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90"/>
  </p:handoutMasterIdLst>
  <p:sldIdLst>
    <p:sldId id="256" r:id="rId3"/>
    <p:sldId id="642" r:id="rId4"/>
    <p:sldId id="643" r:id="rId5"/>
    <p:sldId id="645" r:id="rId6"/>
    <p:sldId id="646" r:id="rId7"/>
    <p:sldId id="647" r:id="rId8"/>
    <p:sldId id="648" r:id="rId9"/>
    <p:sldId id="649" r:id="rId10"/>
    <p:sldId id="650" r:id="rId11"/>
    <p:sldId id="284" r:id="rId13"/>
    <p:sldId id="286" r:id="rId14"/>
    <p:sldId id="756" r:id="rId15"/>
    <p:sldId id="285" r:id="rId16"/>
    <p:sldId id="288" r:id="rId17"/>
    <p:sldId id="287" r:id="rId18"/>
    <p:sldId id="450" r:id="rId19"/>
    <p:sldId id="451" r:id="rId20"/>
    <p:sldId id="452" r:id="rId21"/>
    <p:sldId id="453" r:id="rId22"/>
    <p:sldId id="454" r:id="rId23"/>
    <p:sldId id="455" r:id="rId24"/>
    <p:sldId id="456" r:id="rId25"/>
    <p:sldId id="457" r:id="rId26"/>
    <p:sldId id="458" r:id="rId27"/>
    <p:sldId id="459" r:id="rId28"/>
    <p:sldId id="460" r:id="rId29"/>
    <p:sldId id="461" r:id="rId30"/>
    <p:sldId id="462" r:id="rId31"/>
    <p:sldId id="463" r:id="rId32"/>
    <p:sldId id="464" r:id="rId33"/>
    <p:sldId id="465" r:id="rId34"/>
    <p:sldId id="466" r:id="rId35"/>
    <p:sldId id="467" r:id="rId36"/>
    <p:sldId id="468" r:id="rId37"/>
    <p:sldId id="469" r:id="rId38"/>
    <p:sldId id="470" r:id="rId39"/>
    <p:sldId id="471" r:id="rId40"/>
    <p:sldId id="472" r:id="rId41"/>
    <p:sldId id="473" r:id="rId42"/>
    <p:sldId id="474" r:id="rId43"/>
    <p:sldId id="475" r:id="rId44"/>
    <p:sldId id="476" r:id="rId45"/>
    <p:sldId id="477" r:id="rId46"/>
    <p:sldId id="478" r:id="rId47"/>
    <p:sldId id="479" r:id="rId48"/>
    <p:sldId id="480" r:id="rId49"/>
    <p:sldId id="481" r:id="rId50"/>
    <p:sldId id="482" r:id="rId51"/>
    <p:sldId id="483" r:id="rId52"/>
    <p:sldId id="484" r:id="rId53"/>
    <p:sldId id="485" r:id="rId54"/>
    <p:sldId id="486" r:id="rId55"/>
    <p:sldId id="487" r:id="rId56"/>
    <p:sldId id="488" r:id="rId57"/>
    <p:sldId id="489" r:id="rId58"/>
    <p:sldId id="725" r:id="rId59"/>
    <p:sldId id="726" r:id="rId60"/>
    <p:sldId id="490" r:id="rId61"/>
    <p:sldId id="491" r:id="rId62"/>
    <p:sldId id="492" r:id="rId63"/>
    <p:sldId id="493" r:id="rId64"/>
    <p:sldId id="494" r:id="rId65"/>
    <p:sldId id="495" r:id="rId66"/>
    <p:sldId id="496" r:id="rId67"/>
    <p:sldId id="497" r:id="rId68"/>
    <p:sldId id="498" r:id="rId69"/>
    <p:sldId id="499" r:id="rId70"/>
    <p:sldId id="500" r:id="rId71"/>
    <p:sldId id="501" r:id="rId72"/>
    <p:sldId id="502" r:id="rId73"/>
    <p:sldId id="503" r:id="rId74"/>
    <p:sldId id="504" r:id="rId75"/>
    <p:sldId id="505" r:id="rId76"/>
    <p:sldId id="506" r:id="rId77"/>
    <p:sldId id="507" r:id="rId78"/>
    <p:sldId id="508" r:id="rId79"/>
    <p:sldId id="509" r:id="rId80"/>
    <p:sldId id="510" r:id="rId81"/>
    <p:sldId id="511" r:id="rId82"/>
    <p:sldId id="512" r:id="rId83"/>
    <p:sldId id="513" r:id="rId84"/>
    <p:sldId id="514" r:id="rId85"/>
    <p:sldId id="515" r:id="rId86"/>
    <p:sldId id="516" r:id="rId87"/>
    <p:sldId id="517" r:id="rId88"/>
    <p:sldId id="258" r:id="rId89"/>
  </p:sldIdLst>
  <p:sldSz cx="9144000" cy="6858000" type="screen4x3"/>
  <p:notesSz cx="6858000" cy="9144000"/>
  <p:custDataLst>
    <p:tags r:id="rId9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8" userDrawn="1">
          <p15:clr>
            <a:srgbClr val="A4A3A4"/>
          </p15:clr>
        </p15:guide>
        <p15:guide id="2" pos="28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9C5"/>
    <a:srgbClr val="DC007C"/>
    <a:srgbClr val="0080CB"/>
    <a:srgbClr val="ED43BC"/>
    <a:srgbClr val="14A862"/>
    <a:srgbClr val="009DE7"/>
    <a:srgbClr val="CBECFB"/>
    <a:srgbClr val="0280CB"/>
    <a:srgbClr val="6FBB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0" autoAdjust="0"/>
    <p:restoredTop sz="88290" autoAdjust="0"/>
  </p:normalViewPr>
  <p:slideViewPr>
    <p:cSldViewPr snapToGrid="0">
      <p:cViewPr varScale="1">
        <p:scale>
          <a:sx n="57" d="100"/>
          <a:sy n="57" d="100"/>
        </p:scale>
        <p:origin x="-192" y="-84"/>
      </p:cViewPr>
      <p:guideLst>
        <p:guide orient="horz" pos="2198"/>
        <p:guide pos="2879"/>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94" Type="http://schemas.openxmlformats.org/officeDocument/2006/relationships/tags" Target="tags/tag3.xml"/><Relationship Id="rId93" Type="http://schemas.openxmlformats.org/officeDocument/2006/relationships/tableStyles" Target="tableStyles.xml"/><Relationship Id="rId92" Type="http://schemas.openxmlformats.org/officeDocument/2006/relationships/viewProps" Target="viewProps.xml"/><Relationship Id="rId91" Type="http://schemas.openxmlformats.org/officeDocument/2006/relationships/presProps" Target="presProps.xml"/><Relationship Id="rId90" Type="http://schemas.openxmlformats.org/officeDocument/2006/relationships/handoutMaster" Target="handoutMasters/handoutMaster1.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7.vml.rels><?xml version="1.0" encoding="UTF-8" standalone="yes"?>
<Relationships xmlns="http://schemas.openxmlformats.org/package/2006/relationships"><Relationship Id="rId5" Type="http://schemas.openxmlformats.org/officeDocument/2006/relationships/image" Target="../media/image30.wmf"/><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emf"/><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B3DA5D-B12B-4CF4-8491-A16095CA5B7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80BE6B-463C-4C4F-AD28-3E021ADD87B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5009CD-E715-4677-A8F4-2C10367E248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D6992E-C0CB-47C0-9C55-30A39BE3C5D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0658" name="幻灯片图像占位符 70657"/>
          <p:cNvSpPr>
            <a:spLocks noGrp="1" noTextEdit="1"/>
          </p:cNvSpPr>
          <p:nvPr>
            <p:ph type="sldImg"/>
          </p:nvPr>
        </p:nvSpPr>
        <p:spPr/>
      </p:sp>
      <p:sp>
        <p:nvSpPr>
          <p:cNvPr id="70659" name="文本占位符 70658"/>
          <p:cNvSpPr>
            <a:spLocks noGrp="1"/>
          </p:cNvSpPr>
          <p:nvPr>
            <p:ph type="body" idx="1"/>
          </p:nvPr>
        </p:nvSpPr>
        <p:spPr/>
        <p:txBody>
          <a:bodyPr anchor="ctr"/>
          <a:p>
            <a:pPr lvl="0"/>
            <a:r>
              <a:rPr lang="en-US" altLang="zh-CN" err="1"/>
              <a:t>H(x</a:t>
            </a:r>
            <a:r>
              <a:rPr lang="en-US" altLang="zh-CN"/>
              <a:t>)</a:t>
            </a:r>
            <a:r>
              <a:rPr lang="zh-CN" altLang="en-US" dirty="0"/>
              <a:t>对解得信息的估计，在估计信息合理的情况下，提高效率</a:t>
            </a:r>
            <a:endParaRPr lang="zh-CN" altLang="en-US" dirty="0"/>
          </a:p>
          <a:p>
            <a:pPr lvl="0"/>
            <a:r>
              <a:rPr lang="zh-CN" altLang="en-US" dirty="0"/>
              <a:t>在博弈问题中，着重考虑对未来信息的估计，看重</a:t>
            </a:r>
            <a:r>
              <a:rPr lang="en-US" altLang="zh-CN" err="1"/>
              <a:t>h(x</a:t>
            </a:r>
            <a:r>
              <a:rPr lang="en-US" altLang="zh-CN"/>
              <a:t>)</a:t>
            </a:r>
            <a:r>
              <a:rPr lang="zh-CN" altLang="en-US" dirty="0"/>
              <a:t>，在规划问题中注重已经付出的代价，着重</a:t>
            </a:r>
            <a:r>
              <a:rPr lang="en-US" altLang="zh-CN" err="1"/>
              <a:t>g(x</a:t>
            </a:r>
            <a:r>
              <a:rPr lang="en-US" altLang="zh-CN"/>
              <a:t>)</a:t>
            </a:r>
            <a:endParaRPr lang="en-US" altLang="zh-CN"/>
          </a:p>
          <a:p>
            <a:pPr lvl="0"/>
            <a:r>
              <a:rPr lang="zh-CN" altLang="en-US" dirty="0"/>
              <a:t>分支界限法具有完备性和可采纳性</a:t>
            </a:r>
            <a:endParaRPr lang="zh-CN" altLang="en-US" dirty="0"/>
          </a:p>
          <a:p>
            <a:pPr lvl="0"/>
            <a:r>
              <a:rPr lang="en-US" altLang="zh-CN" err="1"/>
              <a:t>H(x</a:t>
            </a:r>
            <a:r>
              <a:rPr lang="en-US" altLang="zh-CN"/>
              <a:t>)</a:t>
            </a:r>
            <a:r>
              <a:rPr lang="zh-CN" altLang="en-US" dirty="0"/>
              <a:t>不同的问题启发函数的定义不同，相同的问题也可以定义出不同的启发函数</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33122" name="幻灯片图像占位符 133121"/>
          <p:cNvSpPr>
            <a:spLocks noGrp="1" noTextEdit="1"/>
          </p:cNvSpPr>
          <p:nvPr>
            <p:ph type="sldImg"/>
          </p:nvPr>
        </p:nvSpPr>
        <p:spPr/>
      </p:sp>
      <p:sp>
        <p:nvSpPr>
          <p:cNvPr id="133123" name="文本占位符 133122"/>
          <p:cNvSpPr>
            <a:spLocks noGrp="1"/>
          </p:cNvSpPr>
          <p:nvPr>
            <p:ph type="body" idx="1"/>
          </p:nvPr>
        </p:nvSpPr>
        <p:spPr/>
        <p:txBody>
          <a:bodyPr anchor="ctr"/>
          <a:p>
            <a:pPr lvl="0"/>
            <a:r>
              <a:rPr lang="zh-CN" altLang="en-US" dirty="0"/>
              <a:t>最大代价法适用场合：安装多个路灯需要梯子的高度，等于最高处路灯的高度</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43362" name="Rectangle 7"/>
          <p:cNvSpPr txBox="1">
            <a:spLocks noGrp="1"/>
          </p:cNvSpPr>
          <p:nvPr/>
        </p:nvSpPr>
        <p:spPr>
          <a:xfrm>
            <a:off x="3884613" y="8685213"/>
            <a:ext cx="2971800" cy="457200"/>
          </a:xfrm>
          <a:prstGeom prst="rect">
            <a:avLst/>
          </a:prstGeom>
          <a:noFill/>
          <a:ln w="9525">
            <a:noFill/>
          </a:ln>
        </p:spPr>
        <p:txBody>
          <a:bodyPr anchor="b"/>
          <a:p>
            <a:pPr lvl="0" algn="r" eaLnBrk="1" hangingPunct="1">
              <a:spcBef>
                <a:spcPct val="0"/>
              </a:spcBef>
              <a:buClrTx/>
            </a:pPr>
            <a:fld id="{9A0DB2DC-4C9A-4742-B13C-FB6460FD3503}" type="slidenum">
              <a:rPr lang="en-US" altLang="zh-CN" sz="1200" b="0">
                <a:latin typeface="Arial" panose="020B0604020202020204" pitchFamily="34" charset="0"/>
              </a:rPr>
            </a:fld>
            <a:endParaRPr lang="en-US" altLang="zh-CN" sz="1200" b="0">
              <a:latin typeface="Arial" panose="020B0604020202020204" pitchFamily="34" charset="0"/>
            </a:endParaRPr>
          </a:p>
        </p:txBody>
      </p:sp>
      <p:sp>
        <p:nvSpPr>
          <p:cNvPr id="143363" name="Rectangle 2"/>
          <p:cNvSpPr>
            <a:spLocks noRot="1" noTextEdit="1"/>
          </p:cNvSpPr>
          <p:nvPr>
            <p:ph type="sldImg"/>
          </p:nvPr>
        </p:nvSpPr>
        <p:spPr/>
      </p:sp>
      <p:sp>
        <p:nvSpPr>
          <p:cNvPr id="143364" name="Rectangle 3"/>
          <p:cNvSpPr>
            <a:spLocks noGrp="1"/>
          </p:cNvSpPr>
          <p:nvPr>
            <p:ph type="body" idx="1"/>
          </p:nvPr>
        </p:nvSpPr>
        <p:spPr/>
        <p:txBody>
          <a:bodyPr vert="horz" wrap="square" anchor="t"/>
          <a:p>
            <a:pPr lvl="0" algn="just" eaLnBrk="1" hangingPunct="1"/>
            <a:r>
              <a:rPr lang="zh-CN" altLang="en-US" dirty="0">
                <a:latin typeface="宋体" panose="02010600030101010101" pitchFamily="2" charset="-122"/>
              </a:rPr>
              <a:t>设初始节点为</a:t>
            </a:r>
            <a:r>
              <a:rPr lang="en-US" altLang="zh-CN">
                <a:latin typeface="宋体" panose="02010600030101010101" pitchFamily="2" charset="-122"/>
              </a:rPr>
              <a:t>S0</a:t>
            </a:r>
            <a:r>
              <a:rPr lang="zh-CN" altLang="en-US" dirty="0">
                <a:latin typeface="宋体" panose="02010600030101010101" pitchFamily="2" charset="-122"/>
              </a:rPr>
              <a:t>，每次扩展两层，并设</a:t>
            </a:r>
            <a:r>
              <a:rPr lang="en-US" altLang="zh-CN">
                <a:latin typeface="宋体" panose="02010600030101010101" pitchFamily="2" charset="-122"/>
              </a:rPr>
              <a:t>S</a:t>
            </a:r>
            <a:r>
              <a:rPr lang="en-US" altLang="zh-CN" baseline="-25000">
                <a:latin typeface="宋体" panose="02010600030101010101" pitchFamily="2" charset="-122"/>
              </a:rPr>
              <a:t>0</a:t>
            </a:r>
            <a:r>
              <a:rPr lang="zh-CN" altLang="en-US" dirty="0">
                <a:latin typeface="宋体" panose="02010600030101010101" pitchFamily="2" charset="-122"/>
              </a:rPr>
              <a:t>经扩展后得到如图</a:t>
            </a:r>
            <a:r>
              <a:rPr lang="en-US" altLang="zh-CN">
                <a:latin typeface="宋体" panose="02010600030101010101" pitchFamily="2" charset="-122"/>
              </a:rPr>
              <a:t>4—16(a)</a:t>
            </a:r>
            <a:r>
              <a:rPr lang="zh-CN" altLang="en-US" dirty="0">
                <a:latin typeface="宋体" panose="02010600030101010101" pitchFamily="2" charset="-122"/>
              </a:rPr>
              <a:t>所示的与或树，其中子节点</a:t>
            </a:r>
            <a:r>
              <a:rPr lang="en-US" altLang="zh-CN">
                <a:latin typeface="宋体" panose="02010600030101010101" pitchFamily="2" charset="-122"/>
              </a:rPr>
              <a:t>B</a:t>
            </a:r>
            <a:r>
              <a:rPr lang="zh-CN" altLang="en-US" dirty="0">
                <a:latin typeface="宋体" panose="02010600030101010101" pitchFamily="2" charset="-122"/>
              </a:rPr>
              <a:t>，</a:t>
            </a:r>
            <a:r>
              <a:rPr lang="en-US" altLang="zh-CN">
                <a:latin typeface="宋体" panose="02010600030101010101" pitchFamily="2" charset="-122"/>
              </a:rPr>
              <a:t>C</a:t>
            </a:r>
            <a:r>
              <a:rPr lang="zh-CN" altLang="en-US" dirty="0">
                <a:latin typeface="宋体" panose="02010600030101010101" pitchFamily="2" charset="-122"/>
              </a:rPr>
              <a:t>，</a:t>
            </a:r>
            <a:r>
              <a:rPr lang="en-US" altLang="zh-CN">
                <a:latin typeface="宋体" panose="02010600030101010101" pitchFamily="2" charset="-122"/>
              </a:rPr>
              <a:t>E</a:t>
            </a:r>
            <a:r>
              <a:rPr lang="zh-CN" altLang="en-US" dirty="0">
                <a:latin typeface="宋体" panose="02010600030101010101" pitchFamily="2" charset="-122"/>
              </a:rPr>
              <a:t>，</a:t>
            </a:r>
            <a:r>
              <a:rPr lang="en-US" altLang="zh-CN">
                <a:latin typeface="宋体" panose="02010600030101010101" pitchFamily="2" charset="-122"/>
              </a:rPr>
              <a:t>F</a:t>
            </a:r>
            <a:r>
              <a:rPr lang="zh-CN" altLang="en-US" dirty="0">
                <a:latin typeface="宋体" panose="02010600030101010101" pitchFamily="2" charset="-122"/>
              </a:rPr>
              <a:t>用启发函数估算出的</a:t>
            </a:r>
            <a:r>
              <a:rPr lang="en-US" altLang="zh-CN">
                <a:latin typeface="宋体" panose="02010600030101010101" pitchFamily="2" charset="-122"/>
              </a:rPr>
              <a:t>g</a:t>
            </a:r>
            <a:r>
              <a:rPr lang="zh-CN" altLang="en-US" dirty="0">
                <a:latin typeface="宋体" panose="02010600030101010101" pitchFamily="2" charset="-122"/>
              </a:rPr>
              <a:t>值分别是</a:t>
            </a:r>
            <a:endParaRPr lang="zh-CN" altLang="en-US" dirty="0">
              <a:latin typeface="宋体" panose="02010600030101010101" pitchFamily="2" charset="-122"/>
            </a:endParaRPr>
          </a:p>
          <a:p>
            <a:pPr lvl="0" algn="just" eaLnBrk="1" hangingPunct="1"/>
            <a:r>
              <a:rPr lang="zh-CN" altLang="en-US" dirty="0">
                <a:latin typeface="宋体" panose="02010600030101010101" pitchFamily="2" charset="-122"/>
              </a:rPr>
              <a:t>      </a:t>
            </a:r>
            <a:r>
              <a:rPr lang="en-US" altLang="zh-CN" err="1">
                <a:latin typeface="宋体" panose="02010600030101010101" pitchFamily="2" charset="-122"/>
              </a:rPr>
              <a:t>g(B</a:t>
            </a:r>
            <a:r>
              <a:rPr lang="en-US" altLang="zh-CN">
                <a:latin typeface="宋体" panose="02010600030101010101" pitchFamily="2" charset="-122"/>
              </a:rPr>
              <a:t>)=3</a:t>
            </a:r>
            <a:r>
              <a:rPr lang="zh-CN" altLang="en-US" dirty="0">
                <a:latin typeface="宋体" panose="02010600030101010101" pitchFamily="2" charset="-122"/>
              </a:rPr>
              <a:t>，</a:t>
            </a:r>
            <a:r>
              <a:rPr lang="en-US" altLang="zh-CN" err="1">
                <a:latin typeface="宋体" panose="02010600030101010101" pitchFamily="2" charset="-122"/>
              </a:rPr>
              <a:t>g(C</a:t>
            </a:r>
            <a:r>
              <a:rPr lang="en-US" altLang="zh-CN">
                <a:latin typeface="宋体" panose="02010600030101010101" pitchFamily="2" charset="-122"/>
              </a:rPr>
              <a:t>)=3</a:t>
            </a:r>
            <a:r>
              <a:rPr lang="zh-CN" altLang="en-US" dirty="0">
                <a:latin typeface="宋体" panose="02010600030101010101" pitchFamily="2" charset="-122"/>
              </a:rPr>
              <a:t>，</a:t>
            </a:r>
            <a:r>
              <a:rPr lang="en-US" altLang="zh-CN" err="1">
                <a:latin typeface="宋体" panose="02010600030101010101" pitchFamily="2" charset="-122"/>
              </a:rPr>
              <a:t>g(E</a:t>
            </a:r>
            <a:r>
              <a:rPr lang="en-US" altLang="zh-CN">
                <a:latin typeface="宋体" panose="02010600030101010101" pitchFamily="2" charset="-122"/>
              </a:rPr>
              <a:t>)=3</a:t>
            </a:r>
            <a:r>
              <a:rPr lang="zh-CN" altLang="en-US" dirty="0">
                <a:latin typeface="宋体" panose="02010600030101010101" pitchFamily="2" charset="-122"/>
              </a:rPr>
              <a:t>，</a:t>
            </a:r>
            <a:r>
              <a:rPr lang="en-US" altLang="zh-CN" err="1">
                <a:latin typeface="宋体" panose="02010600030101010101" pitchFamily="2" charset="-122"/>
              </a:rPr>
              <a:t>g(F</a:t>
            </a:r>
            <a:r>
              <a:rPr lang="en-US" altLang="zh-CN">
                <a:latin typeface="宋体" panose="02010600030101010101" pitchFamily="2" charset="-122"/>
              </a:rPr>
              <a:t>)=2</a:t>
            </a:r>
            <a:endParaRPr lang="en-US" altLang="zh-CN">
              <a:latin typeface="宋体" panose="02010600030101010101" pitchFamily="2" charset="-122"/>
            </a:endParaRPr>
          </a:p>
          <a:p>
            <a:pPr lvl="0" algn="just" eaLnBrk="1" hangingPunct="1"/>
            <a:r>
              <a:rPr lang="en-US" altLang="zh-CN">
                <a:latin typeface="宋体" panose="02010600030101010101" pitchFamily="2" charset="-122"/>
              </a:rPr>
              <a:t>         </a:t>
            </a:r>
            <a:r>
              <a:rPr lang="zh-CN" altLang="en-US" dirty="0">
                <a:latin typeface="宋体" panose="02010600030101010101" pitchFamily="2" charset="-122"/>
              </a:rPr>
              <a:t>若按和代价计算，则得到</a:t>
            </a:r>
            <a:endParaRPr lang="zh-CN" altLang="en-US" dirty="0">
              <a:latin typeface="宋体" panose="02010600030101010101" pitchFamily="2" charset="-122"/>
            </a:endParaRPr>
          </a:p>
          <a:p>
            <a:pPr lvl="0" algn="just" eaLnBrk="1" hangingPunct="1"/>
            <a:r>
              <a:rPr lang="zh-CN" altLang="en-US" dirty="0">
                <a:latin typeface="宋体" panose="02010600030101010101" pitchFamily="2" charset="-122"/>
              </a:rPr>
              <a:t>      </a:t>
            </a:r>
            <a:r>
              <a:rPr lang="en-US" altLang="zh-CN" err="1">
                <a:latin typeface="宋体" panose="02010600030101010101" pitchFamily="2" charset="-122"/>
              </a:rPr>
              <a:t>g(A</a:t>
            </a:r>
            <a:r>
              <a:rPr lang="en-US" altLang="zh-CN">
                <a:latin typeface="宋体" panose="02010600030101010101" pitchFamily="2" charset="-122"/>
              </a:rPr>
              <a:t>)=8</a:t>
            </a:r>
            <a:r>
              <a:rPr lang="zh-CN" altLang="en-US" dirty="0">
                <a:latin typeface="宋体" panose="02010600030101010101" pitchFamily="2" charset="-122"/>
              </a:rPr>
              <a:t>，</a:t>
            </a:r>
            <a:r>
              <a:rPr lang="en-US" altLang="zh-CN" err="1">
                <a:latin typeface="宋体" panose="02010600030101010101" pitchFamily="2" charset="-122"/>
              </a:rPr>
              <a:t>g(D</a:t>
            </a:r>
            <a:r>
              <a:rPr lang="en-US" altLang="zh-CN">
                <a:latin typeface="宋体" panose="02010600030101010101" pitchFamily="2" charset="-122"/>
              </a:rPr>
              <a:t>)=7</a:t>
            </a:r>
            <a:r>
              <a:rPr lang="zh-CN" altLang="en-US" dirty="0">
                <a:latin typeface="宋体" panose="02010600030101010101" pitchFamily="2" charset="-122"/>
              </a:rPr>
              <a:t>，</a:t>
            </a:r>
            <a:r>
              <a:rPr lang="en-US" altLang="zh-CN">
                <a:latin typeface="宋体" panose="02010600030101010101" pitchFamily="2" charset="-122"/>
              </a:rPr>
              <a:t>g(S</a:t>
            </a:r>
            <a:r>
              <a:rPr lang="en-US" altLang="zh-CN" baseline="-25000">
                <a:latin typeface="宋体" panose="02010600030101010101" pitchFamily="2" charset="-122"/>
              </a:rPr>
              <a:t>0</a:t>
            </a:r>
            <a:r>
              <a:rPr lang="en-US" altLang="zh-CN">
                <a:latin typeface="宋体" panose="02010600030101010101" pitchFamily="2" charset="-122"/>
              </a:rPr>
              <a:t>)=8</a:t>
            </a:r>
            <a:endParaRPr lang="en-US" altLang="zh-CN">
              <a:latin typeface="宋体" panose="02010600030101010101" pitchFamily="2" charset="-122"/>
            </a:endParaRPr>
          </a:p>
          <a:p>
            <a:pPr lvl="0" algn="just" eaLnBrk="1" hangingPunct="1"/>
            <a:r>
              <a:rPr lang="en-US" altLang="zh-CN">
                <a:latin typeface="宋体" panose="02010600030101010101" pitchFamily="2" charset="-122"/>
              </a:rPr>
              <a:t>      (</a:t>
            </a:r>
            <a:r>
              <a:rPr lang="zh-CN" altLang="en-US" dirty="0">
                <a:latin typeface="宋体" panose="02010600030101010101" pitchFamily="2" charset="-122"/>
              </a:rPr>
              <a:t>注</a:t>
            </a:r>
            <a:r>
              <a:rPr lang="en-US" altLang="zh-CN">
                <a:latin typeface="宋体" panose="02010600030101010101" pitchFamily="2" charset="-122"/>
              </a:rPr>
              <a:t>:</a:t>
            </a:r>
            <a:r>
              <a:rPr lang="zh-CN" altLang="en-US" dirty="0">
                <a:latin typeface="宋体" panose="02010600030101010101" pitchFamily="2" charset="-122"/>
              </a:rPr>
              <a:t>这里把边代价一律按</a:t>
            </a:r>
            <a:r>
              <a:rPr lang="en-US" altLang="zh-CN">
                <a:latin typeface="宋体" panose="02010600030101010101" pitchFamily="2" charset="-122"/>
              </a:rPr>
              <a:t>1</a:t>
            </a:r>
            <a:r>
              <a:rPr lang="zh-CN" altLang="en-US" dirty="0">
                <a:latin typeface="宋体" panose="02010600030101010101" pitchFamily="2" charset="-122"/>
              </a:rPr>
              <a:t>计算，下同。</a:t>
            </a:r>
            <a:r>
              <a:rPr lang="en-US" altLang="zh-CN">
                <a:latin typeface="宋体" panose="02010600030101010101" pitchFamily="2" charset="-122"/>
              </a:rPr>
              <a:t>)</a:t>
            </a:r>
            <a:endParaRPr lang="en-US" altLang="zh-CN">
              <a:latin typeface="宋体" panose="02010600030101010101" pitchFamily="2" charset="-122"/>
            </a:endParaRPr>
          </a:p>
          <a:p>
            <a:pPr lvl="0" eaLnBrk="1" hangingPunct="1"/>
            <a:r>
              <a:rPr lang="en-US" altLang="zh-CN">
                <a:latin typeface="宋体" panose="02010600030101010101" pitchFamily="2" charset="-122"/>
              </a:rPr>
              <a:t>      </a:t>
            </a:r>
            <a:r>
              <a:rPr lang="zh-CN" altLang="en-US" dirty="0">
                <a:latin typeface="宋体" panose="02010600030101010101" pitchFamily="2" charset="-122"/>
              </a:rPr>
              <a:t>此时，</a:t>
            </a:r>
            <a:r>
              <a:rPr lang="en-US" altLang="zh-CN">
                <a:latin typeface="宋体" panose="02010600030101010101" pitchFamily="2" charset="-122"/>
              </a:rPr>
              <a:t>S0</a:t>
            </a:r>
            <a:r>
              <a:rPr lang="zh-CN" altLang="en-US" dirty="0">
                <a:latin typeface="宋体" panose="02010600030101010101" pitchFamily="2" charset="-122"/>
              </a:rPr>
              <a:t>的右子树是希望树。下面将对此希望树的节点进行扩展。</a:t>
            </a:r>
            <a:endParaRPr lang="zh-CN" altLang="en-US" dirty="0">
              <a:latin typeface="宋体" panose="02010600030101010101" pitchFamily="2" charset="-122"/>
            </a:endParaRPr>
          </a:p>
          <a:p>
            <a:pPr lvl="0" eaLnBrk="1" hangingPunct="1"/>
            <a:endParaRPr lang="en-US" altLang="zh-CN"/>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45410" name="Rectangle 7"/>
          <p:cNvSpPr txBox="1">
            <a:spLocks noGrp="1"/>
          </p:cNvSpPr>
          <p:nvPr/>
        </p:nvSpPr>
        <p:spPr>
          <a:xfrm>
            <a:off x="3884613" y="8685213"/>
            <a:ext cx="2971800" cy="457200"/>
          </a:xfrm>
          <a:prstGeom prst="rect">
            <a:avLst/>
          </a:prstGeom>
          <a:noFill/>
          <a:ln w="9525">
            <a:noFill/>
          </a:ln>
        </p:spPr>
        <p:txBody>
          <a:bodyPr anchor="b"/>
          <a:p>
            <a:pPr lvl="0" algn="r" eaLnBrk="1" hangingPunct="1">
              <a:spcBef>
                <a:spcPct val="0"/>
              </a:spcBef>
              <a:buClrTx/>
            </a:pPr>
            <a:fld id="{9A0DB2DC-4C9A-4742-B13C-FB6460FD3503}" type="slidenum">
              <a:rPr lang="en-US" altLang="zh-CN" sz="1200" b="0">
                <a:latin typeface="Arial" panose="020B0604020202020204" pitchFamily="34" charset="0"/>
              </a:rPr>
            </a:fld>
            <a:endParaRPr lang="en-US" altLang="zh-CN" sz="1200" b="0">
              <a:latin typeface="Arial" panose="020B0604020202020204" pitchFamily="34" charset="0"/>
            </a:endParaRPr>
          </a:p>
        </p:txBody>
      </p:sp>
      <p:sp>
        <p:nvSpPr>
          <p:cNvPr id="145411" name="Rectangle 2"/>
          <p:cNvSpPr>
            <a:spLocks noRot="1" noTextEdit="1"/>
          </p:cNvSpPr>
          <p:nvPr>
            <p:ph type="sldImg"/>
          </p:nvPr>
        </p:nvSpPr>
        <p:spPr/>
      </p:sp>
      <p:sp>
        <p:nvSpPr>
          <p:cNvPr id="145412" name="Rectangle 3"/>
          <p:cNvSpPr>
            <a:spLocks noGrp="1"/>
          </p:cNvSpPr>
          <p:nvPr>
            <p:ph type="body" idx="1"/>
          </p:nvPr>
        </p:nvSpPr>
        <p:spPr/>
        <p:txBody>
          <a:bodyPr vert="horz" wrap="square" anchor="t"/>
          <a:p>
            <a:pPr lvl="0" algn="just" eaLnBrk="1" hangingPunct="1"/>
            <a:r>
              <a:rPr lang="zh-CN" altLang="en-US" dirty="0">
                <a:latin typeface="宋体" panose="02010600030101010101" pitchFamily="2" charset="-122"/>
              </a:rPr>
              <a:t>设对节点</a:t>
            </a:r>
            <a:r>
              <a:rPr lang="en-US" altLang="zh-CN">
                <a:latin typeface="宋体" panose="02010600030101010101" pitchFamily="2" charset="-122"/>
              </a:rPr>
              <a:t>E</a:t>
            </a:r>
            <a:r>
              <a:rPr lang="zh-CN" altLang="en-US" dirty="0">
                <a:latin typeface="宋体" panose="02010600030101010101" pitchFamily="2" charset="-122"/>
              </a:rPr>
              <a:t>扩展两层后得到如图 </a:t>
            </a:r>
            <a:r>
              <a:rPr lang="en-US" altLang="zh-CN">
                <a:latin typeface="宋体" panose="02010600030101010101" pitchFamily="2" charset="-122"/>
              </a:rPr>
              <a:t>(b)</a:t>
            </a:r>
            <a:r>
              <a:rPr lang="zh-CN" altLang="en-US" dirty="0">
                <a:latin typeface="宋体" panose="02010600030101010101" pitchFamily="2" charset="-122"/>
              </a:rPr>
              <a:t>所示的与或树，节点旁的数字为用启发函数估算出的</a:t>
            </a:r>
            <a:r>
              <a:rPr lang="en-US" altLang="zh-CN">
                <a:latin typeface="宋体" panose="02010600030101010101" pitchFamily="2" charset="-122"/>
              </a:rPr>
              <a:t>g</a:t>
            </a:r>
            <a:r>
              <a:rPr lang="zh-CN" altLang="en-US" dirty="0">
                <a:latin typeface="宋体" panose="02010600030101010101" pitchFamily="2" charset="-122"/>
              </a:rPr>
              <a:t>值。则按和代价法计算得到</a:t>
            </a:r>
            <a:endParaRPr lang="zh-CN" altLang="en-US" dirty="0">
              <a:latin typeface="宋体" panose="02010600030101010101" pitchFamily="2" charset="-122"/>
            </a:endParaRPr>
          </a:p>
          <a:p>
            <a:pPr lvl="0" algn="just" eaLnBrk="1" hangingPunct="1"/>
            <a:r>
              <a:rPr lang="zh-CN" altLang="en-US" dirty="0">
                <a:latin typeface="宋体" panose="02010600030101010101" pitchFamily="2" charset="-122"/>
              </a:rPr>
              <a:t>       </a:t>
            </a:r>
            <a:r>
              <a:rPr lang="en-US" altLang="zh-CN" err="1">
                <a:latin typeface="宋体" panose="02010600030101010101" pitchFamily="2" charset="-122"/>
              </a:rPr>
              <a:t>g(G</a:t>
            </a:r>
            <a:r>
              <a:rPr lang="en-US" altLang="zh-CN">
                <a:latin typeface="宋体" panose="02010600030101010101" pitchFamily="2" charset="-122"/>
              </a:rPr>
              <a:t>)=7,g(H)=6,g(E)=7,g(D)=11</a:t>
            </a:r>
            <a:endParaRPr lang="en-US" altLang="zh-CN">
              <a:latin typeface="宋体" panose="02010600030101010101" pitchFamily="2" charset="-122"/>
            </a:endParaRPr>
          </a:p>
          <a:p>
            <a:pPr lvl="0" algn="just" eaLnBrk="1" hangingPunct="1"/>
            <a:r>
              <a:rPr lang="en-US" altLang="zh-CN">
                <a:latin typeface="宋体" panose="02010600030101010101" pitchFamily="2" charset="-122"/>
              </a:rPr>
              <a:t>      </a:t>
            </a:r>
            <a:r>
              <a:rPr lang="zh-CN" altLang="en-US" dirty="0">
                <a:latin typeface="宋体" panose="02010600030101010101" pitchFamily="2" charset="-122"/>
              </a:rPr>
              <a:t>此时，由</a:t>
            </a:r>
            <a:r>
              <a:rPr lang="en-US" altLang="zh-CN">
                <a:latin typeface="宋体" panose="02010600030101010101" pitchFamily="2" charset="-122"/>
              </a:rPr>
              <a:t>S</a:t>
            </a:r>
            <a:r>
              <a:rPr lang="en-US" altLang="zh-CN" baseline="-25000">
                <a:latin typeface="宋体" panose="02010600030101010101" pitchFamily="2" charset="-122"/>
              </a:rPr>
              <a:t>0</a:t>
            </a:r>
            <a:r>
              <a:rPr lang="zh-CN" altLang="en-US" dirty="0">
                <a:latin typeface="宋体" panose="02010600030101010101" pitchFamily="2" charset="-122"/>
              </a:rPr>
              <a:t>的右子树算出的</a:t>
            </a:r>
            <a:r>
              <a:rPr lang="en-US" altLang="zh-CN">
                <a:latin typeface="宋体" panose="02010600030101010101" pitchFamily="2" charset="-122"/>
              </a:rPr>
              <a:t>g(S</a:t>
            </a:r>
            <a:r>
              <a:rPr lang="en-US" altLang="zh-CN" baseline="-25000">
                <a:latin typeface="宋体" panose="02010600030101010101" pitchFamily="2" charset="-122"/>
              </a:rPr>
              <a:t>0</a:t>
            </a:r>
            <a:r>
              <a:rPr lang="en-US" altLang="zh-CN">
                <a:latin typeface="宋体" panose="02010600030101010101" pitchFamily="2" charset="-122"/>
              </a:rPr>
              <a:t>)=12</a:t>
            </a:r>
            <a:r>
              <a:rPr lang="zh-CN" altLang="en-US" dirty="0">
                <a:latin typeface="宋体" panose="02010600030101010101" pitchFamily="2" charset="-122"/>
              </a:rPr>
              <a:t>。但是，由左子树算出的</a:t>
            </a:r>
            <a:r>
              <a:rPr lang="en-US" altLang="zh-CN">
                <a:latin typeface="宋体" panose="02010600030101010101" pitchFamily="2" charset="-122"/>
              </a:rPr>
              <a:t>g(S</a:t>
            </a:r>
            <a:r>
              <a:rPr lang="en-US" altLang="zh-CN" baseline="-25000">
                <a:latin typeface="宋体" panose="02010600030101010101" pitchFamily="2" charset="-122"/>
              </a:rPr>
              <a:t>0</a:t>
            </a:r>
            <a:r>
              <a:rPr lang="en-US" altLang="zh-CN">
                <a:latin typeface="宋体" panose="02010600030101010101" pitchFamily="2" charset="-122"/>
              </a:rPr>
              <a:t>)=9</a:t>
            </a:r>
            <a:r>
              <a:rPr lang="zh-CN" altLang="en-US" dirty="0">
                <a:latin typeface="宋体" panose="02010600030101010101" pitchFamily="2" charset="-122"/>
              </a:rPr>
              <a:t>。显然，左子树的代价小，所以现在改取左子树作为当前的希望树。</a:t>
            </a:r>
            <a:endParaRPr lang="zh-CN" altLang="en-US" dirty="0">
              <a:latin typeface="宋体" panose="02010600030101010101" pitchFamily="2" charset="-122"/>
            </a:endParaRPr>
          </a:p>
          <a:p>
            <a:pPr lvl="0" eaLnBrk="1" hangingPunct="1"/>
            <a:endParaRPr lang="zh-CN" altLang="en-US" sz="1400" dirty="0">
              <a:latin typeface="宋体" panose="02010600030101010101" pitchFamily="2" charset="-122"/>
            </a:endParaRPr>
          </a:p>
          <a:p>
            <a:pPr lvl="0" eaLnBrk="1" hangingPunct="1"/>
            <a:endParaRPr lang="en-US" altLang="zh-CN"/>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47458" name="Rectangle 7"/>
          <p:cNvSpPr txBox="1">
            <a:spLocks noGrp="1"/>
          </p:cNvSpPr>
          <p:nvPr/>
        </p:nvSpPr>
        <p:spPr>
          <a:xfrm>
            <a:off x="3884613" y="8685213"/>
            <a:ext cx="2971800" cy="457200"/>
          </a:xfrm>
          <a:prstGeom prst="rect">
            <a:avLst/>
          </a:prstGeom>
          <a:noFill/>
          <a:ln w="9525">
            <a:noFill/>
          </a:ln>
        </p:spPr>
        <p:txBody>
          <a:bodyPr anchor="b"/>
          <a:p>
            <a:pPr lvl="0" algn="r" eaLnBrk="1" hangingPunct="1">
              <a:spcBef>
                <a:spcPct val="0"/>
              </a:spcBef>
              <a:buClrTx/>
            </a:pPr>
            <a:fld id="{9A0DB2DC-4C9A-4742-B13C-FB6460FD3503}" type="slidenum">
              <a:rPr lang="en-US" altLang="zh-CN" sz="1200" b="0">
                <a:latin typeface="Arial" panose="020B0604020202020204" pitchFamily="34" charset="0"/>
              </a:rPr>
            </a:fld>
            <a:endParaRPr lang="en-US" altLang="zh-CN" sz="1200" b="0">
              <a:latin typeface="Arial" panose="020B0604020202020204" pitchFamily="34" charset="0"/>
            </a:endParaRPr>
          </a:p>
        </p:txBody>
      </p:sp>
      <p:sp>
        <p:nvSpPr>
          <p:cNvPr id="147459" name="Rectangle 2"/>
          <p:cNvSpPr>
            <a:spLocks noRot="1" noTextEdit="1"/>
          </p:cNvSpPr>
          <p:nvPr>
            <p:ph type="sldImg"/>
          </p:nvPr>
        </p:nvSpPr>
        <p:spPr/>
      </p:sp>
      <p:sp>
        <p:nvSpPr>
          <p:cNvPr id="147460" name="Rectangle 3"/>
          <p:cNvSpPr>
            <a:spLocks noGrp="1"/>
          </p:cNvSpPr>
          <p:nvPr>
            <p:ph type="body" idx="1"/>
          </p:nvPr>
        </p:nvSpPr>
        <p:spPr/>
        <p:txBody>
          <a:bodyPr vert="horz" wrap="square" anchor="t"/>
          <a:p>
            <a:pPr lvl="0" algn="just" eaLnBrk="1" hangingPunct="1"/>
            <a:r>
              <a:rPr lang="zh-CN" altLang="en-US" dirty="0">
                <a:latin typeface="宋体" panose="02010600030101010101" pitchFamily="2" charset="-122"/>
              </a:rPr>
              <a:t>假设对节点</a:t>
            </a:r>
            <a:r>
              <a:rPr lang="en-US" altLang="zh-CN">
                <a:latin typeface="宋体" panose="02010600030101010101" pitchFamily="2" charset="-122"/>
              </a:rPr>
              <a:t>B</a:t>
            </a:r>
            <a:r>
              <a:rPr lang="zh-CN" altLang="en-US" dirty="0">
                <a:latin typeface="宋体" panose="02010600030101010101" pitchFamily="2" charset="-122"/>
              </a:rPr>
              <a:t>扩展两层后得到如图</a:t>
            </a:r>
            <a:r>
              <a:rPr lang="en-US" altLang="zh-CN">
                <a:latin typeface="宋体" panose="02010600030101010101" pitchFamily="2" charset="-122"/>
              </a:rPr>
              <a:t>4—16(c)</a:t>
            </a:r>
            <a:r>
              <a:rPr lang="zh-CN" altLang="en-US" dirty="0">
                <a:latin typeface="宋体" panose="02010600030101010101" pitchFamily="2" charset="-122"/>
              </a:rPr>
              <a:t>所示的与或树，节点旁的数字是对相应节点的估算值，节点</a:t>
            </a:r>
            <a:r>
              <a:rPr lang="en-US" altLang="zh-CN">
                <a:latin typeface="宋体" panose="02010600030101010101" pitchFamily="2" charset="-122"/>
              </a:rPr>
              <a:t>L</a:t>
            </a:r>
            <a:r>
              <a:rPr lang="zh-CN" altLang="en-US" dirty="0">
                <a:latin typeface="宋体" panose="02010600030101010101" pitchFamily="2" charset="-122"/>
              </a:rPr>
              <a:t>的两个子节点是终止节点，则按和代价法计算得到</a:t>
            </a:r>
            <a:endParaRPr lang="zh-CN" altLang="en-US" dirty="0">
              <a:latin typeface="宋体" panose="02010600030101010101" pitchFamily="2" charset="-122"/>
            </a:endParaRPr>
          </a:p>
          <a:p>
            <a:pPr lvl="0" algn="just" eaLnBrk="1" hangingPunct="1"/>
            <a:r>
              <a:rPr lang="zh-CN" altLang="en-US" dirty="0">
                <a:latin typeface="宋体" panose="02010600030101010101" pitchFamily="2" charset="-122"/>
              </a:rPr>
              <a:t>             </a:t>
            </a:r>
            <a:r>
              <a:rPr lang="en-US" altLang="zh-CN" err="1">
                <a:latin typeface="宋体" panose="02010600030101010101" pitchFamily="2" charset="-122"/>
              </a:rPr>
              <a:t>g(L</a:t>
            </a:r>
            <a:r>
              <a:rPr lang="en-US" altLang="zh-CN">
                <a:latin typeface="宋体" panose="02010600030101010101" pitchFamily="2" charset="-122"/>
              </a:rPr>
              <a:t>)=2,g(M)=6,g(B)=3,g(A)=8</a:t>
            </a:r>
            <a:endParaRPr lang="en-US" altLang="zh-CN">
              <a:latin typeface="宋体" panose="02010600030101010101" pitchFamily="2" charset="-122"/>
            </a:endParaRPr>
          </a:p>
          <a:p>
            <a:pPr lvl="0" algn="just" eaLnBrk="1" hangingPunct="1"/>
            <a:r>
              <a:rPr lang="en-US" altLang="zh-CN">
                <a:latin typeface="宋体" panose="02010600030101010101" pitchFamily="2" charset="-122"/>
              </a:rPr>
              <a:t>      </a:t>
            </a:r>
            <a:r>
              <a:rPr lang="zh-CN" altLang="en-US" dirty="0">
                <a:latin typeface="宋体" panose="02010600030101010101" pitchFamily="2" charset="-122"/>
              </a:rPr>
              <a:t>由此可推算出</a:t>
            </a:r>
            <a:r>
              <a:rPr lang="en-US" altLang="zh-CN">
                <a:latin typeface="宋体" panose="02010600030101010101" pitchFamily="2" charset="-122"/>
              </a:rPr>
              <a:t>g(S</a:t>
            </a:r>
            <a:r>
              <a:rPr lang="en-US" altLang="zh-CN" baseline="-25000">
                <a:latin typeface="宋体" panose="02010600030101010101" pitchFamily="2" charset="-122"/>
              </a:rPr>
              <a:t>0</a:t>
            </a:r>
            <a:r>
              <a:rPr lang="en-US" altLang="zh-CN">
                <a:latin typeface="宋体" panose="02010600030101010101" pitchFamily="2" charset="-122"/>
              </a:rPr>
              <a:t>)=9</a:t>
            </a:r>
            <a:r>
              <a:rPr lang="zh-CN" altLang="en-US" dirty="0">
                <a:latin typeface="宋体" panose="02010600030101010101" pitchFamily="2" charset="-122"/>
              </a:rPr>
              <a:t>。这时，左子树仍然是希望树，继续对其扩展。该扩展节点</a:t>
            </a:r>
            <a:r>
              <a:rPr lang="en-US" altLang="zh-CN">
                <a:latin typeface="宋体" panose="02010600030101010101" pitchFamily="2" charset="-122"/>
              </a:rPr>
              <a:t>C</a:t>
            </a:r>
            <a:r>
              <a:rPr lang="zh-CN" altLang="en-US" dirty="0">
                <a:latin typeface="宋体" panose="02010600030101010101" pitchFamily="2" charset="-122"/>
              </a:rPr>
              <a:t>。</a:t>
            </a:r>
            <a:endParaRPr lang="zh-CN" altLang="en-US" dirty="0">
              <a:latin typeface="宋体" panose="02010600030101010101" pitchFamily="2" charset="-122"/>
            </a:endParaRPr>
          </a:p>
          <a:p>
            <a:pPr lvl="0" algn="just" eaLnBrk="1" hangingPunct="1"/>
            <a:r>
              <a:rPr lang="zh-CN" altLang="en-US" dirty="0">
                <a:latin typeface="宋体" panose="02010600030101010101" pitchFamily="2" charset="-122"/>
              </a:rPr>
              <a:t>       </a:t>
            </a:r>
            <a:r>
              <a:rPr lang="en-US" altLang="zh-CN" err="1">
                <a:latin typeface="宋体" panose="02010600030101010101" pitchFamily="2" charset="-122"/>
              </a:rPr>
              <a:t>g(G</a:t>
            </a:r>
            <a:r>
              <a:rPr lang="en-US" altLang="zh-CN">
                <a:latin typeface="宋体" panose="02010600030101010101" pitchFamily="2" charset="-122"/>
              </a:rPr>
              <a:t>)=7,g(H)=6,g(E)=7,g(D)=11</a:t>
            </a:r>
            <a:endParaRPr lang="en-US" altLang="zh-CN">
              <a:latin typeface="宋体" panose="02010600030101010101" pitchFamily="2" charset="-122"/>
            </a:endParaRPr>
          </a:p>
          <a:p>
            <a:pPr lvl="0" algn="just" eaLnBrk="1" hangingPunct="1"/>
            <a:r>
              <a:rPr lang="en-US" altLang="zh-CN">
                <a:latin typeface="宋体" panose="02010600030101010101" pitchFamily="2" charset="-122"/>
              </a:rPr>
              <a:t>      </a:t>
            </a:r>
            <a:r>
              <a:rPr lang="zh-CN" altLang="en-US" dirty="0">
                <a:latin typeface="宋体" panose="02010600030101010101" pitchFamily="2" charset="-122"/>
              </a:rPr>
              <a:t>此时，由</a:t>
            </a:r>
            <a:r>
              <a:rPr lang="en-US" altLang="zh-CN">
                <a:latin typeface="宋体" panose="02010600030101010101" pitchFamily="2" charset="-122"/>
              </a:rPr>
              <a:t>S</a:t>
            </a:r>
            <a:r>
              <a:rPr lang="en-US" altLang="zh-CN" baseline="-25000">
                <a:latin typeface="宋体" panose="02010600030101010101" pitchFamily="2" charset="-122"/>
              </a:rPr>
              <a:t>0</a:t>
            </a:r>
            <a:r>
              <a:rPr lang="zh-CN" altLang="en-US" dirty="0">
                <a:latin typeface="宋体" panose="02010600030101010101" pitchFamily="2" charset="-122"/>
              </a:rPr>
              <a:t>的右子树算出的</a:t>
            </a:r>
            <a:r>
              <a:rPr lang="en-US" altLang="zh-CN">
                <a:latin typeface="宋体" panose="02010600030101010101" pitchFamily="2" charset="-122"/>
              </a:rPr>
              <a:t>g(S</a:t>
            </a:r>
            <a:r>
              <a:rPr lang="en-US" altLang="zh-CN" baseline="-25000">
                <a:latin typeface="宋体" panose="02010600030101010101" pitchFamily="2" charset="-122"/>
              </a:rPr>
              <a:t>0</a:t>
            </a:r>
            <a:r>
              <a:rPr lang="en-US" altLang="zh-CN">
                <a:latin typeface="宋体" panose="02010600030101010101" pitchFamily="2" charset="-122"/>
              </a:rPr>
              <a:t>)=12</a:t>
            </a:r>
            <a:r>
              <a:rPr lang="zh-CN" altLang="en-US" dirty="0">
                <a:latin typeface="宋体" panose="02010600030101010101" pitchFamily="2" charset="-122"/>
              </a:rPr>
              <a:t>。但是，由左子树算出的</a:t>
            </a:r>
            <a:r>
              <a:rPr lang="en-US" altLang="zh-CN">
                <a:latin typeface="宋体" panose="02010600030101010101" pitchFamily="2" charset="-122"/>
              </a:rPr>
              <a:t>g(S</a:t>
            </a:r>
            <a:r>
              <a:rPr lang="en-US" altLang="zh-CN" baseline="-25000">
                <a:latin typeface="宋体" panose="02010600030101010101" pitchFamily="2" charset="-122"/>
              </a:rPr>
              <a:t>0</a:t>
            </a:r>
            <a:r>
              <a:rPr lang="en-US" altLang="zh-CN">
                <a:latin typeface="宋体" panose="02010600030101010101" pitchFamily="2" charset="-122"/>
              </a:rPr>
              <a:t>)=9</a:t>
            </a:r>
            <a:r>
              <a:rPr lang="zh-CN" altLang="en-US" dirty="0">
                <a:latin typeface="宋体" panose="02010600030101010101" pitchFamily="2" charset="-122"/>
              </a:rPr>
              <a:t>。显然，左子树的代价小，所以现在改取左子树作为当前的希望树。</a:t>
            </a:r>
            <a:endParaRPr lang="zh-CN" altLang="en-US" dirty="0">
              <a:latin typeface="宋体" panose="02010600030101010101" pitchFamily="2" charset="-122"/>
            </a:endParaRPr>
          </a:p>
          <a:p>
            <a:pPr lvl="0" eaLnBrk="1" hangingPunct="1"/>
            <a:endParaRPr lang="zh-CN" altLang="en-US" sz="1400" dirty="0">
              <a:latin typeface="宋体" panose="02010600030101010101" pitchFamily="2" charset="-122"/>
            </a:endParaRPr>
          </a:p>
          <a:p>
            <a:pPr lvl="0" eaLnBrk="1" hangingPunct="1"/>
            <a:endParaRPr lang="en-US" altLang="zh-CN"/>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49506" name="Rectangle 7"/>
          <p:cNvSpPr txBox="1">
            <a:spLocks noGrp="1"/>
          </p:cNvSpPr>
          <p:nvPr/>
        </p:nvSpPr>
        <p:spPr>
          <a:xfrm>
            <a:off x="3884613" y="8685213"/>
            <a:ext cx="2971800" cy="457200"/>
          </a:xfrm>
          <a:prstGeom prst="rect">
            <a:avLst/>
          </a:prstGeom>
          <a:noFill/>
          <a:ln w="9525">
            <a:noFill/>
          </a:ln>
        </p:spPr>
        <p:txBody>
          <a:bodyPr anchor="b"/>
          <a:p>
            <a:pPr lvl="0" algn="r" eaLnBrk="1" hangingPunct="1">
              <a:spcBef>
                <a:spcPct val="0"/>
              </a:spcBef>
              <a:buClrTx/>
            </a:pPr>
            <a:fld id="{9A0DB2DC-4C9A-4742-B13C-FB6460FD3503}" type="slidenum">
              <a:rPr lang="en-US" altLang="zh-CN" sz="1200" b="0">
                <a:latin typeface="Arial" panose="020B0604020202020204" pitchFamily="34" charset="0"/>
              </a:rPr>
            </a:fld>
            <a:endParaRPr lang="en-US" altLang="zh-CN" sz="1200" b="0">
              <a:latin typeface="Arial" panose="020B0604020202020204" pitchFamily="34" charset="0"/>
            </a:endParaRPr>
          </a:p>
        </p:txBody>
      </p:sp>
      <p:sp>
        <p:nvSpPr>
          <p:cNvPr id="149507" name="Rectangle 2"/>
          <p:cNvSpPr>
            <a:spLocks noRot="1" noTextEdit="1"/>
          </p:cNvSpPr>
          <p:nvPr>
            <p:ph type="sldImg"/>
          </p:nvPr>
        </p:nvSpPr>
        <p:spPr/>
      </p:sp>
      <p:sp>
        <p:nvSpPr>
          <p:cNvPr id="149508" name="Rectangle 3"/>
          <p:cNvSpPr>
            <a:spLocks noGrp="1"/>
          </p:cNvSpPr>
          <p:nvPr>
            <p:ph type="body" idx="1"/>
          </p:nvPr>
        </p:nvSpPr>
        <p:spPr/>
        <p:txBody>
          <a:bodyPr vert="horz" wrap="square" anchor="t"/>
          <a:p>
            <a:pPr lvl="0" algn="just" eaLnBrk="1" hangingPunct="1"/>
            <a:r>
              <a:rPr lang="zh-CN" altLang="en-US" dirty="0">
                <a:latin typeface="宋体" panose="02010600030101010101" pitchFamily="2" charset="-122"/>
              </a:rPr>
              <a:t>假设节点</a:t>
            </a:r>
            <a:r>
              <a:rPr lang="en-US" altLang="zh-CN">
                <a:latin typeface="宋体" panose="02010600030101010101" pitchFamily="2" charset="-122"/>
              </a:rPr>
              <a:t>C</a:t>
            </a:r>
            <a:r>
              <a:rPr lang="zh-CN" altLang="en-US" dirty="0">
                <a:latin typeface="宋体" panose="02010600030101010101" pitchFamily="2" charset="-122"/>
              </a:rPr>
              <a:t>扩展两层后得到如图 </a:t>
            </a:r>
            <a:r>
              <a:rPr lang="en-US" altLang="zh-CN">
                <a:latin typeface="宋体" panose="02010600030101010101" pitchFamily="2" charset="-122"/>
              </a:rPr>
              <a:t>(d)</a:t>
            </a:r>
            <a:r>
              <a:rPr lang="zh-CN" altLang="en-US" dirty="0">
                <a:latin typeface="宋体" panose="02010600030101010101" pitchFamily="2" charset="-122"/>
              </a:rPr>
              <a:t>所示的与或树，节点旁的数字是对相应节点的估算值，节点</a:t>
            </a:r>
            <a:r>
              <a:rPr lang="en-US" altLang="zh-CN">
                <a:latin typeface="宋体" panose="02010600030101010101" pitchFamily="2" charset="-122"/>
              </a:rPr>
              <a:t>N</a:t>
            </a:r>
            <a:r>
              <a:rPr lang="zh-CN" altLang="en-US" dirty="0">
                <a:latin typeface="宋体" panose="02010600030101010101" pitchFamily="2" charset="-122"/>
              </a:rPr>
              <a:t>的两个子节点是终止节点。按和代价计算得到由此可推算出</a:t>
            </a:r>
            <a:r>
              <a:rPr lang="en-US" altLang="zh-CN">
                <a:latin typeface="宋体" panose="02010600030101010101" pitchFamily="2" charset="-122"/>
              </a:rPr>
              <a:t>g(S</a:t>
            </a:r>
            <a:r>
              <a:rPr lang="en-US" altLang="zh-CN" baseline="-25000">
                <a:latin typeface="宋体" panose="02010600030101010101" pitchFamily="2" charset="-122"/>
              </a:rPr>
              <a:t>0</a:t>
            </a:r>
            <a:r>
              <a:rPr lang="en-US" altLang="zh-CN">
                <a:latin typeface="宋体" panose="02010600030101010101" pitchFamily="2" charset="-122"/>
              </a:rPr>
              <a:t>)=9</a:t>
            </a:r>
            <a:r>
              <a:rPr lang="zh-CN" altLang="en-US" dirty="0">
                <a:latin typeface="宋体" panose="02010600030101010101" pitchFamily="2" charset="-122"/>
              </a:rPr>
              <a:t>。另外，由于</a:t>
            </a:r>
            <a:r>
              <a:rPr lang="en-US" altLang="zh-CN">
                <a:latin typeface="宋体" panose="02010600030101010101" pitchFamily="2" charset="-122"/>
              </a:rPr>
              <a:t>N</a:t>
            </a:r>
            <a:r>
              <a:rPr lang="zh-CN" altLang="en-US" dirty="0">
                <a:latin typeface="宋体" panose="02010600030101010101" pitchFamily="2" charset="-122"/>
              </a:rPr>
              <a:t>的两个子节点都是终止节点，所以</a:t>
            </a:r>
            <a:r>
              <a:rPr lang="en-US" altLang="zh-CN">
                <a:latin typeface="宋体" panose="02010600030101010101" pitchFamily="2" charset="-122"/>
              </a:rPr>
              <a:t>N</a:t>
            </a:r>
            <a:r>
              <a:rPr lang="zh-CN" altLang="en-US" dirty="0">
                <a:latin typeface="宋体" panose="02010600030101010101" pitchFamily="2" charset="-122"/>
              </a:rPr>
              <a:t>和</a:t>
            </a:r>
            <a:r>
              <a:rPr lang="en-US" altLang="zh-CN">
                <a:latin typeface="宋体" panose="02010600030101010101" pitchFamily="2" charset="-122"/>
              </a:rPr>
              <a:t>C</a:t>
            </a:r>
            <a:r>
              <a:rPr lang="zh-CN" altLang="en-US" dirty="0">
                <a:latin typeface="宋体" panose="02010600030101010101" pitchFamily="2" charset="-122"/>
              </a:rPr>
              <a:t>都是可解节点。再由前面推出的</a:t>
            </a:r>
            <a:r>
              <a:rPr lang="en-US" altLang="zh-CN">
                <a:latin typeface="宋体" panose="02010600030101010101" pitchFamily="2" charset="-122"/>
              </a:rPr>
              <a:t>B</a:t>
            </a:r>
            <a:r>
              <a:rPr lang="zh-CN" altLang="en-US" dirty="0">
                <a:latin typeface="宋体" panose="02010600030101010101" pitchFamily="2" charset="-122"/>
              </a:rPr>
              <a:t>是可解节点，可推出</a:t>
            </a:r>
            <a:r>
              <a:rPr lang="en-US" altLang="zh-CN">
                <a:latin typeface="宋体" panose="02010600030101010101" pitchFamily="2" charset="-122"/>
              </a:rPr>
              <a:t>A</a:t>
            </a:r>
            <a:r>
              <a:rPr lang="zh-CN" altLang="en-US" dirty="0">
                <a:latin typeface="宋体" panose="02010600030101010101" pitchFamily="2" charset="-122"/>
              </a:rPr>
              <a:t>和</a:t>
            </a:r>
            <a:r>
              <a:rPr lang="en-US" altLang="zh-CN">
                <a:latin typeface="宋体" panose="02010600030101010101" pitchFamily="2" charset="-122"/>
              </a:rPr>
              <a:t>S</a:t>
            </a:r>
            <a:r>
              <a:rPr lang="en-US" altLang="zh-CN" baseline="-25000">
                <a:latin typeface="宋体" panose="02010600030101010101" pitchFamily="2" charset="-122"/>
              </a:rPr>
              <a:t>0</a:t>
            </a:r>
            <a:r>
              <a:rPr lang="zh-CN" altLang="en-US" dirty="0">
                <a:latin typeface="宋体" panose="02010600030101010101" pitchFamily="2" charset="-122"/>
              </a:rPr>
              <a:t>都是可解节点。这样就求出了代价最小的解树，即最优解树</a:t>
            </a:r>
            <a:r>
              <a:rPr lang="en-US" altLang="zh-CN">
                <a:latin typeface="宋体" panose="02010600030101010101" pitchFamily="2" charset="-122"/>
              </a:rPr>
              <a:t>——</a:t>
            </a:r>
            <a:r>
              <a:rPr lang="zh-CN" altLang="en-US" dirty="0">
                <a:latin typeface="宋体" panose="02010600030101010101" pitchFamily="2" charset="-122"/>
              </a:rPr>
              <a:t>图</a:t>
            </a:r>
            <a:r>
              <a:rPr lang="en-US" altLang="zh-CN">
                <a:latin typeface="宋体" panose="02010600030101010101" pitchFamily="2" charset="-122"/>
              </a:rPr>
              <a:t>4—16(d)</a:t>
            </a:r>
            <a:r>
              <a:rPr lang="zh-CN" altLang="en-US" dirty="0">
                <a:latin typeface="宋体" panose="02010600030101010101" pitchFamily="2" charset="-122"/>
              </a:rPr>
              <a:t>中粗线部分所示。该最优解树是用和代价法求出来的，解树的代价为</a:t>
            </a:r>
            <a:r>
              <a:rPr lang="en-US" altLang="zh-CN">
                <a:latin typeface="宋体" panose="02010600030101010101" pitchFamily="2" charset="-122"/>
              </a:rPr>
              <a:t>9</a:t>
            </a:r>
            <a:r>
              <a:rPr lang="zh-CN" altLang="en-US" dirty="0">
                <a:latin typeface="宋体" panose="02010600030101010101" pitchFamily="2" charset="-122"/>
              </a:rPr>
              <a:t>。</a:t>
            </a:r>
            <a:endParaRPr lang="zh-CN" altLang="en-US" dirty="0">
              <a:latin typeface="宋体" panose="02010600030101010101" pitchFamily="2" charset="-122"/>
            </a:endParaRPr>
          </a:p>
          <a:p>
            <a:pPr lvl="0" algn="just" eaLnBrk="1" hangingPunct="1"/>
            <a:endParaRPr lang="zh-CN" altLang="en-US" dirty="0">
              <a:latin typeface="宋体" panose="02010600030101010101" pitchFamily="2" charset="-122"/>
            </a:endParaRPr>
          </a:p>
          <a:p>
            <a:pPr lvl="0" algn="just" eaLnBrk="1" hangingPunct="1"/>
            <a:r>
              <a:rPr lang="zh-CN" altLang="en-US" dirty="0">
                <a:latin typeface="宋体" panose="02010600030101010101" pitchFamily="2" charset="-122"/>
              </a:rPr>
              <a:t>             </a:t>
            </a:r>
            <a:r>
              <a:rPr lang="en-US" altLang="zh-CN" err="1">
                <a:latin typeface="宋体" panose="02010600030101010101" pitchFamily="2" charset="-122"/>
              </a:rPr>
              <a:t>g(N</a:t>
            </a:r>
            <a:r>
              <a:rPr lang="en-US" altLang="zh-CN">
                <a:latin typeface="宋体" panose="02010600030101010101" pitchFamily="2" charset="-122"/>
              </a:rPr>
              <a:t>)=2,g(P)=7,g(C)=3,g(A)=8</a:t>
            </a:r>
            <a:endParaRPr lang="en-US" altLang="zh-CN">
              <a:latin typeface="宋体" panose="02010600030101010101" pitchFamily="2" charset="-122"/>
            </a:endParaRPr>
          </a:p>
          <a:p>
            <a:pPr lvl="0" eaLnBrk="1" hangingPunct="1"/>
            <a:endParaRPr lang="en-US" altLang="zh-CN"/>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54626" name="幻灯片图像占位符 154625"/>
          <p:cNvSpPr>
            <a:spLocks noGrp="1" noTextEdit="1"/>
          </p:cNvSpPr>
          <p:nvPr>
            <p:ph type="sldImg"/>
          </p:nvPr>
        </p:nvSpPr>
        <p:spPr/>
      </p:sp>
      <p:sp>
        <p:nvSpPr>
          <p:cNvPr id="154627" name="文本占位符 154626"/>
          <p:cNvSpPr>
            <a:spLocks noGrp="1"/>
          </p:cNvSpPr>
          <p:nvPr>
            <p:ph type="body" idx="1"/>
          </p:nvPr>
        </p:nvSpPr>
        <p:spPr/>
        <p:txBody>
          <a:bodyPr anchor="ctr"/>
          <a:p>
            <a:pPr lvl="0"/>
            <a:r>
              <a:rPr lang="zh-CN" altLang="en-US" dirty="0"/>
              <a:t>囚徒困境的故事讲的是，两个嫌疑犯作案后被警察抓住，分别关在不同的屋子里接受审讯。警察知道两人有罪，但缺乏足够的证据。警察告诉每个人：如果两人都抵赖，各判刑一年；如果两人都坦白，各判八年；如果两人中一个坦白而另一个抵赖，坦白的放出去，抵赖的判十年。于是，每个囚徒都面临两种选择：坦白或抵赖。然而，不管同伙选择什么，每个囚徒的最优选择是坦白：如果同伙抵赖、自己坦白的话放出去，不坦白的话判一年，坦白比不坦白好；如果同伙坦白、自己坦白的话判八年，不坦白的话判十年，坦白还是比不坦白好。结果，两个嫌疑犯都选择坦白，各判刑八年。如果两人都抵赖，各判一年，显然这个结果好。但这个帕累托改进办不到，因为它不能满足人类的理性要求。囚徒困境所反映出的深刻问题是，人类的个人理性有时能导致集体的非理性</a:t>
            </a:r>
            <a:r>
              <a:rPr lang="en-US" altLang="zh-CN">
                <a:latin typeface="Arial" panose="020B0604020202020204" pitchFamily="34" charset="0"/>
              </a:rPr>
              <a:t>—</a:t>
            </a:r>
            <a:r>
              <a:rPr lang="en-US" altLang="zh-CN">
                <a:latin typeface="Arial" panose="020B0604020202020204" pitchFamily="34" charset="0"/>
              </a:rPr>
              <a:t>—</a:t>
            </a:r>
            <a:r>
              <a:rPr lang="zh-CN" altLang="en-US" dirty="0"/>
              <a:t>聪明的人类会因自己的聪明而作茧自缚。 </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8" name="直接连接符 7"/>
          <p:cNvCxnSpPr/>
          <p:nvPr userDrawn="1"/>
        </p:nvCxnSpPr>
        <p:spPr>
          <a:xfrm>
            <a:off x="255535" y="4420427"/>
            <a:ext cx="8615009" cy="0"/>
          </a:xfrm>
          <a:prstGeom prst="line">
            <a:avLst/>
          </a:prstGeom>
          <a:ln w="19050">
            <a:solidFill>
              <a:srgbClr val="0080CB"/>
            </a:solidFill>
          </a:ln>
        </p:spPr>
        <p:style>
          <a:lnRef idx="1">
            <a:schemeClr val="accent1"/>
          </a:lnRef>
          <a:fillRef idx="0">
            <a:schemeClr val="accent1"/>
          </a:fillRef>
          <a:effectRef idx="0">
            <a:schemeClr val="accent1"/>
          </a:effectRef>
          <a:fontRef idx="minor">
            <a:schemeClr val="tx1"/>
          </a:fontRef>
        </p:style>
      </p:cxnSp>
      <p:sp>
        <p:nvSpPr>
          <p:cNvPr id="9" name="标题 1"/>
          <p:cNvSpPr>
            <a:spLocks noGrp="1"/>
          </p:cNvSpPr>
          <p:nvPr>
            <p:ph type="ctrTitle" hasCustomPrompt="1"/>
          </p:nvPr>
        </p:nvSpPr>
        <p:spPr>
          <a:xfrm>
            <a:off x="760912" y="2348677"/>
            <a:ext cx="4421777" cy="1320166"/>
          </a:xfrm>
          <a:prstGeom prst="rect">
            <a:avLst/>
          </a:prstGeom>
        </p:spPr>
        <p:txBody>
          <a:bodyPr anchor="b"/>
          <a:lstStyle>
            <a:lvl1pPr algn="ctr">
              <a:defRPr sz="3300" b="1">
                <a:solidFill>
                  <a:srgbClr val="002060"/>
                </a:solidFill>
                <a:latin typeface="微软雅黑" panose="020B0503020204020204" pitchFamily="34" charset="-122"/>
                <a:ea typeface="微软雅黑" panose="020B0503020204020204" pitchFamily="34" charset="-122"/>
              </a:defRPr>
            </a:lvl1pPr>
          </a:lstStyle>
          <a:p>
            <a:r>
              <a:rPr lang="zh-CN" altLang="en-US" dirty="0"/>
              <a:t>课程名称</a:t>
            </a:r>
            <a:endParaRPr lang="zh-CN" altLang="en-US" dirty="0"/>
          </a:p>
        </p:txBody>
      </p:sp>
      <p:sp>
        <p:nvSpPr>
          <p:cNvPr id="10" name="副标题 2"/>
          <p:cNvSpPr>
            <a:spLocks noGrp="1"/>
          </p:cNvSpPr>
          <p:nvPr>
            <p:ph type="subTitle" idx="1" hasCustomPrompt="1"/>
          </p:nvPr>
        </p:nvSpPr>
        <p:spPr>
          <a:xfrm>
            <a:off x="760911" y="4647904"/>
            <a:ext cx="6858000" cy="1655762"/>
          </a:xfrm>
          <a:prstGeom prst="rect">
            <a:avLst/>
          </a:prstGeom>
        </p:spPr>
        <p:txBody>
          <a:bodyPr/>
          <a:lstStyle>
            <a:lvl1pPr marL="0" indent="0" algn="ctr">
              <a:buNone/>
              <a:defRPr sz="1800" b="1">
                <a:solidFill>
                  <a:srgbClr val="00206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dirty="0"/>
              <a:t>2018</a:t>
            </a:r>
            <a:r>
              <a:rPr lang="zh-CN" altLang="en-US" dirty="0"/>
              <a:t>年</a:t>
            </a:r>
            <a:r>
              <a:rPr lang="en-US" altLang="zh-CN" dirty="0"/>
              <a:t>6</a:t>
            </a:r>
            <a:r>
              <a:rPr lang="zh-CN" altLang="en-US" dirty="0"/>
              <a:t>月</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
        <p:nvSpPr>
          <p:cNvPr id="10" name="矩形 9"/>
          <p:cNvSpPr/>
          <p:nvPr userDrawn="1"/>
        </p:nvSpPr>
        <p:spPr>
          <a:xfrm>
            <a:off x="0" y="308161"/>
            <a:ext cx="9144000" cy="798991"/>
          </a:xfrm>
          <a:prstGeom prst="rect">
            <a:avLst/>
          </a:prstGeom>
          <a:gradFill flip="none" rotWithShape="1">
            <a:gsLst>
              <a:gs pos="10000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00" b="1" spc="225" dirty="0">
              <a:latin typeface="微软雅黑" panose="020B0503020204020204" pitchFamily="34" charset="-122"/>
              <a:ea typeface="微软雅黑" panose="020B0503020204020204" pitchFamily="34" charset="-122"/>
            </a:endParaRPr>
          </a:p>
        </p:txBody>
      </p:sp>
      <p:sp>
        <p:nvSpPr>
          <p:cNvPr id="6" name="标题 1"/>
          <p:cNvSpPr>
            <a:spLocks noGrp="1"/>
          </p:cNvSpPr>
          <p:nvPr>
            <p:ph type="title"/>
          </p:nvPr>
        </p:nvSpPr>
        <p:spPr>
          <a:xfrm>
            <a:off x="210849" y="431826"/>
            <a:ext cx="8547797" cy="700992"/>
          </a:xfrm>
          <a:prstGeom prst="rect">
            <a:avLst/>
          </a:prstGeom>
        </p:spPr>
        <p:txBody>
          <a:bodyPr/>
          <a:lstStyle>
            <a:lvl1pPr>
              <a:defRPr sz="27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矩形 2"/>
          <p:cNvSpPr/>
          <p:nvPr userDrawn="1"/>
        </p:nvSpPr>
        <p:spPr>
          <a:xfrm>
            <a:off x="7516302" y="6642264"/>
            <a:ext cx="1492716" cy="184666"/>
          </a:xfrm>
          <a:prstGeom prst="rect">
            <a:avLst/>
          </a:prstGeom>
        </p:spPr>
        <p:txBody>
          <a:bodyPr wrap="none">
            <a:spAutoFit/>
          </a:bodyPr>
          <a:lstStyle/>
          <a:p>
            <a:r>
              <a:rPr lang="zh-CN" altLang="en-US" sz="600" dirty="0">
                <a:latin typeface="Times New Roman" panose="02020603050405020304" pitchFamily="18" charset="0"/>
                <a:cs typeface="Times New Roman" panose="02020603050405020304" pitchFamily="18" charset="0"/>
              </a:rPr>
              <a:t>中国网络空间安全人才培养与实训基地</a:t>
            </a:r>
            <a:endParaRPr lang="zh-CN" altLang="en-US" sz="600" dirty="0">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10" name="矩形 9"/>
          <p:cNvSpPr/>
          <p:nvPr userDrawn="1"/>
        </p:nvSpPr>
        <p:spPr>
          <a:xfrm>
            <a:off x="0" y="4505317"/>
            <a:ext cx="9144000" cy="798991"/>
          </a:xfrm>
          <a:prstGeom prst="rect">
            <a:avLst/>
          </a:prstGeom>
          <a:gradFill flip="none" rotWithShape="1">
            <a:gsLst>
              <a:gs pos="10000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00" b="1" spc="225" dirty="0">
              <a:latin typeface="微软雅黑" panose="020B0503020204020204" pitchFamily="34" charset="-122"/>
              <a:ea typeface="微软雅黑" panose="020B0503020204020204" pitchFamily="34" charset="-122"/>
            </a:endParaRPr>
          </a:p>
        </p:txBody>
      </p:sp>
      <p:sp>
        <p:nvSpPr>
          <p:cNvPr id="6" name="副标题 2"/>
          <p:cNvSpPr>
            <a:spLocks noGrp="1"/>
          </p:cNvSpPr>
          <p:nvPr>
            <p:ph type="subTitle" idx="1" hasCustomPrompt="1"/>
          </p:nvPr>
        </p:nvSpPr>
        <p:spPr>
          <a:xfrm>
            <a:off x="868680" y="2230438"/>
            <a:ext cx="370332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单击以编辑母版副标题样式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image" Target="../media/image3.jpeg"/><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17.xml"/><Relationship Id="rId1" Type="http://schemas.openxmlformats.org/officeDocument/2006/relationships/slide" Target="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4.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11.emf"/><Relationship Id="rId3" Type="http://schemas.openxmlformats.org/officeDocument/2006/relationships/oleObject" Target="../embeddings/oleObject6.bin"/><Relationship Id="rId2" Type="http://schemas.openxmlformats.org/officeDocument/2006/relationships/image" Target="../media/image10.emf"/><Relationship Id="rId1" Type="http://schemas.openxmlformats.org/officeDocument/2006/relationships/oleObject" Target="../embeddings/oleObject5.bin"/></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7.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vmlDrawing" Target="../drawings/vmlDrawing7.vml"/><Relationship Id="rId7"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oleObject" Target="../embeddings/oleObject10.bin"/><Relationship Id="rId4" Type="http://schemas.openxmlformats.org/officeDocument/2006/relationships/image" Target="../media/image14.wmf"/><Relationship Id="rId3" Type="http://schemas.openxmlformats.org/officeDocument/2006/relationships/oleObject" Target="../embeddings/oleObject9.bin"/><Relationship Id="rId2" Type="http://schemas.openxmlformats.org/officeDocument/2006/relationships/image" Target="../media/image13.wmf"/><Relationship Id="rId1" Type="http://schemas.openxmlformats.org/officeDocument/2006/relationships/oleObject" Target="../embeddings/oleObject8.bin"/></Relationships>
</file>

<file path=ppt/slides/_rels/slide44.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oleObject" Target="../embeddings/oleObject13.bin"/><Relationship Id="rId4" Type="http://schemas.openxmlformats.org/officeDocument/2006/relationships/image" Target="../media/image17.emf"/><Relationship Id="rId3" Type="http://schemas.openxmlformats.org/officeDocument/2006/relationships/oleObject" Target="../embeddings/oleObject12.bin"/><Relationship Id="rId2" Type="http://schemas.openxmlformats.org/officeDocument/2006/relationships/image" Target="../media/image16.emf"/><Relationship Id="rId1" Type="http://schemas.openxmlformats.org/officeDocument/2006/relationships/oleObject" Target="../embeddings/oleObject11.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oleObject" Target="../embeddings/oleObject14.bin"/></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oleObject" Target="../embeddings/oleObject15.bin"/></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oleObject" Target="../embeddings/oleObject16.bin"/></Relationships>
</file>

<file path=ppt/slides/_rels/slide54.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20.GIF"/><Relationship Id="rId3" Type="http://schemas.openxmlformats.org/officeDocument/2006/relationships/slide" Target="slide1.xml"/><Relationship Id="rId2" Type="http://schemas.openxmlformats.org/officeDocument/2006/relationships/image" Target="../media/image19.png"/><Relationship Id="rId1" Type="http://schemas.openxmlformats.org/officeDocument/2006/relationships/oleObject" Target="../embeddings/oleObject17.bin"/></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47.xml"/><Relationship Id="rId2" Type="http://schemas.openxmlformats.org/officeDocument/2006/relationships/slide" Target="slide35.xml"/><Relationship Id="rId1" Type="http://schemas.openxmlformats.org/officeDocument/2006/relationships/slide" Target="slide33.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22.emf"/><Relationship Id="rId1" Type="http://schemas.openxmlformats.org/officeDocument/2006/relationships/oleObject" Target="../embeddings/oleObject18.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23.emf"/><Relationship Id="rId1" Type="http://schemas.openxmlformats.org/officeDocument/2006/relationships/oleObject" Target="../embeddings/oleObject19.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24.emf"/><Relationship Id="rId1" Type="http://schemas.openxmlformats.org/officeDocument/2006/relationships/oleObject" Target="../embeddings/oleObject20.bin"/></Relationships>
</file>

<file path=ppt/slides/_rels/slide71.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25.emf"/><Relationship Id="rId1" Type="http://schemas.openxmlformats.org/officeDocument/2006/relationships/oleObject" Target="../embeddings/oleObject21.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9" Type="http://schemas.openxmlformats.org/officeDocument/2006/relationships/oleObject" Target="../embeddings/oleObject26.bin"/><Relationship Id="rId8" Type="http://schemas.openxmlformats.org/officeDocument/2006/relationships/image" Target="../media/image29.wmf"/><Relationship Id="rId7" Type="http://schemas.openxmlformats.org/officeDocument/2006/relationships/oleObject" Target="../embeddings/oleObject25.bin"/><Relationship Id="rId6" Type="http://schemas.openxmlformats.org/officeDocument/2006/relationships/image" Target="../media/image28.wmf"/><Relationship Id="rId5" Type="http://schemas.openxmlformats.org/officeDocument/2006/relationships/oleObject" Target="../embeddings/oleObject24.bin"/><Relationship Id="rId4" Type="http://schemas.openxmlformats.org/officeDocument/2006/relationships/image" Target="../media/image27.wmf"/><Relationship Id="rId3" Type="http://schemas.openxmlformats.org/officeDocument/2006/relationships/oleObject" Target="../embeddings/oleObject23.bin"/><Relationship Id="rId2" Type="http://schemas.openxmlformats.org/officeDocument/2006/relationships/image" Target="../media/image26.wmf"/><Relationship Id="rId12" Type="http://schemas.openxmlformats.org/officeDocument/2006/relationships/vmlDrawing" Target="../drawings/vmlDrawing17.vml"/><Relationship Id="rId11" Type="http://schemas.openxmlformats.org/officeDocument/2006/relationships/slideLayout" Target="../slideLayouts/slideLayout2.xml"/><Relationship Id="rId10" Type="http://schemas.openxmlformats.org/officeDocument/2006/relationships/image" Target="../media/image30.wmf"/><Relationship Id="rId1" Type="http://schemas.openxmlformats.org/officeDocument/2006/relationships/oleObject" Target="../embeddings/oleObject22.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31.emf"/><Relationship Id="rId1" Type="http://schemas.openxmlformats.org/officeDocument/2006/relationships/oleObject" Target="../embeddings/oleObject27.bin"/></Relationships>
</file>

<file path=ppt/slides/_rels/slide82.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32.emf"/><Relationship Id="rId1" Type="http://schemas.openxmlformats.org/officeDocument/2006/relationships/oleObject" Target="../embeddings/oleObject28.bin"/></Relationships>
</file>

<file path=ppt/slides/_rels/slide83.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2.xml"/><Relationship Id="rId2" Type="http://schemas.openxmlformats.org/officeDocument/2006/relationships/image" Target="../media/image33.emf"/><Relationship Id="rId1" Type="http://schemas.openxmlformats.org/officeDocument/2006/relationships/oleObject" Target="../embeddings/oleObject29.bin"/></Relationships>
</file>

<file path=ppt/slides/_rels/slide84.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2.xml"/><Relationship Id="rId2" Type="http://schemas.openxmlformats.org/officeDocument/2006/relationships/image" Target="../media/image34.emf"/><Relationship Id="rId1" Type="http://schemas.openxmlformats.org/officeDocument/2006/relationships/oleObject" Target="../embeddings/oleObject30.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solidFill>
                  <a:schemeClr val="accent1">
                    <a:lumMod val="50000"/>
                  </a:schemeClr>
                </a:solidFill>
              </a:rPr>
              <a:t>图搜索技术</a:t>
            </a:r>
            <a:endParaRPr lang="zh-CN" altLang="en-US" dirty="0" smtClean="0">
              <a:solidFill>
                <a:schemeClr val="accent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搜索</a:t>
            </a:r>
            <a:r>
              <a:rPr lang="en-US" altLang="zh-CN" dirty="0" smtClean="0"/>
              <a:t>-</a:t>
            </a:r>
            <a:r>
              <a:rPr lang="zh-CN" altLang="en-US" dirty="0" smtClean="0"/>
              <a:t>启发式搜索类型</a:t>
            </a:r>
            <a:endParaRPr lang="zh-CN" altLang="en-US" dirty="0"/>
          </a:p>
        </p:txBody>
      </p:sp>
      <p:sp>
        <p:nvSpPr>
          <p:cNvPr id="54" name="Rectangle 3"/>
          <p:cNvSpPr txBox="1">
            <a:spLocks noChangeArrowheads="1"/>
          </p:cNvSpPr>
          <p:nvPr/>
        </p:nvSpPr>
        <p:spPr bwMode="auto">
          <a:xfrm>
            <a:off x="631766" y="1464741"/>
            <a:ext cx="3474721" cy="4520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lvl="0" indent="0" algn="just" defTabSz="914400">
              <a:lnSpc>
                <a:spcPts val="3000"/>
              </a:lnSpc>
              <a:spcBef>
                <a:spcPts val="0"/>
              </a:spcBef>
              <a:buNone/>
            </a:pPr>
            <a:r>
              <a:rPr lang="zh-CN" altLang="en-US" sz="1800" kern="0" dirty="0" smtClean="0">
                <a:latin typeface="幼圆" panose="02010509060101010101" pitchFamily="49" charset="-122"/>
                <a:ea typeface="幼圆" panose="02010509060101010101" pitchFamily="49" charset="-122"/>
              </a:rPr>
              <a:t>    启发式搜索方式是一种应用</a:t>
            </a:r>
            <a:r>
              <a:rPr lang="zh-CN" altLang="en-US" sz="1800" kern="0" dirty="0">
                <a:latin typeface="幼圆" panose="02010509060101010101" pitchFamily="49" charset="-122"/>
                <a:ea typeface="幼圆" panose="02010509060101010101" pitchFamily="49" charset="-122"/>
              </a:rPr>
              <a:t>启发式（应用已有知识）尽可能地减小搜索范围的</a:t>
            </a:r>
            <a:r>
              <a:rPr lang="zh-CN" altLang="en-US" sz="1800" kern="0" dirty="0" smtClean="0">
                <a:latin typeface="幼圆" panose="02010509060101010101" pitchFamily="49" charset="-122"/>
                <a:ea typeface="幼圆" panose="02010509060101010101" pitchFamily="49" charset="-122"/>
              </a:rPr>
              <a:t>方法</a:t>
            </a:r>
            <a:r>
              <a:rPr lang="zh-CN" altLang="en-US" sz="2000" kern="0" dirty="0">
                <a:latin typeface="幼圆" panose="02010509060101010101" pitchFamily="49" charset="-122"/>
                <a:ea typeface="幼圆" panose="02010509060101010101" pitchFamily="49" charset="-122"/>
              </a:rPr>
              <a:t>。启发式算法是指具有自学习功能，可利用部分信息对计算产生推理的算法。启发式算法以仿自然体算法为主，主要有蚁群算法、模拟退火法、神经网络等</a:t>
            </a:r>
            <a:r>
              <a:rPr lang="zh-CN" altLang="en-US" sz="2000" kern="0" dirty="0" smtClean="0">
                <a:latin typeface="幼圆" panose="02010509060101010101" pitchFamily="49" charset="-122"/>
                <a:ea typeface="幼圆" panose="02010509060101010101" pitchFamily="49" charset="-122"/>
              </a:rPr>
              <a:t>。</a:t>
            </a:r>
            <a:endParaRPr lang="en-US" altLang="zh-CN" sz="2000" kern="0" dirty="0" smtClean="0">
              <a:latin typeface="幼圆" panose="02010509060101010101" pitchFamily="49" charset="-122"/>
              <a:ea typeface="幼圆" panose="02010509060101010101" pitchFamily="49" charset="-122"/>
            </a:endParaRPr>
          </a:p>
          <a:p>
            <a:pPr marL="0" lvl="0" indent="0" algn="just" defTabSz="914400">
              <a:lnSpc>
                <a:spcPts val="3000"/>
              </a:lnSpc>
              <a:spcBef>
                <a:spcPts val="0"/>
              </a:spcBef>
              <a:buNone/>
            </a:pPr>
            <a:r>
              <a:rPr lang="en-US" altLang="zh-CN" sz="2000" kern="0" dirty="0">
                <a:latin typeface="幼圆" panose="02010509060101010101" pitchFamily="49" charset="-122"/>
                <a:ea typeface="幼圆" panose="02010509060101010101" pitchFamily="49" charset="-122"/>
              </a:rPr>
              <a:t> </a:t>
            </a:r>
            <a:r>
              <a:rPr lang="en-US" altLang="zh-CN" sz="2000" kern="0" dirty="0" smtClean="0">
                <a:latin typeface="幼圆" panose="02010509060101010101" pitchFamily="49" charset="-122"/>
                <a:ea typeface="幼圆" panose="02010509060101010101" pitchFamily="49" charset="-122"/>
              </a:rPr>
              <a:t>   </a:t>
            </a:r>
            <a:r>
              <a:rPr lang="zh-CN" altLang="en-US" sz="2000" kern="0" dirty="0" smtClean="0">
                <a:latin typeface="幼圆" panose="02010509060101010101" pitchFamily="49" charset="-122"/>
                <a:ea typeface="幼圆" panose="02010509060101010101" pitchFamily="49" charset="-122"/>
              </a:rPr>
              <a:t>最简单的启发式搜索如图</a:t>
            </a:r>
            <a:r>
              <a:rPr lang="en-US" altLang="zh-CN" sz="2000" kern="0" dirty="0" smtClean="0">
                <a:latin typeface="幼圆" panose="02010509060101010101" pitchFamily="49" charset="-122"/>
                <a:ea typeface="幼圆" panose="02010509060101010101" pitchFamily="49" charset="-122"/>
              </a:rPr>
              <a:t>13</a:t>
            </a:r>
            <a:r>
              <a:rPr lang="zh-CN" altLang="en-US" sz="2000" kern="0" dirty="0" smtClean="0">
                <a:latin typeface="幼圆" panose="02010509060101010101" pitchFamily="49" charset="-122"/>
                <a:ea typeface="幼圆" panose="02010509060101010101" pitchFamily="49" charset="-122"/>
              </a:rPr>
              <a:t>爬山法：</a:t>
            </a:r>
            <a:endParaRPr lang="en-US" altLang="zh-CN" sz="2000" kern="0" dirty="0" smtClean="0">
              <a:latin typeface="幼圆" panose="02010509060101010101" pitchFamily="49" charset="-122"/>
              <a:ea typeface="幼圆" panose="02010509060101010101" pitchFamily="49" charset="-122"/>
            </a:endParaRPr>
          </a:p>
        </p:txBody>
      </p:sp>
      <p:grpSp>
        <p:nvGrpSpPr>
          <p:cNvPr id="7" name="组合 6"/>
          <p:cNvGrpSpPr/>
          <p:nvPr/>
        </p:nvGrpSpPr>
        <p:grpSpPr>
          <a:xfrm>
            <a:off x="4393404" y="2134326"/>
            <a:ext cx="3990975" cy="3002646"/>
            <a:chOff x="2077749" y="2589847"/>
            <a:chExt cx="3990975" cy="3002646"/>
          </a:xfrm>
        </p:grpSpPr>
        <p:pic>
          <p:nvPicPr>
            <p:cNvPr id="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77749" y="2589847"/>
              <a:ext cx="3990975"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237835" y="5223161"/>
              <a:ext cx="3670801" cy="369332"/>
            </a:xfrm>
            <a:prstGeom prst="rect">
              <a:avLst/>
            </a:prstGeom>
            <a:noFill/>
          </p:spPr>
          <p:txBody>
            <a:bodyPr wrap="square" rtlCol="0">
              <a:spAutoFit/>
            </a:bodyPr>
            <a:lstStyle/>
            <a:p>
              <a:pPr algn="ctr"/>
              <a:r>
                <a:rPr lang="zh-CN" altLang="en-US" b="1" dirty="0" smtClean="0"/>
                <a:t>图</a:t>
              </a:r>
              <a:r>
                <a:rPr lang="en-US" altLang="zh-CN" b="1" dirty="0" smtClean="0"/>
                <a:t>13  </a:t>
              </a:r>
              <a:r>
                <a:rPr lang="zh-CN" altLang="en-US" b="1" dirty="0" smtClean="0"/>
                <a:t>爬山法</a:t>
              </a:r>
              <a:endParaRPr lang="zh-CN" altLang="en-US" b="1" dirty="0"/>
            </a:p>
          </p:txBody>
        </p:sp>
      </p:grpSp>
      <p:sp>
        <p:nvSpPr>
          <p:cNvPr id="4" name="矩形 3"/>
          <p:cNvSpPr/>
          <p:nvPr/>
        </p:nvSpPr>
        <p:spPr>
          <a:xfrm>
            <a:off x="631765" y="5709673"/>
            <a:ext cx="6666809" cy="861774"/>
          </a:xfrm>
          <a:prstGeom prst="rect">
            <a:avLst/>
          </a:prstGeom>
        </p:spPr>
        <p:txBody>
          <a:bodyPr wrap="square">
            <a:spAutoFit/>
          </a:bodyPr>
          <a:lstStyle/>
          <a:p>
            <a:pPr lvl="0" algn="just" defTabSz="914400">
              <a:lnSpc>
                <a:spcPts val="3000"/>
              </a:lnSpc>
            </a:pPr>
            <a:r>
              <a:rPr lang="zh-CN" altLang="en-US" kern="0" dirty="0" smtClean="0">
                <a:latin typeface="幼圆" panose="02010509060101010101" pitchFamily="49" charset="-122"/>
                <a:ea typeface="幼圆" panose="02010509060101010101" pitchFamily="49" charset="-122"/>
              </a:rPr>
              <a:t>    爬山</a:t>
            </a:r>
            <a:r>
              <a:rPr lang="zh-CN" altLang="en-US" kern="0" dirty="0">
                <a:latin typeface="幼圆" panose="02010509060101010101" pitchFamily="49" charset="-122"/>
                <a:ea typeface="幼圆" panose="02010509060101010101" pitchFamily="49" charset="-122"/>
              </a:rPr>
              <a:t>算法是一种深度优先搜索算法，于目标函数在约束空间中的局部进行搜索，寻找极值。</a:t>
            </a:r>
            <a:endParaRPr lang="en-US" altLang="zh-CN" kern="0"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启发式搜索</a:t>
            </a:r>
            <a:r>
              <a:rPr lang="en-US" altLang="zh-CN" dirty="0" smtClean="0"/>
              <a:t>-</a:t>
            </a:r>
            <a:r>
              <a:rPr lang="zh-CN" altLang="en-US" dirty="0" smtClean="0"/>
              <a:t>最佳优化搜索</a:t>
            </a:r>
            <a:endParaRPr lang="zh-CN" altLang="en-US" dirty="0"/>
          </a:p>
        </p:txBody>
      </p:sp>
      <p:sp>
        <p:nvSpPr>
          <p:cNvPr id="54" name="Rectangle 3"/>
          <p:cNvSpPr txBox="1">
            <a:spLocks noChangeArrowheads="1"/>
          </p:cNvSpPr>
          <p:nvPr/>
        </p:nvSpPr>
        <p:spPr bwMode="auto">
          <a:xfrm>
            <a:off x="4455622" y="1255250"/>
            <a:ext cx="4113254" cy="524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lvl="0" indent="0" algn="just" defTabSz="914400">
              <a:lnSpc>
                <a:spcPts val="3000"/>
              </a:lnSpc>
              <a:spcBef>
                <a:spcPts val="0"/>
              </a:spcBef>
              <a:buNone/>
            </a:pPr>
            <a:r>
              <a:rPr lang="zh-CN" altLang="en-US" sz="2000" kern="0" dirty="0" smtClean="0">
                <a:latin typeface="幼圆" panose="02010509060101010101" pitchFamily="49" charset="-122"/>
                <a:ea typeface="幼圆" panose="02010509060101010101" pitchFamily="49" charset="-122"/>
              </a:rPr>
              <a:t>    因为</a:t>
            </a:r>
            <a:r>
              <a:rPr lang="zh-CN" altLang="en-US" sz="2000" kern="0" dirty="0">
                <a:latin typeface="幼圆" panose="02010509060101010101" pitchFamily="49" charset="-122"/>
                <a:ea typeface="幼圆" panose="02010509060101010101" pitchFamily="49" charset="-122"/>
              </a:rPr>
              <a:t>只对“邻近”的点作比较，所以目光比较“短浅”，常常只能收敛到离开初始位置比较近的局部最优解上面。因此</a:t>
            </a:r>
            <a:r>
              <a:rPr lang="zh-CN" altLang="en-US" sz="2000" kern="0" dirty="0" smtClean="0">
                <a:latin typeface="幼圆" panose="02010509060101010101" pitchFamily="49" charset="-122"/>
                <a:ea typeface="幼圆" panose="02010509060101010101" pitchFamily="49" charset="-122"/>
              </a:rPr>
              <a:t>，加</a:t>
            </a:r>
            <a:r>
              <a:rPr lang="zh-CN" altLang="en-US" sz="2000" kern="0" dirty="0">
                <a:latin typeface="幼圆" panose="02010509060101010101" pitchFamily="49" charset="-122"/>
                <a:ea typeface="幼圆" panose="02010509060101010101" pitchFamily="49" charset="-122"/>
              </a:rPr>
              <a:t>进</a:t>
            </a:r>
            <a:r>
              <a:rPr lang="en-US" altLang="zh-CN" sz="2000" kern="0" dirty="0">
                <a:latin typeface="幼圆" panose="02010509060101010101" pitchFamily="49" charset="-122"/>
                <a:ea typeface="幼圆" panose="02010509060101010101" pitchFamily="49" charset="-122"/>
              </a:rPr>
              <a:t>OPEN</a:t>
            </a:r>
            <a:r>
              <a:rPr lang="zh-CN" altLang="en-US" sz="2000" kern="0" dirty="0">
                <a:latin typeface="幼圆" panose="02010509060101010101" pitchFamily="49" charset="-122"/>
                <a:ea typeface="幼圆" panose="02010509060101010101" pitchFamily="49" charset="-122"/>
              </a:rPr>
              <a:t>表和</a:t>
            </a:r>
            <a:r>
              <a:rPr lang="en-US" altLang="zh-CN" sz="2000" kern="0" dirty="0">
                <a:latin typeface="幼圆" panose="02010509060101010101" pitchFamily="49" charset="-122"/>
                <a:ea typeface="幼圆" panose="02010509060101010101" pitchFamily="49" charset="-122"/>
              </a:rPr>
              <a:t>CLOSED</a:t>
            </a:r>
            <a:r>
              <a:rPr lang="zh-CN" altLang="en-US" sz="2000" kern="0" dirty="0">
                <a:latin typeface="幼圆" panose="02010509060101010101" pitchFamily="49" charset="-122"/>
                <a:ea typeface="幼圆" panose="02010509060101010101" pitchFamily="49" charset="-122"/>
              </a:rPr>
              <a:t>表的算法</a:t>
            </a:r>
            <a:r>
              <a:rPr lang="zh-CN" altLang="en-US" sz="2000" kern="0" dirty="0" smtClean="0">
                <a:latin typeface="幼圆" panose="02010509060101010101" pitchFamily="49" charset="-122"/>
                <a:ea typeface="幼圆" panose="02010509060101010101" pitchFamily="49" charset="-122"/>
              </a:rPr>
              <a:t>。对</a:t>
            </a:r>
            <a:r>
              <a:rPr lang="en-US" altLang="zh-CN" sz="2000" kern="0" dirty="0">
                <a:latin typeface="幼圆" panose="02010509060101010101" pitchFamily="49" charset="-122"/>
                <a:ea typeface="幼圆" panose="02010509060101010101" pitchFamily="49" charset="-122"/>
              </a:rPr>
              <a:t>OPEN</a:t>
            </a:r>
            <a:r>
              <a:rPr lang="zh-CN" altLang="en-US" sz="2000" kern="0" dirty="0">
                <a:latin typeface="幼圆" panose="02010509060101010101" pitchFamily="49" charset="-122"/>
                <a:ea typeface="幼圆" panose="02010509060101010101" pitchFamily="49" charset="-122"/>
              </a:rPr>
              <a:t>表进行</a:t>
            </a:r>
            <a:r>
              <a:rPr lang="zh-CN" altLang="en-US" sz="2000" kern="0" dirty="0" smtClean="0">
                <a:latin typeface="幼圆" panose="02010509060101010101" pitchFamily="49" charset="-122"/>
                <a:ea typeface="幼圆" panose="02010509060101010101" pitchFamily="49" charset="-122"/>
              </a:rPr>
              <a:t>分类，这时</a:t>
            </a:r>
            <a:r>
              <a:rPr lang="zh-CN" altLang="en-US" sz="2000" kern="0" dirty="0">
                <a:latin typeface="幼圆" panose="02010509060101010101" pitchFamily="49" charset="-122"/>
                <a:ea typeface="幼圆" panose="02010509060101010101" pitchFamily="49" charset="-122"/>
              </a:rPr>
              <a:t>的搜索过程如</a:t>
            </a:r>
            <a:r>
              <a:rPr lang="zh-CN" altLang="en-US" sz="2000" kern="0" dirty="0" smtClean="0">
                <a:latin typeface="幼圆" panose="02010509060101010101" pitchFamily="49" charset="-122"/>
                <a:ea typeface="幼圆" panose="02010509060101010101" pitchFamily="49" charset="-122"/>
              </a:rPr>
              <a:t>图</a:t>
            </a:r>
            <a:r>
              <a:rPr lang="en-US" altLang="zh-CN" sz="2000" kern="0" dirty="0" smtClean="0">
                <a:latin typeface="幼圆" panose="02010509060101010101" pitchFamily="49" charset="-122"/>
                <a:ea typeface="幼圆" panose="02010509060101010101" pitchFamily="49" charset="-122"/>
              </a:rPr>
              <a:t>14</a:t>
            </a:r>
            <a:r>
              <a:rPr lang="zh-CN" altLang="en-US" sz="2000" kern="0" dirty="0" smtClean="0">
                <a:latin typeface="幼圆" panose="02010509060101010101" pitchFamily="49" charset="-122"/>
                <a:ea typeface="幼圆" panose="02010509060101010101" pitchFamily="49" charset="-122"/>
              </a:rPr>
              <a:t>所</a:t>
            </a:r>
            <a:r>
              <a:rPr lang="zh-CN" altLang="en-US" sz="2000" kern="0" dirty="0">
                <a:latin typeface="幼圆" panose="02010509060101010101" pitchFamily="49" charset="-122"/>
                <a:ea typeface="幼圆" panose="02010509060101010101" pitchFamily="49" charset="-122"/>
              </a:rPr>
              <a:t>示</a:t>
            </a:r>
            <a:r>
              <a:rPr lang="zh-CN" altLang="en-US" sz="2000" kern="0" dirty="0" smtClean="0">
                <a:latin typeface="幼圆" panose="02010509060101010101" pitchFamily="49" charset="-122"/>
                <a:ea typeface="幼圆" panose="02010509060101010101" pitchFamily="49" charset="-122"/>
              </a:rPr>
              <a:t>。</a:t>
            </a:r>
            <a:endParaRPr lang="en-US" altLang="zh-CN" sz="2000" kern="0" dirty="0" smtClean="0">
              <a:latin typeface="幼圆" panose="02010509060101010101" pitchFamily="49" charset="-122"/>
              <a:ea typeface="幼圆" panose="02010509060101010101" pitchFamily="49" charset="-122"/>
            </a:endParaRPr>
          </a:p>
          <a:p>
            <a:pPr marL="0" lvl="0" indent="0" algn="just" defTabSz="914400">
              <a:lnSpc>
                <a:spcPts val="3000"/>
              </a:lnSpc>
              <a:spcBef>
                <a:spcPts val="0"/>
              </a:spcBef>
              <a:buNone/>
            </a:pPr>
            <a:r>
              <a:rPr lang="zh-CN" altLang="en-US" sz="2000" kern="0" dirty="0" smtClean="0">
                <a:latin typeface="幼圆" panose="02010509060101010101" pitchFamily="49" charset="-122"/>
                <a:ea typeface="幼圆" panose="02010509060101010101" pitchFamily="49" charset="-122"/>
              </a:rPr>
              <a:t>    这种</a:t>
            </a:r>
            <a:r>
              <a:rPr lang="zh-CN" altLang="en-US" sz="2000" kern="0" dirty="0">
                <a:latin typeface="幼圆" panose="02010509060101010101" pitchFamily="49" charset="-122"/>
                <a:ea typeface="幼圆" panose="02010509060101010101" pitchFamily="49" charset="-122"/>
              </a:rPr>
              <a:t>算法称为最佳优先搜索。最佳优先搜索不必担心以前的代价，只需选择能使将来的代价预测值变成最小的路径。这种算法可以保证能够找到解，而且它可以在许多场合中高效的运行</a:t>
            </a:r>
            <a:r>
              <a:rPr lang="zh-CN" altLang="en-US" sz="2000" kern="0" dirty="0" smtClean="0">
                <a:latin typeface="幼圆" panose="02010509060101010101" pitchFamily="49" charset="-122"/>
                <a:ea typeface="幼圆" panose="02010509060101010101" pitchFamily="49" charset="-122"/>
              </a:rPr>
              <a:t>。</a:t>
            </a:r>
            <a:r>
              <a:rPr lang="zh-CN" altLang="en-US" sz="2000" kern="0" dirty="0">
                <a:latin typeface="幼圆" panose="02010509060101010101" pitchFamily="49" charset="-122"/>
                <a:ea typeface="幼圆" panose="02010509060101010101" pitchFamily="49" charset="-122"/>
              </a:rPr>
              <a:t>但是</a:t>
            </a:r>
            <a:r>
              <a:rPr lang="zh-CN" altLang="en-US" sz="2000" kern="0" dirty="0" smtClean="0">
                <a:latin typeface="幼圆" panose="02010509060101010101" pitchFamily="49" charset="-122"/>
                <a:ea typeface="幼圆" panose="02010509060101010101" pitchFamily="49" charset="-122"/>
              </a:rPr>
              <a:t>不能</a:t>
            </a:r>
            <a:r>
              <a:rPr lang="zh-CN" altLang="en-US" sz="2000" kern="0" dirty="0">
                <a:latin typeface="幼圆" panose="02010509060101010101" pitchFamily="49" charset="-122"/>
                <a:ea typeface="幼圆" panose="02010509060101010101" pitchFamily="49" charset="-122"/>
              </a:rPr>
              <a:t>保证获得最优解。 </a:t>
            </a:r>
            <a:endParaRPr lang="en-US" altLang="zh-CN" sz="2000" kern="0" dirty="0" smtClean="0">
              <a:latin typeface="幼圆" panose="02010509060101010101" pitchFamily="49" charset="-122"/>
              <a:ea typeface="幼圆" panose="02010509060101010101" pitchFamily="49" charset="-122"/>
            </a:endParaRPr>
          </a:p>
        </p:txBody>
      </p:sp>
      <p:pic>
        <p:nvPicPr>
          <p:cNvPr id="1027" name="Picture 3" descr="E:\1华研\4研二上\6-AI2011-ppt修改\修改ppt\tu\2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2510" y="1362749"/>
            <a:ext cx="3891452" cy="495324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42835" y="6332321"/>
            <a:ext cx="3670801" cy="369332"/>
          </a:xfrm>
          <a:prstGeom prst="rect">
            <a:avLst/>
          </a:prstGeom>
          <a:noFill/>
        </p:spPr>
        <p:txBody>
          <a:bodyPr wrap="square" rtlCol="0">
            <a:spAutoFit/>
          </a:bodyPr>
          <a:lstStyle/>
          <a:p>
            <a:pPr algn="ctr"/>
            <a:r>
              <a:rPr lang="zh-CN" altLang="en-US" b="1" dirty="0" smtClean="0"/>
              <a:t>图</a:t>
            </a:r>
            <a:r>
              <a:rPr lang="en-US" altLang="zh-CN" b="1" dirty="0" smtClean="0"/>
              <a:t>14  </a:t>
            </a:r>
            <a:r>
              <a:rPr lang="zh-CN" altLang="en-US" b="1" dirty="0" smtClean="0"/>
              <a:t>最佳优先搜索过程</a:t>
            </a:r>
            <a:endParaRPr lang="zh-CN" altLang="en-US" b="1"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endParaRPr lang="zh-CN" altLang="en-US"/>
          </a:p>
        </p:txBody>
      </p:sp>
      <p:grpSp>
        <p:nvGrpSpPr>
          <p:cNvPr id="7" name="组合 6"/>
          <p:cNvGrpSpPr/>
          <p:nvPr/>
        </p:nvGrpSpPr>
        <p:grpSpPr>
          <a:xfrm>
            <a:off x="2038959" y="2437293"/>
            <a:ext cx="3670975" cy="3060669"/>
            <a:chOff x="-16608" y="2141423"/>
            <a:chExt cx="3670975" cy="3060669"/>
          </a:xfrm>
        </p:grpSpPr>
        <p:pic>
          <p:nvPicPr>
            <p:cNvPr id="8" name="Picture 2" descr="E:\1华研\4研二上\6-AI2011-ppt修改\修改ppt\tu\22.jpg"/>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1377892" y="2141423"/>
              <a:ext cx="2276475" cy="22193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custDataLst>
                <p:tags r:id="rId3"/>
              </p:custDataLst>
            </p:nvPr>
          </p:nvSpPr>
          <p:spPr>
            <a:xfrm>
              <a:off x="-16608" y="4832760"/>
              <a:ext cx="3670801" cy="369332"/>
            </a:xfrm>
            <a:prstGeom prst="rect">
              <a:avLst/>
            </a:prstGeom>
            <a:noFill/>
          </p:spPr>
          <p:txBody>
            <a:bodyPr wrap="square" rtlCol="0">
              <a:spAutoFit/>
            </a:bodyPr>
            <a:p>
              <a:pPr algn="ctr"/>
              <a:r>
                <a:rPr lang="zh-CN" altLang="en-US" b="1" dirty="0" smtClean="0"/>
                <a:t>图</a:t>
              </a:r>
              <a:r>
                <a:rPr lang="en-US" altLang="zh-CN" b="1" dirty="0" smtClean="0"/>
                <a:t>13  </a:t>
              </a:r>
              <a:r>
                <a:rPr lang="zh-CN" altLang="en-US" b="1" dirty="0" smtClean="0"/>
                <a:t>最佳优先搜索</a:t>
              </a:r>
              <a:endParaRPr lang="zh-CN" altLang="en-US"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启发式搜索</a:t>
            </a:r>
            <a:r>
              <a:rPr lang="en-US" altLang="zh-CN" dirty="0" smtClean="0"/>
              <a:t>-A</a:t>
            </a:r>
            <a:r>
              <a:rPr lang="zh-CN" altLang="en-US" dirty="0" smtClean="0"/>
              <a:t>*算法</a:t>
            </a:r>
            <a:endParaRPr lang="zh-CN" altLang="en-US" dirty="0"/>
          </a:p>
        </p:txBody>
      </p:sp>
      <p:sp>
        <p:nvSpPr>
          <p:cNvPr id="54" name="Rectangle 3"/>
          <p:cNvSpPr txBox="1">
            <a:spLocks noChangeArrowheads="1"/>
          </p:cNvSpPr>
          <p:nvPr/>
        </p:nvSpPr>
        <p:spPr bwMode="auto">
          <a:xfrm>
            <a:off x="532015" y="1338376"/>
            <a:ext cx="8036861" cy="5029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lvl="0" indent="0" algn="just" defTabSz="914400">
              <a:lnSpc>
                <a:spcPts val="3000"/>
              </a:lnSpc>
              <a:spcBef>
                <a:spcPts val="0"/>
              </a:spcBef>
              <a:buNone/>
            </a:pPr>
            <a:r>
              <a:rPr lang="zh-CN" altLang="en-US" sz="1800" kern="0" dirty="0">
                <a:latin typeface="幼圆" panose="02010509060101010101" pitchFamily="49" charset="-122"/>
                <a:ea typeface="幼圆" panose="02010509060101010101" pitchFamily="49" charset="-122"/>
              </a:rPr>
              <a:t> </a:t>
            </a:r>
            <a:r>
              <a:rPr lang="zh-CN" altLang="en-US" sz="1800" kern="0" dirty="0" smtClean="0">
                <a:latin typeface="幼圆" panose="02010509060101010101" pitchFamily="49" charset="-122"/>
                <a:ea typeface="幼圆" panose="02010509060101010101" pitchFamily="49" charset="-122"/>
              </a:rPr>
              <a:t>   当考虑到最佳优先搜索算法不能</a:t>
            </a:r>
            <a:r>
              <a:rPr lang="zh-CN" altLang="en-US" sz="1800" kern="0" dirty="0">
                <a:latin typeface="幼圆" panose="02010509060101010101" pitchFamily="49" charset="-122"/>
                <a:ea typeface="幼圆" panose="02010509060101010101" pitchFamily="49" charset="-122"/>
              </a:rPr>
              <a:t>得到最优解</a:t>
            </a:r>
            <a:r>
              <a:rPr lang="zh-CN" altLang="en-US" sz="1800" kern="0" dirty="0" smtClean="0">
                <a:latin typeface="幼圆" panose="02010509060101010101" pitchFamily="49" charset="-122"/>
                <a:ea typeface="幼圆" panose="02010509060101010101" pitchFamily="49" charset="-122"/>
              </a:rPr>
              <a:t>这个</a:t>
            </a:r>
            <a:r>
              <a:rPr lang="zh-CN" altLang="en-US" sz="1800" kern="0" dirty="0">
                <a:latin typeface="幼圆" panose="02010509060101010101" pitchFamily="49" charset="-122"/>
                <a:ea typeface="幼圆" panose="02010509060101010101" pitchFamily="49" charset="-122"/>
              </a:rPr>
              <a:t>问题时，我们发现，这是因为忽略了始于初始节点的代价造成的。因此，节点</a:t>
            </a:r>
            <a:r>
              <a:rPr lang="en-US" altLang="zh-CN" sz="1800" kern="0" dirty="0">
                <a:latin typeface="幼圆" panose="02010509060101010101" pitchFamily="49" charset="-122"/>
                <a:ea typeface="幼圆" panose="02010509060101010101" pitchFamily="49" charset="-122"/>
              </a:rPr>
              <a:t>n</a:t>
            </a:r>
            <a:r>
              <a:rPr lang="zh-CN" altLang="en-US" sz="1800" kern="0" dirty="0">
                <a:latin typeface="幼圆" panose="02010509060101010101" pitchFamily="49" charset="-122"/>
                <a:ea typeface="幼圆" panose="02010509060101010101" pitchFamily="49" charset="-122"/>
              </a:rPr>
              <a:t>的评价值可以定义如下：</a:t>
            </a:r>
            <a:endParaRPr lang="zh-CN" altLang="en-US" sz="1800" kern="0" dirty="0">
              <a:latin typeface="幼圆" panose="02010509060101010101" pitchFamily="49" charset="-122"/>
              <a:ea typeface="幼圆" panose="02010509060101010101" pitchFamily="49" charset="-122"/>
            </a:endParaRPr>
          </a:p>
          <a:p>
            <a:pPr marL="0" lvl="0" indent="0" algn="just" defTabSz="914400">
              <a:lnSpc>
                <a:spcPts val="3000"/>
              </a:lnSpc>
              <a:spcBef>
                <a:spcPts val="0"/>
              </a:spcBef>
              <a:buNone/>
            </a:pPr>
            <a:r>
              <a:rPr lang="zh-CN" altLang="en-US" sz="1800" kern="0" dirty="0">
                <a:latin typeface="幼圆" panose="02010509060101010101" pitchFamily="49" charset="-122"/>
                <a:ea typeface="幼圆" panose="02010509060101010101" pitchFamily="49" charset="-122"/>
              </a:rPr>
              <a:t>       </a:t>
            </a:r>
            <a:r>
              <a:rPr lang="en-US" altLang="zh-CN" sz="1800" kern="0" dirty="0">
                <a:latin typeface="幼圆" panose="02010509060101010101" pitchFamily="49" charset="-122"/>
                <a:ea typeface="幼圆" panose="02010509060101010101" pitchFamily="49" charset="-122"/>
              </a:rPr>
              <a:t>f(n) =g(n) + h(n)</a:t>
            </a:r>
            <a:endParaRPr lang="en-US" altLang="zh-CN" sz="1800" kern="0" dirty="0">
              <a:latin typeface="幼圆" panose="02010509060101010101" pitchFamily="49" charset="-122"/>
              <a:ea typeface="幼圆" panose="02010509060101010101" pitchFamily="49" charset="-122"/>
            </a:endParaRPr>
          </a:p>
          <a:p>
            <a:pPr marL="0" lvl="0" indent="0" algn="just" defTabSz="914400">
              <a:lnSpc>
                <a:spcPts val="3000"/>
              </a:lnSpc>
              <a:spcBef>
                <a:spcPts val="0"/>
              </a:spcBef>
              <a:buNone/>
            </a:pPr>
            <a:r>
              <a:rPr lang="en-US" altLang="zh-CN" sz="1800" kern="0" dirty="0">
                <a:latin typeface="幼圆" panose="02010509060101010101" pitchFamily="49" charset="-122"/>
                <a:ea typeface="幼圆" panose="02010509060101010101" pitchFamily="49" charset="-122"/>
              </a:rPr>
              <a:t>  </a:t>
            </a:r>
            <a:r>
              <a:rPr lang="zh-CN" altLang="en-US" sz="1800" kern="0" dirty="0">
                <a:latin typeface="幼圆" panose="02010509060101010101" pitchFamily="49" charset="-122"/>
                <a:ea typeface="幼圆" panose="02010509060101010101" pitchFamily="49" charset="-122"/>
              </a:rPr>
              <a:t>这里，</a:t>
            </a:r>
            <a:r>
              <a:rPr lang="en-US" altLang="zh-CN" sz="1800" kern="0" dirty="0">
                <a:latin typeface="幼圆" panose="02010509060101010101" pitchFamily="49" charset="-122"/>
                <a:ea typeface="幼圆" panose="02010509060101010101" pitchFamily="49" charset="-122"/>
              </a:rPr>
              <a:t>g(n)</a:t>
            </a:r>
            <a:r>
              <a:rPr lang="zh-CN" altLang="en-US" sz="1800" kern="0" dirty="0">
                <a:latin typeface="幼圆" panose="02010509060101010101" pitchFamily="49" charset="-122"/>
                <a:ea typeface="幼圆" panose="02010509060101010101" pitchFamily="49" charset="-122"/>
              </a:rPr>
              <a:t>是从初始节点到节点</a:t>
            </a:r>
            <a:r>
              <a:rPr lang="en-US" altLang="zh-CN" sz="1800" kern="0" dirty="0">
                <a:latin typeface="幼圆" panose="02010509060101010101" pitchFamily="49" charset="-122"/>
                <a:ea typeface="幼圆" panose="02010509060101010101" pitchFamily="49" charset="-122"/>
              </a:rPr>
              <a:t>n</a:t>
            </a:r>
            <a:r>
              <a:rPr lang="zh-CN" altLang="en-US" sz="1800" kern="0" dirty="0">
                <a:latin typeface="幼圆" panose="02010509060101010101" pitchFamily="49" charset="-122"/>
                <a:ea typeface="幼圆" panose="02010509060101010101" pitchFamily="49" charset="-122"/>
              </a:rPr>
              <a:t>的路径代价的估计值，</a:t>
            </a:r>
            <a:r>
              <a:rPr lang="en-US" altLang="zh-CN" sz="1800" kern="0" dirty="0">
                <a:latin typeface="幼圆" panose="02010509060101010101" pitchFamily="49" charset="-122"/>
                <a:ea typeface="幼圆" panose="02010509060101010101" pitchFamily="49" charset="-122"/>
              </a:rPr>
              <a:t>h(n)</a:t>
            </a:r>
            <a:r>
              <a:rPr lang="zh-CN" altLang="en-US" sz="1800" kern="0" dirty="0">
                <a:latin typeface="幼圆" panose="02010509060101010101" pitchFamily="49" charset="-122"/>
                <a:ea typeface="幼圆" panose="02010509060101010101" pitchFamily="49" charset="-122"/>
              </a:rPr>
              <a:t>是从节点</a:t>
            </a:r>
            <a:r>
              <a:rPr lang="en-US" altLang="zh-CN" sz="1800" kern="0" dirty="0">
                <a:latin typeface="幼圆" panose="02010509060101010101" pitchFamily="49" charset="-122"/>
                <a:ea typeface="幼圆" panose="02010509060101010101" pitchFamily="49" charset="-122"/>
              </a:rPr>
              <a:t>n</a:t>
            </a:r>
            <a:r>
              <a:rPr lang="zh-CN" altLang="en-US" sz="1800" kern="0" dirty="0">
                <a:latin typeface="幼圆" panose="02010509060101010101" pitchFamily="49" charset="-122"/>
                <a:ea typeface="幼圆" panose="02010509060101010101" pitchFamily="49" charset="-122"/>
              </a:rPr>
              <a:t>到目标节点的路径代价的估计值。设</a:t>
            </a:r>
            <a:r>
              <a:rPr lang="en-US" altLang="zh-CN" sz="1800" kern="0" dirty="0">
                <a:latin typeface="幼圆" panose="02010509060101010101" pitchFamily="49" charset="-122"/>
                <a:ea typeface="幼圆" panose="02010509060101010101" pitchFamily="49" charset="-122"/>
              </a:rPr>
              <a:t>f(n)</a:t>
            </a:r>
            <a:r>
              <a:rPr lang="zh-CN" altLang="en-US" sz="1800" kern="0" dirty="0">
                <a:latin typeface="幼圆" panose="02010509060101010101" pitchFamily="49" charset="-122"/>
                <a:ea typeface="幼圆" panose="02010509060101010101" pitchFamily="49" charset="-122"/>
              </a:rPr>
              <a:t>为评价函数，则能满足</a:t>
            </a:r>
            <a:r>
              <a:rPr lang="en-US" altLang="zh-CN" sz="1800" kern="0" dirty="0">
                <a:latin typeface="幼圆" panose="02010509060101010101" pitchFamily="49" charset="-122"/>
                <a:ea typeface="幼圆" panose="02010509060101010101" pitchFamily="49" charset="-122"/>
              </a:rPr>
              <a:t>h(n)</a:t>
            </a:r>
            <a:r>
              <a:rPr lang="zh-CN" altLang="en-US" sz="1800" kern="0" dirty="0">
                <a:latin typeface="幼圆" panose="02010509060101010101" pitchFamily="49" charset="-122"/>
                <a:ea typeface="幼圆" panose="02010509060101010101" pitchFamily="49" charset="-122"/>
              </a:rPr>
              <a:t>的估计值是实际的最优值</a:t>
            </a:r>
            <a:r>
              <a:rPr lang="en-US" altLang="zh-CN" sz="1800" kern="0" dirty="0">
                <a:latin typeface="幼圆" panose="02010509060101010101" pitchFamily="49" charset="-122"/>
                <a:ea typeface="幼圆" panose="02010509060101010101" pitchFamily="49" charset="-122"/>
              </a:rPr>
              <a:t>h*(n)</a:t>
            </a:r>
            <a:r>
              <a:rPr lang="zh-CN" altLang="en-US" sz="1800" kern="0" dirty="0">
                <a:latin typeface="幼圆" panose="02010509060101010101" pitchFamily="49" charset="-122"/>
                <a:ea typeface="幼圆" panose="02010509060101010101" pitchFamily="49" charset="-122"/>
              </a:rPr>
              <a:t>的下界函数这一条件的搜索算法，称为</a:t>
            </a:r>
            <a:r>
              <a:rPr lang="en-US" altLang="zh-CN" sz="1800" b="1" kern="0" dirty="0">
                <a:latin typeface="幼圆" panose="02010509060101010101" pitchFamily="49" charset="-122"/>
                <a:ea typeface="幼圆" panose="02010509060101010101" pitchFamily="49" charset="-122"/>
              </a:rPr>
              <a:t>A*</a:t>
            </a:r>
            <a:r>
              <a:rPr lang="zh-CN" altLang="en-US" sz="1800" b="1" kern="0" dirty="0">
                <a:latin typeface="幼圆" panose="02010509060101010101" pitchFamily="49" charset="-122"/>
                <a:ea typeface="幼圆" panose="02010509060101010101" pitchFamily="49" charset="-122"/>
              </a:rPr>
              <a:t>算法</a:t>
            </a:r>
            <a:r>
              <a:rPr lang="zh-CN" altLang="en-US" sz="1800" kern="0" dirty="0">
                <a:latin typeface="幼圆" panose="02010509060101010101" pitchFamily="49" charset="-122"/>
                <a:ea typeface="幼圆" panose="02010509060101010101" pitchFamily="49" charset="-122"/>
              </a:rPr>
              <a:t>。</a:t>
            </a:r>
            <a:endParaRPr lang="zh-CN" altLang="en-US" sz="1800" kern="0" dirty="0">
              <a:latin typeface="幼圆" panose="02010509060101010101" pitchFamily="49" charset="-122"/>
              <a:ea typeface="幼圆" panose="02010509060101010101" pitchFamily="49" charset="-122"/>
            </a:endParaRPr>
          </a:p>
        </p:txBody>
      </p:sp>
      <p:grpSp>
        <p:nvGrpSpPr>
          <p:cNvPr id="3" name="组合 2"/>
          <p:cNvGrpSpPr/>
          <p:nvPr/>
        </p:nvGrpSpPr>
        <p:grpSpPr>
          <a:xfrm>
            <a:off x="2288210" y="3902840"/>
            <a:ext cx="3670801" cy="2798813"/>
            <a:chOff x="2288210" y="3902840"/>
            <a:chExt cx="3670801" cy="2798813"/>
          </a:xfrm>
        </p:grpSpPr>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25238" y="3902840"/>
              <a:ext cx="342900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288210" y="6332321"/>
              <a:ext cx="3670801" cy="369332"/>
            </a:xfrm>
            <a:prstGeom prst="rect">
              <a:avLst/>
            </a:prstGeom>
            <a:noFill/>
          </p:spPr>
          <p:txBody>
            <a:bodyPr wrap="square" rtlCol="0">
              <a:spAutoFit/>
            </a:bodyPr>
            <a:lstStyle/>
            <a:p>
              <a:pPr algn="ctr"/>
              <a:r>
                <a:rPr lang="zh-CN" altLang="en-US" b="1" dirty="0" smtClean="0"/>
                <a:t>图</a:t>
              </a:r>
              <a:r>
                <a:rPr lang="en-US" altLang="zh-CN" b="1" dirty="0" smtClean="0"/>
                <a:t>15  A</a:t>
              </a:r>
              <a:r>
                <a:rPr lang="zh-CN" altLang="en-US" b="1" dirty="0" smtClean="0"/>
                <a:t>*算法例子</a:t>
              </a:r>
              <a:endParaRPr lang="zh-CN" altLang="en-US" b="1" dirty="0"/>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启发式搜索</a:t>
            </a:r>
            <a:r>
              <a:rPr lang="en-US" altLang="zh-CN" dirty="0" smtClean="0"/>
              <a:t>-A</a:t>
            </a:r>
            <a:r>
              <a:rPr lang="zh-CN" altLang="en-US" dirty="0" smtClean="0"/>
              <a:t>*算法</a:t>
            </a:r>
            <a:endParaRPr lang="zh-CN" altLang="en-US" dirty="0"/>
          </a:p>
        </p:txBody>
      </p:sp>
      <p:sp>
        <p:nvSpPr>
          <p:cNvPr id="54" name="Rectangle 3"/>
          <p:cNvSpPr txBox="1">
            <a:spLocks noChangeArrowheads="1"/>
          </p:cNvSpPr>
          <p:nvPr/>
        </p:nvSpPr>
        <p:spPr bwMode="auto">
          <a:xfrm>
            <a:off x="532015" y="1338376"/>
            <a:ext cx="8036861" cy="5029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lvl="0" indent="0" algn="just" defTabSz="914400">
              <a:lnSpc>
                <a:spcPts val="3000"/>
              </a:lnSpc>
              <a:spcBef>
                <a:spcPts val="0"/>
              </a:spcBef>
              <a:buNone/>
            </a:pPr>
            <a:r>
              <a:rPr lang="en-US" altLang="zh-CN" sz="1800" kern="0" dirty="0" smtClean="0">
                <a:latin typeface="幼圆" panose="02010509060101010101" pitchFamily="49" charset="-122"/>
                <a:ea typeface="幼圆" panose="02010509060101010101" pitchFamily="49" charset="-122"/>
              </a:rPr>
              <a:t>A</a:t>
            </a:r>
            <a:r>
              <a:rPr lang="en-US" altLang="zh-CN" sz="1800" kern="0" dirty="0">
                <a:latin typeface="幼圆" panose="02010509060101010101" pitchFamily="49" charset="-122"/>
                <a:ea typeface="幼圆" panose="02010509060101010101" pitchFamily="49" charset="-122"/>
              </a:rPr>
              <a:t>*</a:t>
            </a:r>
            <a:r>
              <a:rPr lang="zh-CN" altLang="en-US" sz="1800" kern="0" dirty="0" smtClean="0">
                <a:latin typeface="幼圆" panose="02010509060101010101" pitchFamily="49" charset="-122"/>
                <a:ea typeface="幼圆" panose="02010509060101010101" pitchFamily="49" charset="-122"/>
              </a:rPr>
              <a:t>算法步骤：</a:t>
            </a:r>
            <a:endParaRPr lang="en-US" altLang="zh-CN" sz="1800" kern="0" dirty="0" smtClean="0">
              <a:latin typeface="幼圆" panose="02010509060101010101" pitchFamily="49" charset="-122"/>
              <a:ea typeface="幼圆" panose="02010509060101010101" pitchFamily="49" charset="-122"/>
            </a:endParaRPr>
          </a:p>
          <a:p>
            <a:pPr marL="0" lvl="0" indent="0" algn="just" defTabSz="914400">
              <a:lnSpc>
                <a:spcPts val="3000"/>
              </a:lnSpc>
              <a:spcBef>
                <a:spcPts val="0"/>
              </a:spcBef>
              <a:buNone/>
            </a:pPr>
            <a:r>
              <a:rPr lang="zh-CN" altLang="en-US" sz="1800" kern="0" dirty="0">
                <a:latin typeface="幼圆" panose="02010509060101010101" pitchFamily="49" charset="-122"/>
                <a:ea typeface="幼圆" panose="02010509060101010101" pitchFamily="49" charset="-122"/>
              </a:rPr>
              <a:t>第</a:t>
            </a:r>
            <a:r>
              <a:rPr lang="en-US" altLang="zh-CN" sz="1800" kern="0" dirty="0">
                <a:latin typeface="幼圆" panose="02010509060101010101" pitchFamily="49" charset="-122"/>
                <a:ea typeface="幼圆" panose="02010509060101010101" pitchFamily="49" charset="-122"/>
              </a:rPr>
              <a:t>1</a:t>
            </a:r>
            <a:r>
              <a:rPr lang="zh-CN" altLang="en-US" sz="1800" kern="0" dirty="0">
                <a:latin typeface="幼圆" panose="02010509060101010101" pitchFamily="49" charset="-122"/>
                <a:ea typeface="幼圆" panose="02010509060101010101" pitchFamily="49" charset="-122"/>
              </a:rPr>
              <a:t>步：将初始节点</a:t>
            </a:r>
            <a:r>
              <a:rPr lang="en-US" altLang="zh-CN" sz="1800" kern="0" dirty="0" err="1">
                <a:latin typeface="幼圆" panose="02010509060101010101" pitchFamily="49" charset="-122"/>
                <a:ea typeface="幼圆" panose="02010509060101010101" pitchFamily="49" charset="-122"/>
              </a:rPr>
              <a:t>ni</a:t>
            </a:r>
            <a:r>
              <a:rPr lang="zh-CN" altLang="en-US" sz="1800" kern="0" dirty="0">
                <a:latin typeface="幼圆" panose="02010509060101010101" pitchFamily="49" charset="-122"/>
                <a:ea typeface="幼圆" panose="02010509060101010101" pitchFamily="49" charset="-122"/>
              </a:rPr>
              <a:t>和它的代价</a:t>
            </a:r>
            <a:r>
              <a:rPr lang="en-US" altLang="zh-CN" sz="1800" kern="0" dirty="0">
                <a:latin typeface="幼圆" panose="02010509060101010101" pitchFamily="49" charset="-122"/>
                <a:ea typeface="幼圆" panose="02010509060101010101" pitchFamily="49" charset="-122"/>
              </a:rPr>
              <a:t>f(</a:t>
            </a:r>
            <a:r>
              <a:rPr lang="en-US" altLang="zh-CN" sz="1800" kern="0" dirty="0" err="1">
                <a:latin typeface="幼圆" panose="02010509060101010101" pitchFamily="49" charset="-122"/>
                <a:ea typeface="幼圆" panose="02010509060101010101" pitchFamily="49" charset="-122"/>
              </a:rPr>
              <a:t>ni</a:t>
            </a:r>
            <a:r>
              <a:rPr lang="en-US" altLang="zh-CN" sz="1800" kern="0" dirty="0">
                <a:latin typeface="幼圆" panose="02010509060101010101" pitchFamily="49" charset="-122"/>
                <a:ea typeface="幼圆" panose="02010509060101010101" pitchFamily="49" charset="-122"/>
              </a:rPr>
              <a:t>)=g(</a:t>
            </a:r>
            <a:r>
              <a:rPr lang="en-US" altLang="zh-CN" sz="1800" kern="0" dirty="0" err="1">
                <a:latin typeface="幼圆" panose="02010509060101010101" pitchFamily="49" charset="-122"/>
                <a:ea typeface="幼圆" panose="02010509060101010101" pitchFamily="49" charset="-122"/>
              </a:rPr>
              <a:t>ni</a:t>
            </a:r>
            <a:r>
              <a:rPr lang="en-US" altLang="zh-CN" sz="1800" kern="0" dirty="0">
                <a:latin typeface="幼圆" panose="02010509060101010101" pitchFamily="49" charset="-122"/>
                <a:ea typeface="幼圆" panose="02010509060101010101" pitchFamily="49" charset="-122"/>
              </a:rPr>
              <a:t>)+h(</a:t>
            </a:r>
            <a:r>
              <a:rPr lang="en-US" altLang="zh-CN" sz="1800" kern="0" dirty="0" err="1">
                <a:latin typeface="幼圆" panose="02010509060101010101" pitchFamily="49" charset="-122"/>
                <a:ea typeface="幼圆" panose="02010509060101010101" pitchFamily="49" charset="-122"/>
              </a:rPr>
              <a:t>ni</a:t>
            </a:r>
            <a:r>
              <a:rPr lang="en-US" altLang="zh-CN" sz="1800" kern="0" dirty="0">
                <a:latin typeface="幼圆" panose="02010509060101010101" pitchFamily="49" charset="-122"/>
                <a:ea typeface="幼圆" panose="02010509060101010101" pitchFamily="49" charset="-122"/>
              </a:rPr>
              <a:t>)</a:t>
            </a:r>
            <a:r>
              <a:rPr lang="zh-CN" altLang="en-US" sz="1800" kern="0" dirty="0">
                <a:latin typeface="幼圆" panose="02010509060101010101" pitchFamily="49" charset="-122"/>
                <a:ea typeface="幼圆" panose="02010509060101010101" pitchFamily="49" charset="-122"/>
              </a:rPr>
              <a:t>放入</a:t>
            </a:r>
            <a:r>
              <a:rPr lang="en-US" altLang="zh-CN" sz="1800" kern="0" dirty="0">
                <a:latin typeface="幼圆" panose="02010509060101010101" pitchFamily="49" charset="-122"/>
                <a:ea typeface="幼圆" panose="02010509060101010101" pitchFamily="49" charset="-122"/>
              </a:rPr>
              <a:t>OPEN</a:t>
            </a:r>
            <a:r>
              <a:rPr lang="zh-CN" altLang="en-US" sz="1800" kern="0" dirty="0">
                <a:latin typeface="幼圆" panose="02010509060101010101" pitchFamily="49" charset="-122"/>
                <a:ea typeface="幼圆" panose="02010509060101010101" pitchFamily="49" charset="-122"/>
              </a:rPr>
              <a:t>表中</a:t>
            </a:r>
            <a:r>
              <a:rPr lang="zh-CN" altLang="en-US" sz="1800" kern="0" dirty="0" smtClean="0">
                <a:latin typeface="幼圆" panose="02010509060101010101" pitchFamily="49" charset="-122"/>
                <a:ea typeface="幼圆" panose="02010509060101010101" pitchFamily="49" charset="-122"/>
              </a:rPr>
              <a:t>；</a:t>
            </a:r>
            <a:endParaRPr lang="zh-CN" altLang="en-US" sz="1800" kern="0" dirty="0">
              <a:latin typeface="幼圆" panose="02010509060101010101" pitchFamily="49" charset="-122"/>
              <a:ea typeface="幼圆" panose="02010509060101010101" pitchFamily="49" charset="-122"/>
            </a:endParaRPr>
          </a:p>
          <a:p>
            <a:pPr marL="0" lvl="0" indent="0" algn="just" defTabSz="914400">
              <a:lnSpc>
                <a:spcPts val="3000"/>
              </a:lnSpc>
              <a:spcBef>
                <a:spcPts val="0"/>
              </a:spcBef>
              <a:buNone/>
            </a:pPr>
            <a:r>
              <a:rPr lang="zh-CN" altLang="en-US" sz="1800" kern="0" dirty="0">
                <a:latin typeface="幼圆" panose="02010509060101010101" pitchFamily="49" charset="-122"/>
                <a:ea typeface="幼圆" panose="02010509060101010101" pitchFamily="49" charset="-122"/>
              </a:rPr>
              <a:t>第</a:t>
            </a:r>
            <a:r>
              <a:rPr lang="en-US" altLang="zh-CN" sz="1800" kern="0" dirty="0">
                <a:latin typeface="幼圆" panose="02010509060101010101" pitchFamily="49" charset="-122"/>
                <a:ea typeface="幼圆" panose="02010509060101010101" pitchFamily="49" charset="-122"/>
              </a:rPr>
              <a:t>2</a:t>
            </a:r>
            <a:r>
              <a:rPr lang="zh-CN" altLang="en-US" sz="1800" kern="0" dirty="0">
                <a:latin typeface="幼圆" panose="02010509060101010101" pitchFamily="49" charset="-122"/>
                <a:ea typeface="幼圆" panose="02010509060101010101" pitchFamily="49" charset="-122"/>
              </a:rPr>
              <a:t>步：把</a:t>
            </a:r>
            <a:r>
              <a:rPr lang="en-US" altLang="zh-CN" sz="1800" kern="0" dirty="0">
                <a:latin typeface="幼圆" panose="02010509060101010101" pitchFamily="49" charset="-122"/>
                <a:ea typeface="幼圆" panose="02010509060101010101" pitchFamily="49" charset="-122"/>
              </a:rPr>
              <a:t>OPEN </a:t>
            </a:r>
            <a:r>
              <a:rPr lang="zh-CN" altLang="en-US" sz="1800" kern="0" dirty="0">
                <a:latin typeface="幼圆" panose="02010509060101010101" pitchFamily="49" charset="-122"/>
                <a:ea typeface="幼圆" panose="02010509060101010101" pitchFamily="49" charset="-122"/>
              </a:rPr>
              <a:t>表中最前面的节点取出来，并设其为</a:t>
            </a:r>
            <a:r>
              <a:rPr lang="en-US" altLang="zh-CN" sz="1800" kern="0" dirty="0">
                <a:latin typeface="幼圆" panose="02010509060101010101" pitchFamily="49" charset="-122"/>
                <a:ea typeface="幼圆" panose="02010509060101010101" pitchFamily="49" charset="-122"/>
              </a:rPr>
              <a:t>n</a:t>
            </a:r>
            <a:r>
              <a:rPr lang="zh-CN" altLang="en-US" sz="1800" kern="0" dirty="0">
                <a:latin typeface="幼圆" panose="02010509060101010101" pitchFamily="49" charset="-122"/>
                <a:ea typeface="幼圆" panose="02010509060101010101" pitchFamily="49" charset="-122"/>
              </a:rPr>
              <a:t>。如果</a:t>
            </a:r>
            <a:r>
              <a:rPr lang="en-US" altLang="zh-CN" sz="1800" kern="0" dirty="0">
                <a:latin typeface="幼圆" panose="02010509060101010101" pitchFamily="49" charset="-122"/>
                <a:ea typeface="幼圆" panose="02010509060101010101" pitchFamily="49" charset="-122"/>
              </a:rPr>
              <a:t>OPEN</a:t>
            </a:r>
            <a:r>
              <a:rPr lang="zh-CN" altLang="en-US" sz="1800" kern="0" dirty="0">
                <a:latin typeface="幼圆" panose="02010509060101010101" pitchFamily="49" charset="-122"/>
                <a:ea typeface="幼圆" panose="02010509060101010101" pitchFamily="49" charset="-122"/>
              </a:rPr>
              <a:t>表是空的，则求解以失败告终</a:t>
            </a:r>
            <a:r>
              <a:rPr lang="zh-CN" altLang="en-US" sz="1800" kern="0" dirty="0" smtClean="0">
                <a:latin typeface="幼圆" panose="02010509060101010101" pitchFamily="49" charset="-122"/>
                <a:ea typeface="幼圆" panose="02010509060101010101" pitchFamily="49" charset="-122"/>
              </a:rPr>
              <a:t>；</a:t>
            </a:r>
            <a:endParaRPr lang="zh-CN" altLang="en-US" sz="1800" kern="0" dirty="0">
              <a:latin typeface="幼圆" panose="02010509060101010101" pitchFamily="49" charset="-122"/>
              <a:ea typeface="幼圆" panose="02010509060101010101" pitchFamily="49" charset="-122"/>
            </a:endParaRPr>
          </a:p>
          <a:p>
            <a:pPr marL="0" lvl="0" indent="0" algn="just" defTabSz="914400">
              <a:lnSpc>
                <a:spcPts val="3000"/>
              </a:lnSpc>
              <a:spcBef>
                <a:spcPts val="0"/>
              </a:spcBef>
              <a:buNone/>
            </a:pPr>
            <a:r>
              <a:rPr lang="zh-CN" altLang="en-US" sz="1800" kern="0" dirty="0">
                <a:latin typeface="幼圆" panose="02010509060101010101" pitchFamily="49" charset="-122"/>
                <a:ea typeface="幼圆" panose="02010509060101010101" pitchFamily="49" charset="-122"/>
              </a:rPr>
              <a:t>第</a:t>
            </a:r>
            <a:r>
              <a:rPr lang="en-US" altLang="zh-CN" sz="1800" kern="0" dirty="0">
                <a:latin typeface="幼圆" panose="02010509060101010101" pitchFamily="49" charset="-122"/>
                <a:ea typeface="幼圆" panose="02010509060101010101" pitchFamily="49" charset="-122"/>
              </a:rPr>
              <a:t>3</a:t>
            </a:r>
            <a:r>
              <a:rPr lang="zh-CN" altLang="en-US" sz="1800" kern="0" dirty="0">
                <a:latin typeface="幼圆" panose="02010509060101010101" pitchFamily="49" charset="-122"/>
                <a:ea typeface="幼圆" panose="02010509060101010101" pitchFamily="49" charset="-122"/>
              </a:rPr>
              <a:t>步：扩展节点</a:t>
            </a:r>
            <a:r>
              <a:rPr lang="en-US" altLang="zh-CN" sz="1800" kern="0" dirty="0">
                <a:latin typeface="幼圆" panose="02010509060101010101" pitchFamily="49" charset="-122"/>
                <a:ea typeface="幼圆" panose="02010509060101010101" pitchFamily="49" charset="-122"/>
              </a:rPr>
              <a:t>n</a:t>
            </a:r>
            <a:r>
              <a:rPr lang="zh-CN" altLang="en-US" sz="1800" kern="0" dirty="0">
                <a:latin typeface="幼圆" panose="02010509060101010101" pitchFamily="49" charset="-122"/>
                <a:ea typeface="幼圆" panose="02010509060101010101" pitchFamily="49" charset="-122"/>
              </a:rPr>
              <a:t>，得到子节点的集合，把</a:t>
            </a:r>
            <a:r>
              <a:rPr lang="en-US" altLang="zh-CN" sz="1800" kern="0" dirty="0">
                <a:latin typeface="幼圆" panose="02010509060101010101" pitchFamily="49" charset="-122"/>
                <a:ea typeface="幼圆" panose="02010509060101010101" pitchFamily="49" charset="-122"/>
              </a:rPr>
              <a:t>n</a:t>
            </a:r>
            <a:r>
              <a:rPr lang="zh-CN" altLang="en-US" sz="1800" kern="0" dirty="0">
                <a:latin typeface="幼圆" panose="02010509060101010101" pitchFamily="49" charset="-122"/>
                <a:ea typeface="幼圆" panose="02010509060101010101" pitchFamily="49" charset="-122"/>
              </a:rPr>
              <a:t>放入</a:t>
            </a:r>
            <a:r>
              <a:rPr lang="en-US" altLang="zh-CN" sz="1800" kern="0" dirty="0">
                <a:latin typeface="幼圆" panose="02010509060101010101" pitchFamily="49" charset="-122"/>
                <a:ea typeface="幼圆" panose="02010509060101010101" pitchFamily="49" charset="-122"/>
              </a:rPr>
              <a:t>CLOSED </a:t>
            </a:r>
            <a:r>
              <a:rPr lang="zh-CN" altLang="en-US" sz="1800" kern="0" dirty="0">
                <a:latin typeface="幼圆" panose="02010509060101010101" pitchFamily="49" charset="-122"/>
                <a:ea typeface="幼圆" panose="02010509060101010101" pitchFamily="49" charset="-122"/>
              </a:rPr>
              <a:t>表； </a:t>
            </a:r>
            <a:endParaRPr lang="en-US" altLang="zh-CN" sz="1800" kern="0" dirty="0" smtClean="0">
              <a:latin typeface="幼圆" panose="02010509060101010101" pitchFamily="49" charset="-122"/>
              <a:ea typeface="幼圆" panose="02010509060101010101" pitchFamily="49" charset="-122"/>
            </a:endParaRPr>
          </a:p>
          <a:p>
            <a:pPr marL="0" lvl="0" indent="0" algn="just" defTabSz="914400">
              <a:lnSpc>
                <a:spcPts val="3000"/>
              </a:lnSpc>
              <a:spcBef>
                <a:spcPts val="0"/>
              </a:spcBef>
              <a:buNone/>
            </a:pPr>
            <a:r>
              <a:rPr lang="zh-CN" altLang="en-US" sz="1800" kern="0" dirty="0">
                <a:latin typeface="幼圆" panose="02010509060101010101" pitchFamily="49" charset="-122"/>
                <a:ea typeface="幼圆" panose="02010509060101010101" pitchFamily="49" charset="-122"/>
              </a:rPr>
              <a:t>第</a:t>
            </a:r>
            <a:r>
              <a:rPr lang="en-US" altLang="zh-CN" sz="1800" kern="0" dirty="0">
                <a:latin typeface="幼圆" panose="02010509060101010101" pitchFamily="49" charset="-122"/>
                <a:ea typeface="幼圆" panose="02010509060101010101" pitchFamily="49" charset="-122"/>
              </a:rPr>
              <a:t>4</a:t>
            </a:r>
            <a:r>
              <a:rPr lang="zh-CN" altLang="en-US" sz="1800" kern="0" dirty="0">
                <a:latin typeface="幼圆" panose="02010509060101010101" pitchFamily="49" charset="-122"/>
                <a:ea typeface="幼圆" panose="02010509060101010101" pitchFamily="49" charset="-122"/>
              </a:rPr>
              <a:t>步：对于子节点的集合中不包含在</a:t>
            </a:r>
            <a:r>
              <a:rPr lang="en-US" altLang="zh-CN" sz="1800" kern="0" dirty="0">
                <a:latin typeface="幼圆" panose="02010509060101010101" pitchFamily="49" charset="-122"/>
                <a:ea typeface="幼圆" panose="02010509060101010101" pitchFamily="49" charset="-122"/>
              </a:rPr>
              <a:t>CLOSED</a:t>
            </a:r>
            <a:r>
              <a:rPr lang="zh-CN" altLang="en-US" sz="1800" kern="0" dirty="0">
                <a:latin typeface="幼圆" panose="02010509060101010101" pitchFamily="49" charset="-122"/>
                <a:ea typeface="幼圆" panose="02010509060101010101" pitchFamily="49" charset="-122"/>
              </a:rPr>
              <a:t>表中的节点</a:t>
            </a:r>
            <a:r>
              <a:rPr lang="en-US" altLang="zh-CN" sz="1800" kern="0" dirty="0">
                <a:latin typeface="幼圆" panose="02010509060101010101" pitchFamily="49" charset="-122"/>
                <a:ea typeface="幼圆" panose="02010509060101010101" pitchFamily="49" charset="-122"/>
              </a:rPr>
              <a:t>n’</a:t>
            </a:r>
            <a:r>
              <a:rPr lang="zh-CN" altLang="en-US" sz="1800" kern="0" dirty="0">
                <a:latin typeface="幼圆" panose="02010509060101010101" pitchFamily="49" charset="-122"/>
                <a:ea typeface="幼圆" panose="02010509060101010101" pitchFamily="49" charset="-122"/>
              </a:rPr>
              <a:t>，配置指向</a:t>
            </a:r>
            <a:r>
              <a:rPr lang="en-US" altLang="zh-CN" sz="1800" kern="0" dirty="0">
                <a:latin typeface="幼圆" panose="02010509060101010101" pitchFamily="49" charset="-122"/>
                <a:ea typeface="幼圆" panose="02010509060101010101" pitchFamily="49" charset="-122"/>
              </a:rPr>
              <a:t>n</a:t>
            </a:r>
            <a:r>
              <a:rPr lang="zh-CN" altLang="en-US" sz="1800" kern="0" dirty="0">
                <a:latin typeface="幼圆" panose="02010509060101010101" pitchFamily="49" charset="-122"/>
                <a:ea typeface="幼圆" panose="02010509060101010101" pitchFamily="49" charset="-122"/>
              </a:rPr>
              <a:t>的指针。计算</a:t>
            </a:r>
            <a:r>
              <a:rPr lang="en-US" altLang="zh-CN" sz="1800" kern="0" dirty="0">
                <a:latin typeface="幼圆" panose="02010509060101010101" pitchFamily="49" charset="-122"/>
                <a:ea typeface="幼圆" panose="02010509060101010101" pitchFamily="49" charset="-122"/>
              </a:rPr>
              <a:t>f(n’),</a:t>
            </a:r>
            <a:r>
              <a:rPr lang="zh-CN" altLang="en-US" sz="1800" kern="0" dirty="0">
                <a:latin typeface="幼圆" panose="02010509060101010101" pitchFamily="49" charset="-122"/>
                <a:ea typeface="幼圆" panose="02010509060101010101" pitchFamily="49" charset="-122"/>
              </a:rPr>
              <a:t>并且放入</a:t>
            </a:r>
            <a:r>
              <a:rPr lang="en-US" altLang="zh-CN" sz="1800" kern="0" dirty="0">
                <a:latin typeface="幼圆" panose="02010509060101010101" pitchFamily="49" charset="-122"/>
                <a:ea typeface="幼圆" panose="02010509060101010101" pitchFamily="49" charset="-122"/>
              </a:rPr>
              <a:t>OPEN</a:t>
            </a:r>
            <a:r>
              <a:rPr lang="zh-CN" altLang="en-US" sz="1800" kern="0" dirty="0">
                <a:latin typeface="幼圆" panose="02010509060101010101" pitchFamily="49" charset="-122"/>
                <a:ea typeface="幼圆" panose="02010509060101010101" pitchFamily="49" charset="-122"/>
              </a:rPr>
              <a:t>表中。但是在</a:t>
            </a:r>
            <a:r>
              <a:rPr lang="en-US" altLang="zh-CN" sz="1800" kern="0" dirty="0">
                <a:latin typeface="幼圆" panose="02010509060101010101" pitchFamily="49" charset="-122"/>
                <a:ea typeface="幼圆" panose="02010509060101010101" pitchFamily="49" charset="-122"/>
              </a:rPr>
              <a:t>n’</a:t>
            </a:r>
            <a:r>
              <a:rPr lang="zh-CN" altLang="en-US" sz="1800" kern="0" dirty="0">
                <a:latin typeface="幼圆" panose="02010509060101010101" pitchFamily="49" charset="-122"/>
                <a:ea typeface="幼圆" panose="02010509060101010101" pitchFamily="49" charset="-122"/>
              </a:rPr>
              <a:t>已经放入</a:t>
            </a:r>
            <a:r>
              <a:rPr lang="en-US" altLang="zh-CN" sz="1800" kern="0" dirty="0">
                <a:latin typeface="幼圆" panose="02010509060101010101" pitchFamily="49" charset="-122"/>
                <a:ea typeface="幼圆" panose="02010509060101010101" pitchFamily="49" charset="-122"/>
              </a:rPr>
              <a:t>OPEN</a:t>
            </a:r>
            <a:r>
              <a:rPr lang="zh-CN" altLang="en-US" sz="1800" kern="0" dirty="0">
                <a:latin typeface="幼圆" panose="02010509060101010101" pitchFamily="49" charset="-122"/>
                <a:ea typeface="幼圆" panose="02010509060101010101" pitchFamily="49" charset="-122"/>
              </a:rPr>
              <a:t>表的情况下，当新的</a:t>
            </a:r>
            <a:r>
              <a:rPr lang="en-US" altLang="zh-CN" sz="1800" kern="0" dirty="0">
                <a:latin typeface="幼圆" panose="02010509060101010101" pitchFamily="49" charset="-122"/>
                <a:ea typeface="幼圆" panose="02010509060101010101" pitchFamily="49" charset="-122"/>
              </a:rPr>
              <a:t>f(n’)</a:t>
            </a:r>
            <a:r>
              <a:rPr lang="zh-CN" altLang="en-US" sz="1800" kern="0" dirty="0">
                <a:latin typeface="幼圆" panose="02010509060101010101" pitchFamily="49" charset="-122"/>
                <a:ea typeface="幼圆" panose="02010509060101010101" pitchFamily="49" charset="-122"/>
              </a:rPr>
              <a:t>比估的值小时，则应予以更新，指针也应予以更换。在</a:t>
            </a:r>
            <a:r>
              <a:rPr lang="en-US" altLang="zh-CN" sz="1800" kern="0" dirty="0">
                <a:latin typeface="幼圆" panose="02010509060101010101" pitchFamily="49" charset="-122"/>
                <a:ea typeface="幼圆" panose="02010509060101010101" pitchFamily="49" charset="-122"/>
              </a:rPr>
              <a:t>n’</a:t>
            </a:r>
            <a:r>
              <a:rPr lang="zh-CN" altLang="en-US" sz="1800" kern="0" dirty="0">
                <a:latin typeface="幼圆" panose="02010509060101010101" pitchFamily="49" charset="-122"/>
                <a:ea typeface="幼圆" panose="02010509060101010101" pitchFamily="49" charset="-122"/>
              </a:rPr>
              <a:t>已经放入</a:t>
            </a:r>
            <a:r>
              <a:rPr lang="en-US" altLang="zh-CN" sz="1800" kern="0" dirty="0">
                <a:latin typeface="幼圆" panose="02010509060101010101" pitchFamily="49" charset="-122"/>
                <a:ea typeface="幼圆" panose="02010509060101010101" pitchFamily="49" charset="-122"/>
              </a:rPr>
              <a:t>CLOSED</a:t>
            </a:r>
            <a:r>
              <a:rPr lang="zh-CN" altLang="en-US" sz="1800" kern="0" dirty="0">
                <a:latin typeface="幼圆" panose="02010509060101010101" pitchFamily="49" charset="-122"/>
                <a:ea typeface="幼圆" panose="02010509060101010101" pitchFamily="49" charset="-122"/>
              </a:rPr>
              <a:t>表中的情况下，当新的</a:t>
            </a:r>
            <a:r>
              <a:rPr lang="en-US" altLang="zh-CN" sz="1800" kern="0" dirty="0">
                <a:latin typeface="幼圆" panose="02010509060101010101" pitchFamily="49" charset="-122"/>
                <a:ea typeface="幼圆" panose="02010509060101010101" pitchFamily="49" charset="-122"/>
              </a:rPr>
              <a:t>f(n’)</a:t>
            </a:r>
            <a:r>
              <a:rPr lang="zh-CN" altLang="en-US" sz="1800" kern="0" dirty="0">
                <a:latin typeface="幼圆" panose="02010509060101010101" pitchFamily="49" charset="-122"/>
                <a:ea typeface="幼圆" panose="02010509060101010101" pitchFamily="49" charset="-122"/>
              </a:rPr>
              <a:t>比估的值小时，则应从</a:t>
            </a:r>
            <a:r>
              <a:rPr lang="en-US" altLang="zh-CN" sz="1800" kern="0" dirty="0">
                <a:latin typeface="幼圆" panose="02010509060101010101" pitchFamily="49" charset="-122"/>
                <a:ea typeface="幼圆" panose="02010509060101010101" pitchFamily="49" charset="-122"/>
              </a:rPr>
              <a:t>CLOSED</a:t>
            </a:r>
            <a:r>
              <a:rPr lang="zh-CN" altLang="en-US" sz="1800" kern="0" dirty="0">
                <a:latin typeface="幼圆" panose="02010509060101010101" pitchFamily="49" charset="-122"/>
                <a:ea typeface="幼圆" panose="02010509060101010101" pitchFamily="49" charset="-122"/>
              </a:rPr>
              <a:t>表中取出，放入</a:t>
            </a:r>
            <a:r>
              <a:rPr lang="en-US" altLang="zh-CN" sz="1800" kern="0" dirty="0">
                <a:latin typeface="幼圆" panose="02010509060101010101" pitchFamily="49" charset="-122"/>
                <a:ea typeface="幼圆" panose="02010509060101010101" pitchFamily="49" charset="-122"/>
              </a:rPr>
              <a:t>OPEN</a:t>
            </a:r>
            <a:r>
              <a:rPr lang="zh-CN" altLang="en-US" sz="1800" kern="0" dirty="0">
                <a:latin typeface="幼圆" panose="02010509060101010101" pitchFamily="49" charset="-122"/>
                <a:ea typeface="幼圆" panose="02010509060101010101" pitchFamily="49" charset="-122"/>
              </a:rPr>
              <a:t>表，并且更换指针。对于</a:t>
            </a:r>
            <a:r>
              <a:rPr lang="en-US" altLang="zh-CN" sz="1800" kern="0" dirty="0">
                <a:latin typeface="幼圆" panose="02010509060101010101" pitchFamily="49" charset="-122"/>
                <a:ea typeface="幼圆" panose="02010509060101010101" pitchFamily="49" charset="-122"/>
              </a:rPr>
              <a:t>OPEN</a:t>
            </a:r>
            <a:r>
              <a:rPr lang="zh-CN" altLang="en-US" sz="1800" kern="0" dirty="0">
                <a:latin typeface="幼圆" panose="02010509060101010101" pitchFamily="49" charset="-122"/>
                <a:ea typeface="幼圆" panose="02010509060101010101" pitchFamily="49" charset="-122"/>
              </a:rPr>
              <a:t>表，按照评价值递增的顺序进行分类</a:t>
            </a:r>
            <a:r>
              <a:rPr lang="zh-CN" altLang="en-US" sz="1800" kern="0" dirty="0" smtClean="0">
                <a:latin typeface="幼圆" panose="02010509060101010101" pitchFamily="49" charset="-122"/>
                <a:ea typeface="幼圆" panose="02010509060101010101" pitchFamily="49" charset="-122"/>
              </a:rPr>
              <a:t>；</a:t>
            </a:r>
            <a:endParaRPr lang="zh-CN" altLang="en-US" sz="1800" kern="0" dirty="0">
              <a:latin typeface="幼圆" panose="02010509060101010101" pitchFamily="49" charset="-122"/>
              <a:ea typeface="幼圆" panose="02010509060101010101" pitchFamily="49" charset="-122"/>
            </a:endParaRPr>
          </a:p>
          <a:p>
            <a:pPr marL="0" lvl="0" indent="0" algn="just" defTabSz="914400">
              <a:lnSpc>
                <a:spcPts val="3000"/>
              </a:lnSpc>
              <a:spcBef>
                <a:spcPts val="0"/>
              </a:spcBef>
              <a:buNone/>
            </a:pPr>
            <a:r>
              <a:rPr lang="zh-CN" altLang="en-US" sz="1800" kern="0" dirty="0">
                <a:latin typeface="幼圆" panose="02010509060101010101" pitchFamily="49" charset="-122"/>
                <a:ea typeface="幼圆" panose="02010509060101010101" pitchFamily="49" charset="-122"/>
              </a:rPr>
              <a:t>第</a:t>
            </a:r>
            <a:r>
              <a:rPr lang="en-US" altLang="zh-CN" sz="1800" kern="0" dirty="0">
                <a:latin typeface="幼圆" panose="02010509060101010101" pitchFamily="49" charset="-122"/>
                <a:ea typeface="幼圆" panose="02010509060101010101" pitchFamily="49" charset="-122"/>
              </a:rPr>
              <a:t>5</a:t>
            </a:r>
            <a:r>
              <a:rPr lang="zh-CN" altLang="en-US" sz="1800" kern="0" dirty="0">
                <a:latin typeface="幼圆" panose="02010509060101010101" pitchFamily="49" charset="-122"/>
                <a:ea typeface="幼圆" panose="02010509060101010101" pitchFamily="49" charset="-122"/>
              </a:rPr>
              <a:t>步：返回到第</a:t>
            </a:r>
            <a:r>
              <a:rPr lang="en-US" altLang="zh-CN" sz="1800" kern="0" dirty="0">
                <a:latin typeface="幼圆" panose="02010509060101010101" pitchFamily="49" charset="-122"/>
                <a:ea typeface="幼圆" panose="02010509060101010101" pitchFamily="49" charset="-122"/>
              </a:rPr>
              <a:t>2</a:t>
            </a:r>
            <a:r>
              <a:rPr lang="zh-CN" altLang="en-US" sz="1800" kern="0" dirty="0">
                <a:latin typeface="幼圆" panose="02010509060101010101" pitchFamily="49" charset="-122"/>
                <a:ea typeface="幼圆" panose="02010509060101010101" pitchFamily="49" charset="-122"/>
              </a:rPr>
              <a:t>步。</a:t>
            </a:r>
            <a:endParaRPr lang="zh-CN" altLang="en-US" sz="1800" kern="0"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启发式搜索</a:t>
            </a:r>
            <a:r>
              <a:rPr lang="en-US" altLang="zh-CN" dirty="0" smtClean="0"/>
              <a:t>-A</a:t>
            </a:r>
            <a:r>
              <a:rPr lang="zh-CN" altLang="en-US" dirty="0" smtClean="0"/>
              <a:t>*算法</a:t>
            </a:r>
            <a:endParaRPr lang="zh-CN" altLang="en-US" dirty="0"/>
          </a:p>
        </p:txBody>
      </p:sp>
      <p:sp>
        <p:nvSpPr>
          <p:cNvPr id="54" name="Rectangle 3"/>
          <p:cNvSpPr txBox="1">
            <a:spLocks noChangeArrowheads="1"/>
          </p:cNvSpPr>
          <p:nvPr/>
        </p:nvSpPr>
        <p:spPr bwMode="auto">
          <a:xfrm>
            <a:off x="5419898" y="1488001"/>
            <a:ext cx="3148977" cy="5029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lvl="0" indent="0" algn="just" defTabSz="914400">
              <a:lnSpc>
                <a:spcPts val="3000"/>
              </a:lnSpc>
              <a:spcBef>
                <a:spcPts val="0"/>
              </a:spcBef>
              <a:buNone/>
            </a:pPr>
            <a:r>
              <a:rPr lang="zh-CN" altLang="en-US" sz="1800" kern="0" dirty="0" smtClean="0">
                <a:latin typeface="幼圆" panose="02010509060101010101" pitchFamily="49" charset="-122"/>
                <a:ea typeface="幼圆" panose="02010509060101010101" pitchFamily="49" charset="-122"/>
              </a:rPr>
              <a:t>    搜索</a:t>
            </a:r>
            <a:r>
              <a:rPr lang="zh-CN" altLang="en-US" sz="1800" kern="0" dirty="0">
                <a:latin typeface="幼圆" panose="02010509060101010101" pitchFamily="49" charset="-122"/>
                <a:ea typeface="幼圆" panose="02010509060101010101" pitchFamily="49" charset="-122"/>
              </a:rPr>
              <a:t>过程如</a:t>
            </a:r>
            <a:r>
              <a:rPr lang="zh-CN" altLang="en-US" sz="1800" kern="0" dirty="0" smtClean="0">
                <a:latin typeface="幼圆" panose="02010509060101010101" pitchFamily="49" charset="-122"/>
                <a:ea typeface="幼圆" panose="02010509060101010101" pitchFamily="49" charset="-122"/>
              </a:rPr>
              <a:t>图</a:t>
            </a:r>
            <a:r>
              <a:rPr lang="en-US" altLang="zh-CN" sz="1800" kern="0" dirty="0" smtClean="0">
                <a:latin typeface="幼圆" panose="02010509060101010101" pitchFamily="49" charset="-122"/>
                <a:ea typeface="幼圆" panose="02010509060101010101" pitchFamily="49" charset="-122"/>
              </a:rPr>
              <a:t>15</a:t>
            </a:r>
            <a:r>
              <a:rPr lang="zh-CN" altLang="en-US" sz="1800" kern="0" dirty="0" smtClean="0">
                <a:latin typeface="幼圆" panose="02010509060101010101" pitchFamily="49" charset="-122"/>
                <a:ea typeface="幼圆" panose="02010509060101010101" pitchFamily="49" charset="-122"/>
              </a:rPr>
              <a:t>所</a:t>
            </a:r>
            <a:r>
              <a:rPr lang="zh-CN" altLang="en-US" sz="1800" kern="0" dirty="0">
                <a:latin typeface="幼圆" panose="02010509060101010101" pitchFamily="49" charset="-122"/>
                <a:ea typeface="幼圆" panose="02010509060101010101" pitchFamily="49" charset="-122"/>
              </a:rPr>
              <a:t>示。与均一代价搜索比较，这里不对</a:t>
            </a:r>
            <a:r>
              <a:rPr lang="en-US" altLang="zh-CN" sz="1800" kern="0" dirty="0">
                <a:latin typeface="幼圆" panose="02010509060101010101" pitchFamily="49" charset="-122"/>
                <a:ea typeface="幼圆" panose="02010509060101010101" pitchFamily="49" charset="-122"/>
              </a:rPr>
              <a:t>D</a:t>
            </a:r>
            <a:r>
              <a:rPr lang="zh-CN" altLang="en-US" sz="1800" kern="0" dirty="0">
                <a:latin typeface="幼圆" panose="02010509060101010101" pitchFamily="49" charset="-122"/>
                <a:ea typeface="幼圆" panose="02010509060101010101" pitchFamily="49" charset="-122"/>
              </a:rPr>
              <a:t>进行扩展。显然，这时只通过</a:t>
            </a:r>
            <a:r>
              <a:rPr lang="en-US" altLang="zh-CN" sz="1800" kern="0" dirty="0">
                <a:latin typeface="幼圆" panose="02010509060101010101" pitchFamily="49" charset="-122"/>
                <a:ea typeface="幼圆" panose="02010509060101010101" pitchFamily="49" charset="-122"/>
              </a:rPr>
              <a:t>7</a:t>
            </a:r>
            <a:r>
              <a:rPr lang="zh-CN" altLang="en-US" sz="1800" kern="0" dirty="0">
                <a:latin typeface="幼圆" panose="02010509060101010101" pitchFamily="49" charset="-122"/>
                <a:ea typeface="幼圆" panose="02010509060101010101" pitchFamily="49" charset="-122"/>
              </a:rPr>
              <a:t>次扩展就可以得到解答。但是在</a:t>
            </a:r>
            <a:r>
              <a:rPr lang="en-US" altLang="zh-CN" sz="1800" kern="0" dirty="0">
                <a:latin typeface="幼圆" panose="02010509060101010101" pitchFamily="49" charset="-122"/>
                <a:ea typeface="幼圆" panose="02010509060101010101" pitchFamily="49" charset="-122"/>
              </a:rPr>
              <a:t>A*</a:t>
            </a:r>
            <a:r>
              <a:rPr lang="zh-CN" altLang="en-US" sz="1800" kern="0" dirty="0">
                <a:latin typeface="幼圆" panose="02010509060101010101" pitchFamily="49" charset="-122"/>
                <a:ea typeface="幼圆" panose="02010509060101010101" pitchFamily="49" charset="-122"/>
              </a:rPr>
              <a:t>算法中，正如第</a:t>
            </a:r>
            <a:r>
              <a:rPr lang="en-US" altLang="zh-CN" sz="1800" kern="0" dirty="0">
                <a:latin typeface="幼圆" panose="02010509060101010101" pitchFamily="49" charset="-122"/>
                <a:ea typeface="幼圆" panose="02010509060101010101" pitchFamily="49" charset="-122"/>
              </a:rPr>
              <a:t>4</a:t>
            </a:r>
            <a:r>
              <a:rPr lang="zh-CN" altLang="en-US" sz="1800" kern="0" dirty="0">
                <a:latin typeface="幼圆" panose="02010509060101010101" pitchFamily="49" charset="-122"/>
                <a:ea typeface="幼圆" panose="02010509060101010101" pitchFamily="49" charset="-122"/>
              </a:rPr>
              <a:t>步表示的那样，会发生放入</a:t>
            </a:r>
            <a:r>
              <a:rPr lang="en-US" altLang="zh-CN" sz="1800" kern="0" dirty="0">
                <a:latin typeface="幼圆" panose="02010509060101010101" pitchFamily="49" charset="-122"/>
                <a:ea typeface="幼圆" panose="02010509060101010101" pitchFamily="49" charset="-122"/>
              </a:rPr>
              <a:t>CLOSED</a:t>
            </a:r>
            <a:r>
              <a:rPr lang="zh-CN" altLang="en-US" sz="1800" kern="0" dirty="0">
                <a:latin typeface="幼圆" panose="02010509060101010101" pitchFamily="49" charset="-122"/>
                <a:ea typeface="幼圆" panose="02010509060101010101" pitchFamily="49" charset="-122"/>
              </a:rPr>
              <a:t>表中的节点被再次放入</a:t>
            </a:r>
            <a:r>
              <a:rPr lang="en-US" altLang="zh-CN" sz="1800" kern="0" dirty="0">
                <a:latin typeface="幼圆" panose="02010509060101010101" pitchFamily="49" charset="-122"/>
                <a:ea typeface="幼圆" panose="02010509060101010101" pitchFamily="49" charset="-122"/>
              </a:rPr>
              <a:t>OPEN</a:t>
            </a:r>
            <a:r>
              <a:rPr lang="zh-CN" altLang="en-US" sz="1800" kern="0" dirty="0">
                <a:latin typeface="幼圆" panose="02010509060101010101" pitchFamily="49" charset="-122"/>
                <a:ea typeface="幼圆" panose="02010509060101010101" pitchFamily="49" charset="-122"/>
              </a:rPr>
              <a:t>表的情况。 </a:t>
            </a:r>
            <a:endParaRPr lang="zh-CN" altLang="en-US" sz="1800" kern="0" dirty="0">
              <a:latin typeface="幼圆" panose="02010509060101010101" pitchFamily="49" charset="-122"/>
              <a:ea typeface="幼圆" panose="02010509060101010101" pitchFamily="49" charset="-122"/>
            </a:endParaRPr>
          </a:p>
        </p:txBody>
      </p:sp>
      <p:grpSp>
        <p:nvGrpSpPr>
          <p:cNvPr id="3" name="组合 2"/>
          <p:cNvGrpSpPr/>
          <p:nvPr/>
        </p:nvGrpSpPr>
        <p:grpSpPr>
          <a:xfrm>
            <a:off x="374702" y="1321724"/>
            <a:ext cx="4540021" cy="5446429"/>
            <a:chOff x="324827" y="1321724"/>
            <a:chExt cx="4540021" cy="5446429"/>
          </a:xfrm>
        </p:grpSpPr>
        <p:pic>
          <p:nvPicPr>
            <p:cNvPr id="2050" name="Picture 2" descr="E:\1华研\4研二上\6-AI2011-ppt修改\修改ppt\tu\24.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4827" y="1321724"/>
              <a:ext cx="4540021" cy="5029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76085" y="6398821"/>
              <a:ext cx="3670801" cy="369332"/>
            </a:xfrm>
            <a:prstGeom prst="rect">
              <a:avLst/>
            </a:prstGeom>
            <a:noFill/>
          </p:spPr>
          <p:txBody>
            <a:bodyPr wrap="square" rtlCol="0">
              <a:spAutoFit/>
            </a:bodyPr>
            <a:lstStyle/>
            <a:p>
              <a:pPr algn="ctr"/>
              <a:r>
                <a:rPr lang="zh-CN" altLang="en-US" b="1" dirty="0" smtClean="0"/>
                <a:t>图</a:t>
              </a:r>
              <a:r>
                <a:rPr lang="en-US" altLang="zh-CN" b="1" dirty="0" smtClean="0"/>
                <a:t>16  A</a:t>
              </a:r>
              <a:r>
                <a:rPr lang="zh-CN" altLang="en-US" b="1" dirty="0" smtClean="0"/>
                <a:t>*算法过程</a:t>
              </a:r>
              <a:endParaRPr lang="zh-CN" altLang="en-US" b="1" dirty="0"/>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81" name="Rectangle 2"/>
          <p:cNvSpPr>
            <a:spLocks noGrp="1"/>
          </p:cNvSpPr>
          <p:nvPr>
            <p:ph type="title"/>
          </p:nvPr>
        </p:nvSpPr>
        <p:spPr/>
        <p:txBody>
          <a:bodyPr vert="horz" wrap="square" anchor="b"/>
          <a:p>
            <a:pPr eaLnBrk="1" hangingPunct="1"/>
            <a:r>
              <a:rPr lang="en-US" altLang="zh-CN" sz="2800" b="1">
                <a:latin typeface="Times New Roman" panose="02020603050405020304" pitchFamily="18" charset="0"/>
              </a:rPr>
              <a:t>2.4.3</a:t>
            </a:r>
            <a:r>
              <a:rPr lang="en-US" altLang="zh-CN" sz="2800" b="1" i="1"/>
              <a:t> </a:t>
            </a:r>
            <a:r>
              <a:rPr lang="en-US" altLang="zh-CN" sz="2800" b="1">
                <a:latin typeface="Times New Roman" panose="02020603050405020304" pitchFamily="18" charset="0"/>
              </a:rPr>
              <a:t>A</a:t>
            </a:r>
            <a:r>
              <a:rPr lang="en-US" altLang="zh-CN" sz="2800" b="1"/>
              <a:t>*</a:t>
            </a:r>
            <a:r>
              <a:rPr lang="zh-CN" altLang="en-US" sz="2800" b="1" dirty="0"/>
              <a:t>算法在游戏中的应用（</a:t>
            </a:r>
            <a:r>
              <a:rPr lang="en-US" altLang="zh-CN" sz="2800" b="1">
                <a:latin typeface="Times New Roman" panose="02020603050405020304" pitchFamily="18" charset="0"/>
              </a:rPr>
              <a:t>1</a:t>
            </a:r>
            <a:r>
              <a:rPr lang="zh-CN" altLang="en-US" sz="2800" b="1" dirty="0"/>
              <a:t>）</a:t>
            </a:r>
            <a:endParaRPr lang="zh-CN" altLang="en-US" sz="2800" b="1" dirty="0"/>
          </a:p>
        </p:txBody>
      </p:sp>
      <p:sp>
        <p:nvSpPr>
          <p:cNvPr id="101382" name="Rectangle 3"/>
          <p:cNvSpPr>
            <a:spLocks noGrp="1"/>
          </p:cNvSpPr>
          <p:nvPr>
            <p:ph type="body" idx="4294967295"/>
          </p:nvPr>
        </p:nvSpPr>
        <p:spPr>
          <a:xfrm>
            <a:off x="890270" y="1838325"/>
            <a:ext cx="6996430" cy="4351655"/>
          </a:xfrm>
        </p:spPr>
        <p:txBody>
          <a:bodyPr vert="horz" wrap="square" anchor="t"/>
          <a:p>
            <a:pPr marL="0" indent="0" eaLnBrk="1" hangingPunct="1">
              <a:buNone/>
            </a:pPr>
            <a:r>
              <a:rPr lang="zh-CN" altLang="en-US" sz="2400" dirty="0"/>
              <a:t>      启发式算法逐渐发展成为路径搜索算法的核心，除了</a:t>
            </a:r>
            <a:r>
              <a:rPr lang="en-US" altLang="zh-CN" sz="2400" i="1"/>
              <a:t>A</a:t>
            </a:r>
            <a:r>
              <a:rPr lang="en-US" altLang="zh-CN" sz="2400"/>
              <a:t>*</a:t>
            </a:r>
            <a:r>
              <a:rPr lang="zh-CN" altLang="en-US" sz="2400" dirty="0"/>
              <a:t>算法以外，国内外研究者还在此基础上逐渐发展了许多其它智能算法，包括</a:t>
            </a:r>
            <a:r>
              <a:rPr lang="en-US" altLang="zh-CN" sz="2400" i="1"/>
              <a:t>IDA</a:t>
            </a:r>
            <a:r>
              <a:rPr lang="en-US" altLang="zh-CN" sz="2400"/>
              <a:t>*</a:t>
            </a:r>
            <a:r>
              <a:rPr lang="zh-CN" altLang="en-US" sz="2400" dirty="0"/>
              <a:t>算法、</a:t>
            </a:r>
            <a:r>
              <a:rPr lang="en-US" altLang="zh-CN" sz="2400" i="1"/>
              <a:t>D</a:t>
            </a:r>
            <a:r>
              <a:rPr lang="en-US" altLang="zh-CN" sz="2400"/>
              <a:t>*</a:t>
            </a:r>
            <a:r>
              <a:rPr lang="zh-CN" altLang="en-US" sz="2400" dirty="0"/>
              <a:t>算法等，它们的基本原理都借鉴了</a:t>
            </a:r>
            <a:r>
              <a:rPr lang="en-US" altLang="zh-CN" sz="2400" i="1"/>
              <a:t>A</a:t>
            </a:r>
            <a:r>
              <a:rPr lang="en-US" altLang="zh-CN" sz="2400"/>
              <a:t>*</a:t>
            </a:r>
            <a:r>
              <a:rPr lang="zh-CN" altLang="en-US" sz="2400" dirty="0"/>
              <a:t>算法中的估价函数思想。目前，游戏业界的标准是使用</a:t>
            </a:r>
            <a:r>
              <a:rPr lang="en-US" altLang="zh-CN" sz="2400" i="1"/>
              <a:t>A</a:t>
            </a:r>
            <a:r>
              <a:rPr lang="en-US" altLang="zh-CN" sz="2400"/>
              <a:t>*</a:t>
            </a:r>
            <a:r>
              <a:rPr lang="zh-CN" altLang="en-US" sz="2400" dirty="0"/>
              <a:t>算法或</a:t>
            </a:r>
            <a:r>
              <a:rPr lang="en-US" altLang="zh-CN" sz="2400" i="1"/>
              <a:t>IDA</a:t>
            </a:r>
            <a:r>
              <a:rPr lang="en-US" altLang="zh-CN" sz="2400"/>
              <a:t>*</a:t>
            </a:r>
            <a:r>
              <a:rPr lang="zh-CN" altLang="en-US" sz="2400" dirty="0"/>
              <a:t>算法，</a:t>
            </a:r>
            <a:r>
              <a:rPr lang="en-US" altLang="zh-CN" sz="2400" i="1"/>
              <a:t>A</a:t>
            </a:r>
            <a:r>
              <a:rPr lang="en-US" altLang="zh-CN" sz="2400"/>
              <a:t>*</a:t>
            </a:r>
            <a:r>
              <a:rPr lang="zh-CN" altLang="en-US" sz="2400" dirty="0"/>
              <a:t>算法一般要快一些，而</a:t>
            </a:r>
            <a:r>
              <a:rPr lang="en-US" altLang="zh-CN" sz="2400" i="1"/>
              <a:t>IDA</a:t>
            </a:r>
            <a:r>
              <a:rPr lang="en-US" altLang="zh-CN" sz="2400"/>
              <a:t>*</a:t>
            </a:r>
            <a:r>
              <a:rPr lang="zh-CN" altLang="en-US" sz="2400" dirty="0"/>
              <a:t>算法则比</a:t>
            </a:r>
            <a:r>
              <a:rPr lang="en-US" altLang="zh-CN" sz="2400" i="1"/>
              <a:t>A</a:t>
            </a:r>
            <a:r>
              <a:rPr lang="en-US" altLang="zh-CN" sz="2400"/>
              <a:t>*</a:t>
            </a:r>
            <a:r>
              <a:rPr lang="zh-CN" altLang="en-US" sz="2400" dirty="0"/>
              <a:t>算法要使用更少的内存。</a:t>
            </a:r>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标题 102401"/>
          <p:cNvSpPr>
            <a:spLocks noGrp="1"/>
          </p:cNvSpPr>
          <p:nvPr>
            <p:ph type="title"/>
          </p:nvPr>
        </p:nvSpPr>
        <p:spPr/>
        <p:txBody>
          <a:bodyPr anchor="b"/>
          <a:p>
            <a:r>
              <a:rPr lang="en-US" altLang="zh-CN" sz="2800" b="1">
                <a:latin typeface="Times New Roman" panose="02020603050405020304" pitchFamily="18" charset="0"/>
              </a:rPr>
              <a:t>2.4.3</a:t>
            </a:r>
            <a:r>
              <a:rPr lang="en-US" altLang="zh-CN" sz="2800" b="1" i="1"/>
              <a:t> </a:t>
            </a:r>
            <a:r>
              <a:rPr lang="en-US" altLang="zh-CN" sz="2800" b="1">
                <a:latin typeface="Times New Roman" panose="02020603050405020304" pitchFamily="18" charset="0"/>
              </a:rPr>
              <a:t>A</a:t>
            </a:r>
            <a:r>
              <a:rPr lang="en-US" altLang="zh-CN" sz="2800" b="1"/>
              <a:t>*</a:t>
            </a:r>
            <a:r>
              <a:rPr lang="zh-CN" altLang="en-US" sz="2800" b="1" dirty="0"/>
              <a:t>算法在游戏中的应用（</a:t>
            </a:r>
            <a:r>
              <a:rPr lang="en-US" altLang="zh-CN" sz="2800" b="1">
                <a:latin typeface="Times New Roman" panose="02020603050405020304" pitchFamily="18" charset="0"/>
              </a:rPr>
              <a:t>2</a:t>
            </a:r>
            <a:r>
              <a:rPr lang="zh-CN" altLang="en-US" sz="2800" b="1" dirty="0"/>
              <a:t>）</a:t>
            </a:r>
            <a:endParaRPr lang="zh-CN" altLang="en-US" sz="2800" b="1" dirty="0"/>
          </a:p>
        </p:txBody>
      </p:sp>
      <p:sp>
        <p:nvSpPr>
          <p:cNvPr id="102403" name="文本占位符 102402"/>
          <p:cNvSpPr>
            <a:spLocks noGrp="1"/>
          </p:cNvSpPr>
          <p:nvPr>
            <p:ph type="body" idx="4294967295"/>
          </p:nvPr>
        </p:nvSpPr>
        <p:spPr>
          <a:xfrm>
            <a:off x="0" y="1825625"/>
            <a:ext cx="7886700" cy="4351655"/>
          </a:xfrm>
        </p:spPr>
        <p:txBody>
          <a:bodyPr/>
          <a:p>
            <a:pPr>
              <a:spcBef>
                <a:spcPct val="50000"/>
              </a:spcBef>
            </a:pPr>
            <a:r>
              <a:rPr lang="zh-CN" altLang="en-US" sz="2400" dirty="0"/>
              <a:t>如果游戏仅仅要求出从点</a:t>
            </a:r>
            <a:r>
              <a:rPr lang="en-US" altLang="zh-CN" sz="2400">
                <a:latin typeface="Times New Roman" panose="02020603050405020304" pitchFamily="18" charset="0"/>
              </a:rPr>
              <a:t>A</a:t>
            </a:r>
            <a:r>
              <a:rPr lang="zh-CN" altLang="en-US" sz="2400" dirty="0"/>
              <a:t>到达点</a:t>
            </a:r>
            <a:r>
              <a:rPr lang="en-US" altLang="zh-CN" sz="2400">
                <a:latin typeface="Times New Roman" panose="02020603050405020304" pitchFamily="18" charset="0"/>
              </a:rPr>
              <a:t>B</a:t>
            </a:r>
            <a:r>
              <a:rPr lang="zh-CN" altLang="en-US" sz="2400" dirty="0"/>
              <a:t>的一条最短路径的话，那么使用</a:t>
            </a:r>
            <a:r>
              <a:rPr lang="en-US" altLang="zh-CN" sz="2400">
                <a:latin typeface="Times New Roman" panose="02020603050405020304" pitchFamily="18" charset="0"/>
              </a:rPr>
              <a:t>A</a:t>
            </a:r>
            <a:r>
              <a:rPr lang="en-US" altLang="zh-CN" sz="2400"/>
              <a:t>*</a:t>
            </a:r>
            <a:r>
              <a:rPr lang="zh-CN" altLang="en-US" sz="2400" dirty="0"/>
              <a:t>算法，将</a:t>
            </a:r>
            <a:r>
              <a:rPr lang="en-US" altLang="zh-CN" sz="2400" err="1">
                <a:latin typeface="Times New Roman" panose="02020603050405020304" pitchFamily="18" charset="0"/>
              </a:rPr>
              <a:t>h</a:t>
            </a:r>
            <a:r>
              <a:rPr lang="en-US" altLang="zh-CN" sz="2400" err="1"/>
              <a:t>(</a:t>
            </a:r>
            <a:r>
              <a:rPr lang="en-US" altLang="zh-CN" sz="2400" err="1">
                <a:latin typeface="Times New Roman" panose="02020603050405020304" pitchFamily="18" charset="0"/>
              </a:rPr>
              <a:t>x</a:t>
            </a:r>
            <a:r>
              <a:rPr lang="en-US" altLang="zh-CN" sz="2400"/>
              <a:t>)</a:t>
            </a:r>
            <a:r>
              <a:rPr lang="zh-CN" altLang="en-US" sz="2400" dirty="0"/>
              <a:t>设计为对</a:t>
            </a:r>
            <a:r>
              <a:rPr lang="en-US" altLang="zh-CN" sz="2400">
                <a:latin typeface="Times New Roman" panose="02020603050405020304" pitchFamily="18" charset="0"/>
              </a:rPr>
              <a:t>x</a:t>
            </a:r>
            <a:r>
              <a:rPr lang="zh-CN" altLang="en-US" sz="2400" dirty="0"/>
              <a:t>点到</a:t>
            </a:r>
            <a:r>
              <a:rPr lang="en-US" altLang="zh-CN" sz="2400">
                <a:latin typeface="Times New Roman" panose="02020603050405020304" pitchFamily="18" charset="0"/>
              </a:rPr>
              <a:t>B</a:t>
            </a:r>
            <a:r>
              <a:rPr lang="zh-CN" altLang="en-US" sz="2400" dirty="0"/>
              <a:t>点的最短路径的估计就可以完成此任务；然而，真实游戏中往往还要考虑路上的障碍物、或者在从点</a:t>
            </a:r>
            <a:r>
              <a:rPr lang="en-US" altLang="zh-CN" sz="2400">
                <a:latin typeface="Times New Roman" panose="02020603050405020304" pitchFamily="18" charset="0"/>
              </a:rPr>
              <a:t>A</a:t>
            </a:r>
            <a:r>
              <a:rPr lang="zh-CN" altLang="en-US" sz="2400" dirty="0"/>
              <a:t>到点</a:t>
            </a:r>
            <a:r>
              <a:rPr lang="en-US" altLang="zh-CN" sz="2400">
                <a:latin typeface="Times New Roman" panose="02020603050405020304" pitchFamily="18" charset="0"/>
              </a:rPr>
              <a:t>B</a:t>
            </a:r>
            <a:r>
              <a:rPr lang="zh-CN" altLang="en-US" sz="2400" dirty="0"/>
              <a:t>的途中避免被看到或被射击到、以及敌方的位置和火力线等。</a:t>
            </a:r>
            <a:endParaRPr lang="zh-CN" altLang="en-US" sz="2400" dirty="0"/>
          </a:p>
          <a:p>
            <a:pPr>
              <a:spcBef>
                <a:spcPct val="50000"/>
              </a:spcBef>
            </a:pPr>
            <a:r>
              <a:rPr lang="zh-CN" altLang="en-US" sz="2400" dirty="0"/>
              <a:t>在游戏设计中，使用</a:t>
            </a:r>
            <a:r>
              <a:rPr lang="en-US" altLang="zh-CN" sz="2400">
                <a:latin typeface="Times New Roman" panose="02020603050405020304" pitchFamily="18" charset="0"/>
              </a:rPr>
              <a:t>A*</a:t>
            </a:r>
            <a:r>
              <a:rPr lang="zh-CN" altLang="en-US" sz="2400" dirty="0"/>
              <a:t>算法寻找路径时，启发函数</a:t>
            </a:r>
            <a:r>
              <a:rPr lang="en-US" altLang="zh-CN" sz="2400" err="1">
                <a:latin typeface="Times New Roman" panose="02020603050405020304" pitchFamily="18" charset="0"/>
              </a:rPr>
              <a:t>h</a:t>
            </a:r>
            <a:r>
              <a:rPr lang="en-US" altLang="zh-CN" sz="2400" err="1"/>
              <a:t>(</a:t>
            </a:r>
            <a:r>
              <a:rPr lang="en-US" altLang="zh-CN" sz="2400" err="1">
                <a:latin typeface="Times New Roman" panose="02020603050405020304" pitchFamily="18" charset="0"/>
              </a:rPr>
              <a:t>x</a:t>
            </a:r>
            <a:r>
              <a:rPr lang="en-US" altLang="zh-CN" sz="2400"/>
              <a:t>)</a:t>
            </a:r>
            <a:r>
              <a:rPr lang="zh-CN" altLang="en-US" sz="2400" dirty="0"/>
              <a:t>的设计还需要考虑更多的因素，如路径的距离、途中的障碍物、地形允许的行走速度、是否敌人视线与火力之下的位置、敌我双方暴露的时间和次数、敌方的威胁是否动态的、有掩护物和隐身处的路径等因素。</a:t>
            </a:r>
            <a:endParaRPr lang="zh-CN" alt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标题 103425"/>
          <p:cNvSpPr>
            <a:spLocks noGrp="1"/>
          </p:cNvSpPr>
          <p:nvPr>
            <p:ph type="title"/>
          </p:nvPr>
        </p:nvSpPr>
        <p:spPr/>
        <p:txBody>
          <a:bodyPr anchor="b"/>
          <a:p>
            <a:r>
              <a:rPr lang="en-US" altLang="zh-CN" sz="2800" b="1">
                <a:latin typeface="Times New Roman" panose="02020603050405020304" pitchFamily="18" charset="0"/>
              </a:rPr>
              <a:t>2.4.3</a:t>
            </a:r>
            <a:r>
              <a:rPr lang="en-US" altLang="zh-CN" sz="2800" b="1" i="1"/>
              <a:t> </a:t>
            </a:r>
            <a:r>
              <a:rPr lang="en-US" altLang="zh-CN" sz="2800" b="1">
                <a:latin typeface="Times New Roman" panose="02020603050405020304" pitchFamily="18" charset="0"/>
              </a:rPr>
              <a:t>A</a:t>
            </a:r>
            <a:r>
              <a:rPr lang="en-US" altLang="zh-CN" sz="2800" b="1"/>
              <a:t>*</a:t>
            </a:r>
            <a:r>
              <a:rPr lang="zh-CN" altLang="en-US" sz="2800" b="1" dirty="0"/>
              <a:t>算法在游戏中的应用（</a:t>
            </a:r>
            <a:r>
              <a:rPr lang="en-US" altLang="zh-CN" sz="2800" b="1">
                <a:latin typeface="Times New Roman" panose="02020603050405020304" pitchFamily="18" charset="0"/>
              </a:rPr>
              <a:t>3</a:t>
            </a:r>
            <a:r>
              <a:rPr lang="zh-CN" altLang="en-US" sz="2800" b="1" dirty="0"/>
              <a:t>）</a:t>
            </a:r>
            <a:endParaRPr lang="zh-CN" altLang="en-US" sz="2800" b="1" dirty="0"/>
          </a:p>
        </p:txBody>
      </p:sp>
      <p:sp>
        <p:nvSpPr>
          <p:cNvPr id="103427" name="文本占位符 103426"/>
          <p:cNvSpPr>
            <a:spLocks noGrp="1"/>
          </p:cNvSpPr>
          <p:nvPr>
            <p:ph type="body" idx="4294967295"/>
          </p:nvPr>
        </p:nvSpPr>
        <p:spPr>
          <a:xfrm>
            <a:off x="621030" y="1211580"/>
            <a:ext cx="8137525" cy="5182870"/>
          </a:xfrm>
        </p:spPr>
        <p:txBody>
          <a:bodyPr/>
          <a:p>
            <a:pPr>
              <a:lnSpc>
                <a:spcPct val="90000"/>
              </a:lnSpc>
              <a:spcBef>
                <a:spcPct val="50000"/>
              </a:spcBef>
              <a:buNone/>
            </a:pPr>
            <a:r>
              <a:rPr lang="zh-CN" altLang="en-US" sz="2400" dirty="0"/>
              <a:t>比如：</a:t>
            </a:r>
            <a:endParaRPr lang="zh-CN" altLang="en-US" sz="2400" dirty="0"/>
          </a:p>
          <a:p>
            <a:pPr>
              <a:lnSpc>
                <a:spcPct val="90000"/>
              </a:lnSpc>
              <a:spcBef>
                <a:spcPct val="50000"/>
              </a:spcBef>
            </a:pPr>
            <a:r>
              <a:rPr lang="zh-CN" altLang="en-US" sz="2400" dirty="0"/>
              <a:t>对那些暴露在敌方火力侦查或是覆盖之下的位置增加其代价值，使得</a:t>
            </a:r>
            <a:r>
              <a:rPr lang="en-US" altLang="zh-CN" sz="2400" i="1"/>
              <a:t>A</a:t>
            </a:r>
            <a:r>
              <a:rPr lang="en-US" altLang="zh-CN" sz="2400"/>
              <a:t>*</a:t>
            </a:r>
            <a:r>
              <a:rPr lang="zh-CN" altLang="en-US" sz="2400" dirty="0"/>
              <a:t>算法生成一条尽量避免敌人侦查或射击的路径；</a:t>
            </a:r>
            <a:endParaRPr lang="zh-CN" altLang="en-US" sz="2400" dirty="0"/>
          </a:p>
          <a:p>
            <a:pPr>
              <a:lnSpc>
                <a:spcPct val="90000"/>
              </a:lnSpc>
              <a:spcBef>
                <a:spcPct val="50000"/>
              </a:spcBef>
            </a:pPr>
            <a:r>
              <a:rPr lang="zh-CN" altLang="en-US" sz="2400" dirty="0"/>
              <a:t>如果敌方的飞机处于被我方地对空导弹防御的区域，那么，同样暴露</a:t>
            </a:r>
            <a:r>
              <a:rPr lang="en-US" altLang="zh-CN" sz="2400"/>
              <a:t>20</a:t>
            </a:r>
            <a:r>
              <a:rPr lang="zh-CN" altLang="en-US" sz="2400" dirty="0"/>
              <a:t>秒，是一次暴露</a:t>
            </a:r>
            <a:r>
              <a:rPr lang="en-US" altLang="zh-CN" sz="2400"/>
              <a:t>20</a:t>
            </a:r>
            <a:r>
              <a:rPr lang="zh-CN" altLang="en-US" sz="2400" dirty="0"/>
              <a:t>秒，还是分四次暴露，一次暴露</a:t>
            </a:r>
            <a:r>
              <a:rPr lang="en-US" altLang="zh-CN" sz="2400"/>
              <a:t>5</a:t>
            </a:r>
            <a:r>
              <a:rPr lang="zh-CN" altLang="en-US" sz="2400" dirty="0"/>
              <a:t>秒，显然对我方来说代价是不一样的；</a:t>
            </a:r>
            <a:endParaRPr lang="zh-CN" altLang="en-US" sz="2400" dirty="0"/>
          </a:p>
          <a:p>
            <a:pPr>
              <a:lnSpc>
                <a:spcPct val="90000"/>
              </a:lnSpc>
              <a:spcBef>
                <a:spcPct val="50000"/>
              </a:spcBef>
            </a:pPr>
            <a:r>
              <a:rPr lang="zh-CN" altLang="en-US" sz="2400" dirty="0"/>
              <a:t>另外，敌方的威胁是静态的或动态的，估价函数值计算出来也应该不同。</a:t>
            </a:r>
            <a:endParaRPr lang="zh-CN" altLang="en-US" sz="2400" dirty="0"/>
          </a:p>
          <a:p>
            <a:pPr>
              <a:lnSpc>
                <a:spcPct val="90000"/>
              </a:lnSpc>
              <a:spcBef>
                <a:spcPct val="50000"/>
              </a:spcBef>
              <a:buNone/>
            </a:pPr>
            <a:r>
              <a:rPr lang="zh-CN" altLang="en-US" sz="2400" dirty="0"/>
              <a:t>          当然，考虑更多的因素一定会增加代价计算量，所以，在实际当中，使用</a:t>
            </a:r>
            <a:r>
              <a:rPr lang="en-US" altLang="zh-CN" sz="2400" i="1"/>
              <a:t>A</a:t>
            </a:r>
            <a:r>
              <a:rPr lang="en-US" altLang="zh-CN" sz="2400"/>
              <a:t>*</a:t>
            </a:r>
            <a:r>
              <a:rPr lang="zh-CN" altLang="en-US" sz="2400" dirty="0"/>
              <a:t>算法进行游戏设计时，还需要在获得战术能力和所付出的计算量之间做出权衡。</a:t>
            </a:r>
            <a:endParaRPr lang="zh-CN"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7" name="Rectangle 2"/>
          <p:cNvSpPr>
            <a:spLocks noGrp="1"/>
          </p:cNvSpPr>
          <p:nvPr>
            <p:ph type="title"/>
          </p:nvPr>
        </p:nvSpPr>
        <p:spPr/>
        <p:txBody>
          <a:bodyPr vert="horz" wrap="square" anchor="b"/>
          <a:p>
            <a:pPr eaLnBrk="1" hangingPunct="1"/>
            <a:r>
              <a:rPr lang="en-US" altLang="zh-CN" b="1"/>
              <a:t>2.5 </a:t>
            </a:r>
            <a:r>
              <a:rPr lang="zh-CN" altLang="en-US" b="1" dirty="0"/>
              <a:t>与或图表示及搜索技术</a:t>
            </a:r>
            <a:endParaRPr lang="zh-CN" altLang="en-US" b="1" dirty="0"/>
          </a:p>
        </p:txBody>
      </p:sp>
      <p:sp>
        <p:nvSpPr>
          <p:cNvPr id="105478" name="Rectangle 3"/>
          <p:cNvSpPr>
            <a:spLocks noGrp="1"/>
          </p:cNvSpPr>
          <p:nvPr>
            <p:ph type="body" idx="4294967295"/>
          </p:nvPr>
        </p:nvSpPr>
        <p:spPr>
          <a:xfrm>
            <a:off x="0" y="1825625"/>
            <a:ext cx="7886700" cy="4351655"/>
          </a:xfrm>
        </p:spPr>
        <p:txBody>
          <a:bodyPr vert="horz" wrap="square" anchor="t"/>
          <a:p>
            <a:pPr algn="just" eaLnBrk="1" hangingPunct="1">
              <a:buNone/>
            </a:pPr>
            <a:r>
              <a:rPr lang="en-US" altLang="zh-CN" b="1"/>
              <a:t>2.5.1 </a:t>
            </a:r>
            <a:r>
              <a:rPr lang="zh-CN" altLang="en-US" b="1" dirty="0">
                <a:hlinkClick r:id="rId1" action="ppaction://hlinksldjump"/>
              </a:rPr>
              <a:t>与或图表示</a:t>
            </a:r>
            <a:endParaRPr lang="zh-CN" altLang="en-US" b="1" dirty="0"/>
          </a:p>
          <a:p>
            <a:pPr algn="just" eaLnBrk="1" hangingPunct="1">
              <a:buNone/>
            </a:pPr>
            <a:r>
              <a:rPr lang="en-US" altLang="zh-CN" b="1"/>
              <a:t>2.5.2 </a:t>
            </a:r>
            <a:r>
              <a:rPr lang="zh-CN" altLang="en-US" b="1" dirty="0">
                <a:hlinkClick r:id="rId1" action="ppaction://hlinksldjump"/>
              </a:rPr>
              <a:t>与或树的盲目搜索</a:t>
            </a:r>
            <a:endParaRPr lang="zh-CN" altLang="en-US" b="1" dirty="0"/>
          </a:p>
          <a:p>
            <a:pPr algn="just" eaLnBrk="1" hangingPunct="1">
              <a:buNone/>
            </a:pPr>
            <a:r>
              <a:rPr lang="en-US" altLang="zh-CN" b="1"/>
              <a:t>2.5.3 </a:t>
            </a:r>
            <a:r>
              <a:rPr lang="zh-CN" altLang="en-US" b="1" dirty="0">
                <a:hlinkClick r:id="rId2" action="ppaction://hlinksldjump"/>
              </a:rPr>
              <a:t>与或树的启发式搜索</a:t>
            </a:r>
            <a:endParaRPr lang="zh-CN" altLang="en-US" b="1" dirty="0"/>
          </a:p>
          <a:p>
            <a:pPr eaLnBrk="1" hangingPunct="1">
              <a:buNone/>
            </a:pP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61441"/>
          <p:cNvSpPr>
            <a:spLocks noGrp="1"/>
          </p:cNvSpPr>
          <p:nvPr>
            <p:ph type="title"/>
          </p:nvPr>
        </p:nvSpPr>
        <p:spPr/>
        <p:txBody>
          <a:bodyPr anchor="b"/>
          <a:p>
            <a:r>
              <a:rPr lang="en-US" altLang="zh-CN" sz="3200" b="1">
                <a:latin typeface="宋体" panose="02010600030101010101" pitchFamily="2" charset="-122"/>
              </a:rPr>
              <a:t>2.4 </a:t>
            </a:r>
            <a:r>
              <a:rPr lang="zh-CN" altLang="en-US" sz="3200" b="1" dirty="0">
                <a:latin typeface="宋体" panose="02010600030101010101" pitchFamily="2" charset="-122"/>
              </a:rPr>
              <a:t>状态空间图的启发式搜索</a:t>
            </a:r>
            <a:r>
              <a:rPr lang="en-US" altLang="zh-CN" sz="3200" b="1">
                <a:latin typeface="宋体" panose="02010600030101010101" pitchFamily="2" charset="-122"/>
              </a:rPr>
              <a:t>(1)</a:t>
            </a:r>
            <a:endParaRPr lang="en-US" altLang="zh-CN" sz="3200" b="1">
              <a:latin typeface="宋体" panose="02010600030101010101" pitchFamily="2" charset="-122"/>
            </a:endParaRPr>
          </a:p>
        </p:txBody>
      </p:sp>
      <p:sp>
        <p:nvSpPr>
          <p:cNvPr id="61443" name="文本占位符 61442"/>
          <p:cNvSpPr>
            <a:spLocks noGrp="1"/>
          </p:cNvSpPr>
          <p:nvPr>
            <p:ph type="body" idx="4294967295"/>
          </p:nvPr>
        </p:nvSpPr>
        <p:spPr>
          <a:xfrm>
            <a:off x="457835" y="1520190"/>
            <a:ext cx="7886700" cy="4351655"/>
          </a:xfrm>
        </p:spPr>
        <p:txBody>
          <a:bodyPr/>
          <a:p>
            <a:pPr marL="0" indent="0">
              <a:lnSpc>
                <a:spcPct val="100000"/>
              </a:lnSpc>
              <a:buNone/>
            </a:pPr>
            <a:r>
              <a:rPr lang="en-US" altLang="zh-CN" sz="2400" b="1"/>
              <a:t>1.</a:t>
            </a:r>
            <a:r>
              <a:rPr lang="zh-CN" altLang="en-US" sz="2400" b="1" dirty="0"/>
              <a:t>启发性知识与启发函数</a:t>
            </a:r>
            <a:endParaRPr lang="zh-CN" altLang="en-US" sz="2400" b="1" dirty="0"/>
          </a:p>
          <a:p>
            <a:pPr marL="0" indent="0">
              <a:lnSpc>
                <a:spcPct val="100000"/>
              </a:lnSpc>
              <a:buSzPct val="100000"/>
              <a:buFont typeface="Wingdings" panose="05000000000000000000" pitchFamily="2" charset="2"/>
              <a:buChar char="Ø"/>
            </a:pPr>
            <a:r>
              <a:rPr lang="zh-CN" altLang="en-US" sz="2400" b="1" dirty="0">
                <a:solidFill>
                  <a:schemeClr val="hlink"/>
                </a:solidFill>
              </a:rPr>
              <a:t>启发性知识</a:t>
            </a:r>
            <a:endParaRPr lang="zh-CN" altLang="en-US" sz="2400" dirty="0"/>
          </a:p>
          <a:p>
            <a:pPr marL="0" indent="0">
              <a:lnSpc>
                <a:spcPct val="100000"/>
              </a:lnSpc>
              <a:buSzPct val="100000"/>
              <a:buFont typeface="Wingdings" panose="05000000000000000000" pitchFamily="2" charset="2"/>
              <a:buNone/>
            </a:pPr>
            <a:r>
              <a:rPr lang="zh-CN" altLang="en-US" sz="2400" dirty="0"/>
              <a:t>   就是与被求解问题自身特性相关的知识，包括被求解问题的解的特性、解的分布规律和在实际当中求解此类问题的经验、技巧等，对应于问题求解框架中的</a:t>
            </a:r>
            <a:r>
              <a:rPr lang="zh-CN" altLang="en-US" sz="2400" dirty="0">
                <a:solidFill>
                  <a:schemeClr val="hlink"/>
                </a:solidFill>
              </a:rPr>
              <a:t>控制性知识</a:t>
            </a:r>
            <a:r>
              <a:rPr lang="zh-CN" altLang="en-US" sz="2400" dirty="0"/>
              <a:t>。 </a:t>
            </a:r>
            <a:endParaRPr lang="zh-CN" altLang="en-US" sz="2400" dirty="0"/>
          </a:p>
          <a:p>
            <a:pPr marL="0" indent="0">
              <a:lnSpc>
                <a:spcPct val="100000"/>
              </a:lnSpc>
              <a:buSzPct val="100000"/>
              <a:buFont typeface="Wingdings" panose="05000000000000000000" pitchFamily="2" charset="2"/>
              <a:buChar char="Ø"/>
            </a:pPr>
            <a:r>
              <a:rPr lang="zh-CN" altLang="en-US" sz="2400" b="1" dirty="0">
                <a:solidFill>
                  <a:schemeClr val="hlink"/>
                </a:solidFill>
              </a:rPr>
              <a:t>启发函数</a:t>
            </a:r>
            <a:endParaRPr lang="en-US" altLang="zh-CN" sz="2400"/>
          </a:p>
          <a:p>
            <a:pPr marL="0" indent="0">
              <a:lnSpc>
                <a:spcPct val="100000"/>
              </a:lnSpc>
              <a:buSzPct val="100000"/>
              <a:buFont typeface="Wingdings" panose="05000000000000000000" pitchFamily="2" charset="2"/>
              <a:buNone/>
            </a:pPr>
            <a:r>
              <a:rPr lang="zh-CN" altLang="en-US" sz="2400" dirty="0"/>
              <a:t>   要实现启发式搜索，需要把启发性知识形式化，即用一定的函数表示出来，通过函数计算来评价每种选择的价值大小，用以</a:t>
            </a:r>
            <a:r>
              <a:rPr lang="zh-CN" altLang="en-US" sz="2400" dirty="0">
                <a:solidFill>
                  <a:schemeClr val="hlink"/>
                </a:solidFill>
              </a:rPr>
              <a:t>指导搜索过程</a:t>
            </a:r>
            <a:r>
              <a:rPr lang="zh-CN" altLang="en-US" sz="2400" dirty="0"/>
              <a:t>，这样的函数称为启发函数。 </a:t>
            </a:r>
            <a:endParaRPr lang="zh-CN"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06498" name="标题 1"/>
          <p:cNvSpPr>
            <a:spLocks noGrp="1"/>
          </p:cNvSpPr>
          <p:nvPr>
            <p:ph type="title"/>
          </p:nvPr>
        </p:nvSpPr>
        <p:spPr/>
        <p:txBody>
          <a:bodyPr vert="horz" wrap="square" anchor="b"/>
          <a:p>
            <a:r>
              <a:rPr lang="en-US" altLang="zh-CN" sz="3200" b="1">
                <a:latin typeface="Times New Roman" panose="02020603050405020304" pitchFamily="18" charset="0"/>
              </a:rPr>
              <a:t>2.5.1</a:t>
            </a:r>
            <a:r>
              <a:rPr lang="en-US" altLang="zh-CN" sz="3200" b="1"/>
              <a:t> </a:t>
            </a:r>
            <a:r>
              <a:rPr lang="zh-CN" altLang="en-US" sz="3200" b="1" dirty="0"/>
              <a:t>与或图表示（</a:t>
            </a:r>
            <a:r>
              <a:rPr lang="en-US" altLang="zh-CN" sz="3200" b="1">
                <a:latin typeface="Times New Roman" panose="02020603050405020304" pitchFamily="18" charset="0"/>
              </a:rPr>
              <a:t>1</a:t>
            </a:r>
            <a:r>
              <a:rPr lang="zh-CN" altLang="en-US" sz="3200" b="1" dirty="0"/>
              <a:t>）</a:t>
            </a:r>
            <a:endParaRPr lang="zh-CN" altLang="en-US" sz="3200" b="1" dirty="0"/>
          </a:p>
        </p:txBody>
      </p:sp>
      <p:sp>
        <p:nvSpPr>
          <p:cNvPr id="106499" name="内容占位符 2"/>
          <p:cNvSpPr>
            <a:spLocks noGrp="1"/>
          </p:cNvSpPr>
          <p:nvPr>
            <p:ph idx="4294967295"/>
          </p:nvPr>
        </p:nvSpPr>
        <p:spPr>
          <a:xfrm>
            <a:off x="871220" y="1341755"/>
            <a:ext cx="7993380" cy="4791075"/>
          </a:xfrm>
        </p:spPr>
        <p:txBody>
          <a:bodyPr vert="horz" wrap="square" anchor="t"/>
          <a:p>
            <a:pPr marL="174625" indent="-174625"/>
            <a:r>
              <a:rPr lang="zh-CN" altLang="en-US" sz="2000" b="1" dirty="0"/>
              <a:t>问题分解：</a:t>
            </a:r>
            <a:r>
              <a:rPr lang="zh-CN" altLang="en-US" sz="2000" dirty="0"/>
              <a:t>在问题求解过程中，常常将一个复杂的问题</a:t>
            </a:r>
            <a:r>
              <a:rPr lang="en-US" altLang="zh-CN" sz="2000" i="1"/>
              <a:t>P</a:t>
            </a:r>
            <a:r>
              <a:rPr lang="zh-CN" altLang="en-US" sz="2000" dirty="0"/>
              <a:t>分解为一组子问题</a:t>
            </a:r>
            <a:r>
              <a:rPr lang="en-US" altLang="zh-CN" sz="2000"/>
              <a:t> </a:t>
            </a:r>
            <a:r>
              <a:rPr lang="zh-CN" altLang="en-US" sz="2000" dirty="0"/>
              <a:t>，当这些子问题全部可解时，原问题</a:t>
            </a:r>
            <a:r>
              <a:rPr lang="en-US" altLang="zh-CN" sz="2000" i="1"/>
              <a:t>P</a:t>
            </a:r>
            <a:r>
              <a:rPr lang="zh-CN" altLang="en-US" sz="2000" dirty="0"/>
              <a:t>可解；任何一个子问题无解时，都将导致原问题</a:t>
            </a:r>
            <a:r>
              <a:rPr lang="en-US" altLang="zh-CN" sz="2000" i="1"/>
              <a:t>P</a:t>
            </a:r>
            <a:r>
              <a:rPr lang="zh-CN" altLang="en-US" sz="2000" dirty="0"/>
              <a:t>无解。即一个问题与一组子问题的“与”等价。</a:t>
            </a:r>
            <a:endParaRPr lang="zh-CN" altLang="en-US" sz="2000" dirty="0"/>
          </a:p>
          <a:p>
            <a:pPr marL="174625" indent="-174625">
              <a:buNone/>
            </a:pPr>
            <a:r>
              <a:rPr lang="zh-CN" altLang="en-US" sz="2000" dirty="0"/>
              <a:t>如：保送研究生的条件是每门课程成绩都在</a:t>
            </a:r>
            <a:r>
              <a:rPr lang="en-US" altLang="zh-CN" sz="2000"/>
              <a:t>85</a:t>
            </a:r>
            <a:r>
              <a:rPr lang="zh-CN" altLang="en-US" sz="2000" dirty="0"/>
              <a:t>分以上。</a:t>
            </a:r>
            <a:endParaRPr lang="zh-CN" altLang="en-US" sz="2000" dirty="0"/>
          </a:p>
          <a:p>
            <a:pPr marL="174625" indent="-174625">
              <a:spcBef>
                <a:spcPct val="50000"/>
              </a:spcBef>
            </a:pPr>
            <a:r>
              <a:rPr lang="zh-CN" altLang="en-US" sz="2000" b="1" dirty="0"/>
              <a:t>问题变换：</a:t>
            </a:r>
            <a:r>
              <a:rPr lang="zh-CN" altLang="en-US" sz="2000" dirty="0"/>
              <a:t>有时将一个复杂的问题</a:t>
            </a:r>
            <a:r>
              <a:rPr lang="en-US" altLang="zh-CN" sz="2000" i="1"/>
              <a:t>P</a:t>
            </a:r>
            <a:r>
              <a:rPr lang="zh-CN" altLang="en-US" sz="2000" dirty="0"/>
              <a:t>变换为与之等价的一组子问题</a:t>
            </a:r>
            <a:r>
              <a:rPr lang="en-US" altLang="zh-CN" sz="2000"/>
              <a:t> </a:t>
            </a:r>
            <a:r>
              <a:rPr lang="zh-CN" altLang="en-US" sz="2000" dirty="0"/>
              <a:t>，其中任何一个子问题可解时，原问题</a:t>
            </a:r>
            <a:r>
              <a:rPr lang="en-US" altLang="zh-CN" sz="2000" i="1"/>
              <a:t>P</a:t>
            </a:r>
            <a:r>
              <a:rPr lang="zh-CN" altLang="en-US" sz="2000" dirty="0"/>
              <a:t>可解；全部子问题无解时，原问题</a:t>
            </a:r>
            <a:r>
              <a:rPr lang="en-US" altLang="zh-CN" sz="2000" i="1"/>
              <a:t>P</a:t>
            </a:r>
            <a:r>
              <a:rPr lang="zh-CN" altLang="en-US" sz="2000" dirty="0"/>
              <a:t>无解。即一个问题与一组子问题的“或”等价。</a:t>
            </a:r>
            <a:endParaRPr lang="zh-CN" altLang="en-US" sz="2000" dirty="0"/>
          </a:p>
          <a:p>
            <a:pPr marL="174625" indent="-174625">
              <a:buNone/>
            </a:pPr>
            <a:r>
              <a:rPr lang="zh-CN" altLang="en-US" sz="2000" dirty="0"/>
              <a:t>如：保送研究生的条件中，要求英语成绩是通过六级考试，或者通过</a:t>
            </a:r>
            <a:r>
              <a:rPr lang="en-US" altLang="zh-CN" sz="2000"/>
              <a:t>GRE</a:t>
            </a:r>
            <a:r>
              <a:rPr lang="zh-CN" altLang="en-US" sz="2000" dirty="0"/>
              <a:t>考试。</a:t>
            </a:r>
            <a:endParaRPr lang="zh-CN" altLang="en-US" sz="2000" dirty="0"/>
          </a:p>
          <a:p>
            <a:pPr marL="174625" indent="-174625"/>
            <a:r>
              <a:rPr lang="zh-CN" altLang="en-US" sz="2000" b="1" dirty="0"/>
              <a:t>与或图：</a:t>
            </a:r>
            <a:r>
              <a:rPr lang="zh-CN" altLang="en-US" sz="2000" dirty="0"/>
              <a:t>将问题对应节点，分解或变换关系对应边，这样，就可以将一个问题求解过程中的分解和变换过程表示为一棵与或图。与状态空间图的意义不同，这里的与或图对应的是问题空间图。</a:t>
            </a:r>
            <a:endParaRPr lang="zh-CN" altLang="en-US" sz="200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标题 107521"/>
          <p:cNvSpPr>
            <a:spLocks noGrp="1"/>
          </p:cNvSpPr>
          <p:nvPr>
            <p:ph type="title"/>
          </p:nvPr>
        </p:nvSpPr>
        <p:spPr/>
        <p:txBody>
          <a:bodyPr anchor="b"/>
          <a:p>
            <a:r>
              <a:rPr lang="en-US" altLang="zh-CN" sz="2800" b="1">
                <a:latin typeface="Times New Roman" panose="02020603050405020304" pitchFamily="18" charset="0"/>
              </a:rPr>
              <a:t>2.5.1</a:t>
            </a:r>
            <a:r>
              <a:rPr lang="en-US" altLang="zh-CN" sz="2800" b="1"/>
              <a:t> </a:t>
            </a:r>
            <a:r>
              <a:rPr lang="zh-CN" altLang="en-US" sz="2800" b="1" dirty="0"/>
              <a:t>与或图表示（</a:t>
            </a:r>
            <a:r>
              <a:rPr lang="en-US" altLang="zh-CN" sz="2800" b="1">
                <a:latin typeface="Times New Roman" panose="02020603050405020304" pitchFamily="18" charset="0"/>
              </a:rPr>
              <a:t>2</a:t>
            </a:r>
            <a:r>
              <a:rPr lang="zh-CN" altLang="en-US" sz="2800" b="1" dirty="0"/>
              <a:t>）</a:t>
            </a:r>
            <a:endParaRPr lang="zh-CN" altLang="en-US" sz="2800" b="1" dirty="0"/>
          </a:p>
        </p:txBody>
      </p:sp>
      <p:sp>
        <p:nvSpPr>
          <p:cNvPr id="107523" name="文本占位符 107522"/>
          <p:cNvSpPr>
            <a:spLocks noGrp="1"/>
          </p:cNvSpPr>
          <p:nvPr>
            <p:ph type="body" idx="4294967295"/>
          </p:nvPr>
        </p:nvSpPr>
        <p:spPr>
          <a:xfrm>
            <a:off x="0" y="1825625"/>
            <a:ext cx="7886700" cy="4351655"/>
          </a:xfrm>
        </p:spPr>
        <p:txBody>
          <a:bodyPr/>
          <a:p>
            <a:r>
              <a:rPr lang="zh-CN" altLang="en-US" b="1" dirty="0">
                <a:latin typeface="宋体" panose="02010600030101010101" pitchFamily="2" charset="-122"/>
              </a:rPr>
              <a:t>与或图的概念来源于问题求解中的分解和变换</a:t>
            </a:r>
            <a:endParaRPr lang="zh-CN" altLang="en-US" b="1" dirty="0">
              <a:latin typeface="宋体" panose="02010600030101010101" pitchFamily="2" charset="-122"/>
            </a:endParaRPr>
          </a:p>
          <a:p>
            <a:pPr lvl="1">
              <a:lnSpc>
                <a:spcPct val="120000"/>
              </a:lnSpc>
            </a:pPr>
            <a:r>
              <a:rPr lang="zh-CN" altLang="en-US" sz="2400" b="1" dirty="0">
                <a:latin typeface="宋体" panose="02010600030101010101" pitchFamily="2" charset="-122"/>
              </a:rPr>
              <a:t>一个复杂的问题</a:t>
            </a:r>
            <a:r>
              <a:rPr lang="en-US" altLang="zh-CN" sz="2400" b="1">
                <a:latin typeface="宋体" panose="02010600030101010101" pitchFamily="2" charset="-122"/>
              </a:rPr>
              <a:t>P</a:t>
            </a:r>
            <a:r>
              <a:rPr lang="zh-CN" altLang="en-US" sz="2400" b="1" dirty="0">
                <a:latin typeface="宋体" panose="02010600030101010101" pitchFamily="2" charset="-122"/>
              </a:rPr>
              <a:t>常常可以分解为与之等价的一组子问题</a:t>
            </a:r>
            <a:r>
              <a:rPr lang="en-US" altLang="zh-CN" sz="2400" b="1">
                <a:latin typeface="宋体" panose="02010600030101010101" pitchFamily="2" charset="-122"/>
              </a:rPr>
              <a:t>P</a:t>
            </a:r>
            <a:r>
              <a:rPr lang="en-US" altLang="zh-CN" sz="2400" b="1" baseline="-25000">
                <a:latin typeface="宋体" panose="02010600030101010101" pitchFamily="2" charset="-122"/>
              </a:rPr>
              <a:t>1</a:t>
            </a:r>
            <a:r>
              <a:rPr lang="zh-CN" altLang="en-US" sz="2400" b="1" dirty="0">
                <a:latin typeface="宋体" panose="02010600030101010101" pitchFamily="2" charset="-122"/>
              </a:rPr>
              <a:t>， </a:t>
            </a:r>
            <a:r>
              <a:rPr lang="en-US" altLang="zh-CN" sz="2400" b="1">
                <a:latin typeface="宋体" panose="02010600030101010101" pitchFamily="2" charset="-122"/>
              </a:rPr>
              <a:t>P</a:t>
            </a:r>
            <a:r>
              <a:rPr lang="en-US" altLang="zh-CN" sz="2400" b="1" baseline="-25000">
                <a:latin typeface="宋体" panose="02010600030101010101" pitchFamily="2" charset="-122"/>
              </a:rPr>
              <a:t>2 </a:t>
            </a:r>
            <a:r>
              <a:rPr lang="zh-CN" altLang="en-US" sz="2400" b="1" dirty="0">
                <a:latin typeface="宋体" panose="02010600030101010101" pitchFamily="2" charset="-122"/>
              </a:rPr>
              <a:t>，</a:t>
            </a:r>
            <a:r>
              <a:rPr lang="zh-CN" altLang="en-US" sz="2400" b="1" baseline="-25000" dirty="0">
                <a:latin typeface="宋体" panose="02010600030101010101" pitchFamily="2" charset="-122"/>
              </a:rPr>
              <a:t> </a:t>
            </a:r>
            <a:r>
              <a:rPr lang="en-US" altLang="zh-CN" sz="2400" b="1">
                <a:latin typeface="宋体" panose="02010600030101010101" pitchFamily="2" charset="-122"/>
              </a:rPr>
              <a:t>…</a:t>
            </a:r>
            <a:r>
              <a:rPr lang="en-US" altLang="zh-CN" sz="2400" b="1" baseline="-25000">
                <a:latin typeface="宋体" panose="02010600030101010101" pitchFamily="2" charset="-122"/>
              </a:rPr>
              <a:t> </a:t>
            </a:r>
            <a:r>
              <a:rPr lang="en-US" altLang="zh-CN" sz="2400" b="1" err="1">
                <a:latin typeface="宋体" panose="02010600030101010101" pitchFamily="2" charset="-122"/>
              </a:rPr>
              <a:t>P</a:t>
            </a:r>
            <a:r>
              <a:rPr lang="en-US" altLang="zh-CN" sz="2400" b="1" baseline="-25000" err="1">
                <a:latin typeface="宋体" panose="02010600030101010101" pitchFamily="2" charset="-122"/>
              </a:rPr>
              <a:t>n</a:t>
            </a:r>
            <a:r>
              <a:rPr lang="zh-CN" altLang="en-US" sz="2400" b="1" baseline="-25000" dirty="0">
                <a:latin typeface="宋体" panose="02010600030101010101" pitchFamily="2" charset="-122"/>
              </a:rPr>
              <a:t>，</a:t>
            </a:r>
            <a:r>
              <a:rPr lang="zh-CN" altLang="en-US" sz="2400" b="1" dirty="0">
                <a:latin typeface="宋体" panose="02010600030101010101" pitchFamily="2" charset="-122"/>
              </a:rPr>
              <a:t>当这些问题全部可解时，问题可解；任何一个子问题无解时，都将导致原问题</a:t>
            </a:r>
            <a:r>
              <a:rPr lang="en-US" altLang="zh-CN" sz="2400" b="1">
                <a:latin typeface="宋体" panose="02010600030101010101" pitchFamily="2" charset="-122"/>
              </a:rPr>
              <a:t>P</a:t>
            </a:r>
            <a:r>
              <a:rPr lang="zh-CN" altLang="en-US" sz="2400" b="1" dirty="0">
                <a:latin typeface="宋体" panose="02010600030101010101" pitchFamily="2" charset="-122"/>
              </a:rPr>
              <a:t>无解。即一个问题与一组子问题的</a:t>
            </a:r>
            <a:r>
              <a:rPr lang="zh-CN" altLang="en-US" sz="2400" b="1" dirty="0">
                <a:solidFill>
                  <a:schemeClr val="hlink"/>
                </a:solidFill>
                <a:latin typeface="宋体" panose="02010600030101010101" pitchFamily="2" charset="-122"/>
              </a:rPr>
              <a:t>与等价</a:t>
            </a:r>
            <a:r>
              <a:rPr lang="zh-CN" altLang="en-US" sz="2400" b="1" dirty="0">
                <a:latin typeface="宋体" panose="02010600030101010101" pitchFamily="2" charset="-122"/>
              </a:rPr>
              <a:t>。</a:t>
            </a:r>
            <a:endParaRPr lang="zh-CN" altLang="en-US" sz="2400" b="1" dirty="0">
              <a:latin typeface="宋体" panose="02010600030101010101" pitchFamily="2" charset="-122"/>
            </a:endParaRPr>
          </a:p>
          <a:p>
            <a:pPr lvl="1">
              <a:lnSpc>
                <a:spcPct val="120000"/>
              </a:lnSpc>
            </a:pPr>
            <a:r>
              <a:rPr lang="zh-CN" altLang="en-US" sz="2400" b="1" dirty="0">
                <a:latin typeface="宋体" panose="02010600030101010101" pitchFamily="2" charset="-122"/>
              </a:rPr>
              <a:t>一个复杂的问题</a:t>
            </a:r>
            <a:r>
              <a:rPr lang="en-US" altLang="zh-CN" sz="2400" b="1">
                <a:latin typeface="宋体" panose="02010600030101010101" pitchFamily="2" charset="-122"/>
              </a:rPr>
              <a:t>P</a:t>
            </a:r>
            <a:r>
              <a:rPr lang="zh-CN" altLang="en-US" sz="2400" b="1" dirty="0">
                <a:latin typeface="宋体" panose="02010600030101010101" pitchFamily="2" charset="-122"/>
              </a:rPr>
              <a:t>常常可以分别变换为与之等价的一组子问题</a:t>
            </a:r>
            <a:r>
              <a:rPr lang="en-US" altLang="zh-CN" sz="2400" b="1">
                <a:latin typeface="宋体" panose="02010600030101010101" pitchFamily="2" charset="-122"/>
              </a:rPr>
              <a:t>P</a:t>
            </a:r>
            <a:r>
              <a:rPr lang="en-US" altLang="zh-CN" sz="2400" b="1" baseline="-25000">
                <a:latin typeface="宋体" panose="02010600030101010101" pitchFamily="2" charset="-122"/>
              </a:rPr>
              <a:t>1</a:t>
            </a:r>
            <a:r>
              <a:rPr lang="zh-CN" altLang="en-US" sz="2400" b="1" dirty="0">
                <a:latin typeface="宋体" panose="02010600030101010101" pitchFamily="2" charset="-122"/>
              </a:rPr>
              <a:t>， </a:t>
            </a:r>
            <a:r>
              <a:rPr lang="en-US" altLang="zh-CN" sz="2400" b="1">
                <a:latin typeface="宋体" panose="02010600030101010101" pitchFamily="2" charset="-122"/>
              </a:rPr>
              <a:t>P</a:t>
            </a:r>
            <a:r>
              <a:rPr lang="en-US" altLang="zh-CN" sz="2400" b="1" baseline="-25000">
                <a:latin typeface="宋体" panose="02010600030101010101" pitchFamily="2" charset="-122"/>
              </a:rPr>
              <a:t>2 </a:t>
            </a:r>
            <a:r>
              <a:rPr lang="zh-CN" altLang="en-US" sz="2400" b="1" dirty="0">
                <a:latin typeface="宋体" panose="02010600030101010101" pitchFamily="2" charset="-122"/>
              </a:rPr>
              <a:t>，</a:t>
            </a:r>
            <a:r>
              <a:rPr lang="zh-CN" altLang="en-US" sz="2400" b="1" baseline="-25000" dirty="0">
                <a:latin typeface="宋体" panose="02010600030101010101" pitchFamily="2" charset="-122"/>
              </a:rPr>
              <a:t> </a:t>
            </a:r>
            <a:r>
              <a:rPr lang="en-US" altLang="zh-CN" sz="2400" b="1">
                <a:latin typeface="宋体" panose="02010600030101010101" pitchFamily="2" charset="-122"/>
              </a:rPr>
              <a:t>…</a:t>
            </a:r>
            <a:r>
              <a:rPr lang="en-US" altLang="zh-CN" sz="2400" b="1" baseline="-25000">
                <a:latin typeface="宋体" panose="02010600030101010101" pitchFamily="2" charset="-122"/>
              </a:rPr>
              <a:t> </a:t>
            </a:r>
            <a:r>
              <a:rPr lang="en-US" altLang="zh-CN" sz="2400" b="1" err="1">
                <a:latin typeface="宋体" panose="02010600030101010101" pitchFamily="2" charset="-122"/>
              </a:rPr>
              <a:t>P</a:t>
            </a:r>
            <a:r>
              <a:rPr lang="en-US" altLang="zh-CN" sz="2400" b="1" baseline="-25000" err="1">
                <a:latin typeface="宋体" panose="02010600030101010101" pitchFamily="2" charset="-122"/>
              </a:rPr>
              <a:t>n</a:t>
            </a:r>
            <a:r>
              <a:rPr lang="zh-CN" altLang="en-US" sz="2400" b="1" baseline="-25000" dirty="0">
                <a:latin typeface="宋体" panose="02010600030101010101" pitchFamily="2" charset="-122"/>
              </a:rPr>
              <a:t>，</a:t>
            </a:r>
            <a:r>
              <a:rPr lang="zh-CN" altLang="en-US" sz="2400" b="1" dirty="0">
                <a:latin typeface="宋体" panose="02010600030101010101" pitchFamily="2" charset="-122"/>
              </a:rPr>
              <a:t>其中任何一个子问题可解时，问题可解；全部子问题无解时，原问题</a:t>
            </a:r>
            <a:r>
              <a:rPr lang="en-US" altLang="zh-CN" sz="2400" b="1">
                <a:latin typeface="宋体" panose="02010600030101010101" pitchFamily="2" charset="-122"/>
              </a:rPr>
              <a:t>P</a:t>
            </a:r>
            <a:r>
              <a:rPr lang="zh-CN" altLang="en-US" sz="2400" b="1" dirty="0">
                <a:latin typeface="宋体" panose="02010600030101010101" pitchFamily="2" charset="-122"/>
              </a:rPr>
              <a:t>无解。即一个问题与一组子问题的</a:t>
            </a:r>
            <a:r>
              <a:rPr lang="zh-CN" altLang="en-US" sz="2400" b="1" dirty="0">
                <a:solidFill>
                  <a:schemeClr val="hlink"/>
                </a:solidFill>
                <a:latin typeface="宋体" panose="02010600030101010101" pitchFamily="2" charset="-122"/>
              </a:rPr>
              <a:t>或等价</a:t>
            </a:r>
            <a:r>
              <a:rPr lang="zh-CN" altLang="en-US" sz="2400" b="1" dirty="0">
                <a:latin typeface="宋体" panose="02010600030101010101" pitchFamily="2" charset="-122"/>
              </a:rPr>
              <a:t>。</a:t>
            </a:r>
            <a:endParaRPr lang="zh-CN" altLang="en-US" sz="2400" b="1" dirty="0">
              <a:latin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标题 1"/>
          <p:cNvSpPr>
            <a:spLocks noGrp="1"/>
          </p:cNvSpPr>
          <p:nvPr>
            <p:ph type="title"/>
          </p:nvPr>
        </p:nvSpPr>
        <p:spPr/>
        <p:txBody>
          <a:bodyPr vert="horz" wrap="square" anchor="b"/>
          <a:p>
            <a:r>
              <a:rPr lang="en-US" altLang="zh-CN" sz="2800" b="1">
                <a:latin typeface="Times New Roman" panose="02020603050405020304" pitchFamily="18" charset="0"/>
              </a:rPr>
              <a:t>2.5.1</a:t>
            </a:r>
            <a:r>
              <a:rPr lang="en-US" altLang="zh-CN" sz="2800" b="1"/>
              <a:t> </a:t>
            </a:r>
            <a:r>
              <a:rPr lang="zh-CN" altLang="en-US" sz="2800" b="1" dirty="0"/>
              <a:t>与或图表示（</a:t>
            </a:r>
            <a:r>
              <a:rPr lang="en-US" altLang="zh-CN" sz="2800" b="1">
                <a:latin typeface="Times New Roman" panose="02020603050405020304" pitchFamily="18" charset="0"/>
              </a:rPr>
              <a:t>3</a:t>
            </a:r>
            <a:r>
              <a:rPr lang="zh-CN" altLang="en-US" sz="2800" b="1" dirty="0"/>
              <a:t>）</a:t>
            </a:r>
            <a:endParaRPr lang="zh-CN" altLang="en-US" sz="2800" b="1" dirty="0"/>
          </a:p>
        </p:txBody>
      </p:sp>
      <p:sp>
        <p:nvSpPr>
          <p:cNvPr id="108547" name="内容占位符 2"/>
          <p:cNvSpPr>
            <a:spLocks noGrp="1"/>
          </p:cNvSpPr>
          <p:nvPr>
            <p:ph idx="4294967295"/>
          </p:nvPr>
        </p:nvSpPr>
        <p:spPr>
          <a:xfrm>
            <a:off x="420370" y="1342390"/>
            <a:ext cx="7886700" cy="4351655"/>
          </a:xfrm>
        </p:spPr>
        <p:txBody>
          <a:bodyPr vert="horz" wrap="square" anchor="t"/>
          <a:p>
            <a:pPr marL="0" indent="0">
              <a:buNone/>
            </a:pPr>
            <a:r>
              <a:rPr lang="zh-CN" altLang="en-US" sz="2400" b="1" dirty="0"/>
              <a:t>例</a:t>
            </a:r>
            <a:r>
              <a:rPr lang="en-US" altLang="zh-CN" sz="2400" b="1">
                <a:latin typeface="Times New Roman" panose="02020603050405020304" pitchFamily="18" charset="0"/>
              </a:rPr>
              <a:t>2.10 </a:t>
            </a:r>
            <a:r>
              <a:rPr lang="zh-CN" altLang="en-US" sz="2400" dirty="0"/>
              <a:t>猴子摘香蕉问题</a:t>
            </a:r>
            <a:endParaRPr lang="zh-CN" altLang="en-US" sz="2400" dirty="0"/>
          </a:p>
          <a:p>
            <a:pPr marL="0" indent="0">
              <a:buNone/>
            </a:pPr>
            <a:r>
              <a:rPr lang="zh-CN" altLang="en-US" sz="2400" dirty="0"/>
              <a:t>      房间内有一只猴子位于</a:t>
            </a:r>
            <a:r>
              <a:rPr lang="en-US" altLang="zh-CN" sz="2400">
                <a:latin typeface="Times New Roman" panose="02020603050405020304" pitchFamily="18" charset="0"/>
              </a:rPr>
              <a:t>A</a:t>
            </a:r>
            <a:r>
              <a:rPr lang="zh-CN" altLang="en-US" sz="2400" dirty="0"/>
              <a:t>处，有一只箱子位于</a:t>
            </a:r>
            <a:r>
              <a:rPr lang="en-US" altLang="zh-CN" sz="2400">
                <a:latin typeface="Times New Roman" panose="02020603050405020304" pitchFamily="18" charset="0"/>
              </a:rPr>
              <a:t>B</a:t>
            </a:r>
            <a:r>
              <a:rPr lang="zh-CN" altLang="en-US" sz="2400" dirty="0"/>
              <a:t>处，还有一架梯子位于</a:t>
            </a:r>
            <a:r>
              <a:rPr lang="en-US" altLang="zh-CN" sz="2400">
                <a:latin typeface="Times New Roman" panose="02020603050405020304" pitchFamily="18" charset="0"/>
              </a:rPr>
              <a:t>C</a:t>
            </a:r>
            <a:r>
              <a:rPr lang="zh-CN" altLang="en-US" sz="2400" dirty="0"/>
              <a:t>处，</a:t>
            </a:r>
            <a:r>
              <a:rPr lang="en-US" altLang="zh-CN" sz="2400">
                <a:latin typeface="Times New Roman" panose="02020603050405020304" pitchFamily="18" charset="0"/>
              </a:rPr>
              <a:t>A</a:t>
            </a:r>
            <a:r>
              <a:rPr lang="zh-CN" altLang="en-US" sz="2400" dirty="0"/>
              <a:t>到</a:t>
            </a:r>
            <a:r>
              <a:rPr lang="en-US" altLang="zh-CN" sz="2400">
                <a:latin typeface="Times New Roman" panose="02020603050405020304" pitchFamily="18" charset="0"/>
              </a:rPr>
              <a:t>B</a:t>
            </a:r>
            <a:r>
              <a:rPr lang="zh-CN" altLang="en-US" sz="2400" dirty="0"/>
              <a:t>的距离与</a:t>
            </a:r>
            <a:r>
              <a:rPr lang="en-US" altLang="zh-CN" sz="2400">
                <a:latin typeface="Times New Roman" panose="02020603050405020304" pitchFamily="18" charset="0"/>
              </a:rPr>
              <a:t>A</a:t>
            </a:r>
            <a:r>
              <a:rPr lang="zh-CN" altLang="en-US" sz="2400" dirty="0"/>
              <a:t>到</a:t>
            </a:r>
            <a:r>
              <a:rPr lang="en-US" altLang="zh-CN" sz="2400">
                <a:latin typeface="Times New Roman" panose="02020603050405020304" pitchFamily="18" charset="0"/>
              </a:rPr>
              <a:t>C</a:t>
            </a:r>
            <a:r>
              <a:rPr lang="zh-CN" altLang="en-US" sz="2400" dirty="0"/>
              <a:t>是距离相同，梯子和箱子的重量相同。屋顶上</a:t>
            </a:r>
            <a:r>
              <a:rPr lang="en-US" altLang="zh-CN" sz="2400">
                <a:latin typeface="Times New Roman" panose="02020603050405020304" pitchFamily="18" charset="0"/>
              </a:rPr>
              <a:t>D</a:t>
            </a:r>
            <a:r>
              <a:rPr lang="zh-CN" altLang="en-US" sz="2400" dirty="0"/>
              <a:t>处挂着一串香蕉，猴子爬到梯子上或箱子上都能摘到香蕉。</a:t>
            </a:r>
            <a:endParaRPr lang="zh-CN" altLang="en-US" sz="2400" dirty="0"/>
          </a:p>
        </p:txBody>
      </p:sp>
      <p:graphicFrame>
        <p:nvGraphicFramePr>
          <p:cNvPr id="108551" name="Object 1"/>
          <p:cNvGraphicFramePr>
            <a:graphicFrameLocks noChangeAspect="1"/>
          </p:cNvGraphicFramePr>
          <p:nvPr/>
        </p:nvGraphicFramePr>
        <p:xfrm>
          <a:off x="3348038" y="3429000"/>
          <a:ext cx="2857500" cy="2495550"/>
        </p:xfrm>
        <a:graphic>
          <a:graphicData uri="http://schemas.openxmlformats.org/presentationml/2006/ole">
            <mc:AlternateContent xmlns:mc="http://schemas.openxmlformats.org/markup-compatibility/2006">
              <mc:Choice xmlns:v="urn:schemas-microsoft-com:vml" Requires="v">
                <p:oleObj spid="_x0000_s3099" name="" r:id="rId1" imgW="6592570" imgH="5746115" progId="Visio.Drawing.11">
                  <p:embed/>
                </p:oleObj>
              </mc:Choice>
              <mc:Fallback>
                <p:oleObj name="" r:id="rId1" imgW="6592570" imgH="5746115" progId="Visio.Drawing.11">
                  <p:embed/>
                  <p:pic>
                    <p:nvPicPr>
                      <p:cNvPr id="0" name="图片 3098"/>
                      <p:cNvPicPr/>
                      <p:nvPr/>
                    </p:nvPicPr>
                    <p:blipFill>
                      <a:blip r:embed="rId2"/>
                      <a:stretch>
                        <a:fillRect/>
                      </a:stretch>
                    </p:blipFill>
                    <p:spPr>
                      <a:xfrm>
                        <a:off x="3348038" y="3429000"/>
                        <a:ext cx="2857500" cy="2495550"/>
                      </a:xfrm>
                      <a:prstGeom prst="rect">
                        <a:avLst/>
                      </a:prstGeom>
                      <a:noFill/>
                      <a:ln w="38100">
                        <a:noFill/>
                        <a:miter/>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标题 1"/>
          <p:cNvSpPr>
            <a:spLocks noGrp="1"/>
          </p:cNvSpPr>
          <p:nvPr>
            <p:ph type="title"/>
          </p:nvPr>
        </p:nvSpPr>
        <p:spPr/>
        <p:txBody>
          <a:bodyPr vert="horz" wrap="square" anchor="b"/>
          <a:p>
            <a:r>
              <a:rPr lang="en-US" altLang="zh-CN" sz="2800" b="1">
                <a:latin typeface="Times New Roman" panose="02020603050405020304" pitchFamily="18" charset="0"/>
              </a:rPr>
              <a:t>2.5.1</a:t>
            </a:r>
            <a:r>
              <a:rPr lang="en-US" altLang="zh-CN" sz="2800" b="1"/>
              <a:t> </a:t>
            </a:r>
            <a:r>
              <a:rPr lang="zh-CN" altLang="en-US" sz="2800" b="1" dirty="0"/>
              <a:t>与或图表示（</a:t>
            </a:r>
            <a:r>
              <a:rPr lang="en-US" altLang="zh-CN" sz="2800" b="1">
                <a:latin typeface="Times New Roman" panose="02020603050405020304" pitchFamily="18" charset="0"/>
              </a:rPr>
              <a:t>4</a:t>
            </a:r>
            <a:r>
              <a:rPr lang="zh-CN" altLang="en-US" sz="2800" b="1" dirty="0"/>
              <a:t>）</a:t>
            </a:r>
            <a:endParaRPr lang="zh-CN" altLang="en-US" sz="2800" b="1" dirty="0"/>
          </a:p>
        </p:txBody>
      </p:sp>
      <p:sp>
        <p:nvSpPr>
          <p:cNvPr id="109574" name="Rectangle 2"/>
          <p:cNvSpPr/>
          <p:nvPr/>
        </p:nvSpPr>
        <p:spPr>
          <a:xfrm>
            <a:off x="0" y="-138430"/>
            <a:ext cx="127000" cy="276860"/>
          </a:xfrm>
          <a:prstGeom prst="rect">
            <a:avLst/>
          </a:prstGeom>
          <a:noFill/>
          <a:ln w="9525">
            <a:noFill/>
          </a:ln>
        </p:spPr>
        <p:txBody>
          <a:bodyPr wrap="none" lIns="0" tIns="0" rIns="0" bIns="0" anchor="ctr">
            <a:spAutoFit/>
          </a:bodyPr>
          <a:p>
            <a:endParaRPr lang="zh-CN" altLang="en-US" dirty="0">
              <a:latin typeface="宋体" panose="02010600030101010101" pitchFamily="2" charset="-122"/>
            </a:endParaRPr>
          </a:p>
        </p:txBody>
      </p:sp>
      <p:sp>
        <p:nvSpPr>
          <p:cNvPr id="109575" name="矩形 109574"/>
          <p:cNvSpPr/>
          <p:nvPr/>
        </p:nvSpPr>
        <p:spPr>
          <a:xfrm>
            <a:off x="0" y="2605088"/>
            <a:ext cx="9144000" cy="0"/>
          </a:xfrm>
          <a:prstGeom prst="rect">
            <a:avLst/>
          </a:prstGeom>
          <a:noFill/>
          <a:ln w="9525">
            <a:noFill/>
          </a:ln>
        </p:spPr>
        <p:txBody>
          <a:bodyPr/>
          <a:p>
            <a:endParaRPr lang="zh-CN" altLang="en-US"/>
          </a:p>
        </p:txBody>
      </p:sp>
      <p:graphicFrame>
        <p:nvGraphicFramePr>
          <p:cNvPr id="109576" name="对象 109575"/>
          <p:cNvGraphicFramePr>
            <a:graphicFrameLocks noChangeAspect="1"/>
          </p:cNvGraphicFramePr>
          <p:nvPr/>
        </p:nvGraphicFramePr>
        <p:xfrm>
          <a:off x="2555875" y="4078288"/>
          <a:ext cx="5040313" cy="2230437"/>
        </p:xfrm>
        <a:graphic>
          <a:graphicData uri="http://schemas.openxmlformats.org/presentationml/2006/ole">
            <mc:AlternateContent xmlns:mc="http://schemas.openxmlformats.org/markup-compatibility/2006">
              <mc:Choice xmlns:v="urn:schemas-microsoft-com:vml" Requires="v">
                <p:oleObj spid="_x0000_s3098" name="" r:id="rId1" imgW="3514090" imgH="1559560" progId="Visio.Drawing.11">
                  <p:embed/>
                </p:oleObj>
              </mc:Choice>
              <mc:Fallback>
                <p:oleObj name="" r:id="rId1" imgW="3514090" imgH="1559560" progId="Visio.Drawing.11">
                  <p:embed/>
                  <p:pic>
                    <p:nvPicPr>
                      <p:cNvPr id="0" name="图片 3097"/>
                      <p:cNvPicPr/>
                      <p:nvPr/>
                    </p:nvPicPr>
                    <p:blipFill>
                      <a:blip r:embed="rId2"/>
                      <a:stretch>
                        <a:fillRect/>
                      </a:stretch>
                    </p:blipFill>
                    <p:spPr>
                      <a:xfrm>
                        <a:off x="2555875" y="4078288"/>
                        <a:ext cx="5040313" cy="2230437"/>
                      </a:xfrm>
                      <a:prstGeom prst="rect">
                        <a:avLst/>
                      </a:prstGeom>
                      <a:noFill/>
                      <a:ln w="38100">
                        <a:noFill/>
                        <a:miter/>
                      </a:ln>
                    </p:spPr>
                  </p:pic>
                </p:oleObj>
              </mc:Fallback>
            </mc:AlternateContent>
          </a:graphicData>
        </a:graphic>
      </p:graphicFrame>
      <p:sp>
        <p:nvSpPr>
          <p:cNvPr id="109577" name="文本框 109576"/>
          <p:cNvSpPr txBox="1"/>
          <p:nvPr/>
        </p:nvSpPr>
        <p:spPr>
          <a:xfrm>
            <a:off x="971550" y="1268413"/>
            <a:ext cx="7056438" cy="2215515"/>
          </a:xfrm>
          <a:prstGeom prst="rect">
            <a:avLst/>
          </a:prstGeom>
          <a:noFill/>
          <a:ln w="9525">
            <a:noFill/>
          </a:ln>
        </p:spPr>
        <p:txBody>
          <a:bodyPr lIns="0" tIns="0" rIns="0" bIns="0">
            <a:spAutoFit/>
          </a:bodyPr>
          <a:p>
            <a:pPr marL="342900" indent="-342900" algn="l"/>
            <a:r>
              <a:rPr lang="zh-CN" altLang="en-US" b="0" dirty="0">
                <a:latin typeface="宋体" panose="02010600030101010101" pitchFamily="2" charset="-122"/>
              </a:rPr>
              <a:t>定义五个动作：</a:t>
            </a:r>
            <a:endParaRPr lang="zh-CN" altLang="en-US" b="0" dirty="0">
              <a:latin typeface="宋体" panose="02010600030101010101" pitchFamily="2" charset="-122"/>
            </a:endParaRPr>
          </a:p>
          <a:p>
            <a:pPr marL="342900" indent="-342900" algn="l"/>
            <a:r>
              <a:rPr lang="en-US" altLang="zh-CN" i="1">
                <a:latin typeface="Times New Roman" panose="02020603050405020304" pitchFamily="18" charset="0"/>
              </a:rPr>
              <a:t>f</a:t>
            </a:r>
            <a:r>
              <a:rPr lang="en-US" altLang="zh-CN" baseline="-25000">
                <a:latin typeface="宋体" panose="02010600030101010101" pitchFamily="2" charset="-122"/>
              </a:rPr>
              <a:t>1</a:t>
            </a:r>
            <a:r>
              <a:rPr lang="en-US" altLang="zh-CN">
                <a:latin typeface="宋体" panose="02010600030101010101" pitchFamily="2" charset="-122"/>
              </a:rPr>
              <a:t>(</a:t>
            </a:r>
            <a:r>
              <a:rPr lang="en-US" altLang="zh-CN" i="1">
                <a:latin typeface="Times New Roman" panose="02020603050405020304" pitchFamily="18" charset="0"/>
              </a:rPr>
              <a:t>x</a:t>
            </a:r>
            <a:r>
              <a:rPr lang="en-US" altLang="zh-CN">
                <a:latin typeface="宋体" panose="02010600030101010101" pitchFamily="2" charset="-122"/>
              </a:rPr>
              <a:t>,</a:t>
            </a:r>
            <a:r>
              <a:rPr lang="en-US" altLang="zh-CN" i="1">
                <a:latin typeface="Times New Roman" panose="02020603050405020304" pitchFamily="18" charset="0"/>
              </a:rPr>
              <a:t>y</a:t>
            </a:r>
            <a:r>
              <a:rPr lang="en-US" altLang="zh-CN">
                <a:latin typeface="宋体" panose="02010600030101010101" pitchFamily="2" charset="-122"/>
              </a:rPr>
              <a:t>)</a:t>
            </a:r>
            <a:r>
              <a:rPr lang="zh-CN" altLang="en-US" dirty="0">
                <a:latin typeface="宋体" panose="02010600030101010101" pitchFamily="2" charset="-122"/>
              </a:rPr>
              <a:t>：</a:t>
            </a:r>
            <a:r>
              <a:rPr lang="zh-CN" altLang="en-US" b="0" dirty="0">
                <a:latin typeface="宋体" panose="02010600030101010101" pitchFamily="2" charset="-122"/>
              </a:rPr>
              <a:t>表示猴子从</a:t>
            </a:r>
            <a:r>
              <a:rPr lang="en-US" altLang="zh-CN" i="1">
                <a:latin typeface="Times New Roman" panose="02020603050405020304" pitchFamily="18" charset="0"/>
              </a:rPr>
              <a:t>x</a:t>
            </a:r>
            <a:r>
              <a:rPr lang="zh-CN" altLang="en-US" b="0" dirty="0">
                <a:latin typeface="宋体" panose="02010600030101010101" pitchFamily="2" charset="-122"/>
              </a:rPr>
              <a:t>处走到</a:t>
            </a:r>
            <a:r>
              <a:rPr lang="en-US" altLang="zh-CN" i="1">
                <a:latin typeface="Times New Roman" panose="02020603050405020304" pitchFamily="18" charset="0"/>
              </a:rPr>
              <a:t>y</a:t>
            </a:r>
            <a:r>
              <a:rPr lang="zh-CN" altLang="en-US" b="0" dirty="0">
                <a:latin typeface="宋体" panose="02010600030101010101" pitchFamily="2" charset="-122"/>
              </a:rPr>
              <a:t>处；</a:t>
            </a:r>
            <a:endParaRPr lang="zh-CN" altLang="en-US" b="0" dirty="0">
              <a:latin typeface="宋体" panose="02010600030101010101" pitchFamily="2" charset="-122"/>
            </a:endParaRPr>
          </a:p>
          <a:p>
            <a:pPr marL="342900" indent="-342900" algn="l"/>
            <a:r>
              <a:rPr lang="en-US" altLang="zh-CN" i="1">
                <a:latin typeface="Times New Roman" panose="02020603050405020304" pitchFamily="18" charset="0"/>
              </a:rPr>
              <a:t>f</a:t>
            </a:r>
            <a:r>
              <a:rPr lang="en-US" altLang="zh-CN" baseline="-25000">
                <a:latin typeface="宋体" panose="02010600030101010101" pitchFamily="2" charset="-122"/>
              </a:rPr>
              <a:t>2</a:t>
            </a:r>
            <a:r>
              <a:rPr lang="en-US" altLang="zh-CN">
                <a:latin typeface="宋体" panose="02010600030101010101" pitchFamily="2" charset="-122"/>
              </a:rPr>
              <a:t>(</a:t>
            </a:r>
            <a:r>
              <a:rPr lang="en-US" altLang="zh-CN" i="1">
                <a:latin typeface="Times New Roman" panose="02020603050405020304" pitchFamily="18" charset="0"/>
              </a:rPr>
              <a:t>x</a:t>
            </a:r>
            <a:r>
              <a:rPr lang="en-US" altLang="zh-CN">
                <a:latin typeface="宋体" panose="02010600030101010101" pitchFamily="2" charset="-122"/>
              </a:rPr>
              <a:t>,</a:t>
            </a:r>
            <a:r>
              <a:rPr lang="en-US" altLang="zh-CN" i="1">
                <a:latin typeface="Times New Roman" panose="02020603050405020304" pitchFamily="18" charset="0"/>
              </a:rPr>
              <a:t>y</a:t>
            </a:r>
            <a:r>
              <a:rPr lang="en-US" altLang="zh-CN">
                <a:latin typeface="宋体" panose="02010600030101010101" pitchFamily="2" charset="-122"/>
              </a:rPr>
              <a:t>)</a:t>
            </a:r>
            <a:r>
              <a:rPr lang="zh-CN" altLang="en-US" dirty="0">
                <a:latin typeface="宋体" panose="02010600030101010101" pitchFamily="2" charset="-122"/>
              </a:rPr>
              <a:t> ：</a:t>
            </a:r>
            <a:r>
              <a:rPr lang="zh-CN" altLang="en-US" b="0" dirty="0">
                <a:latin typeface="宋体" panose="02010600030101010101" pitchFamily="2" charset="-122"/>
              </a:rPr>
              <a:t>表示猴子推箱子从</a:t>
            </a:r>
            <a:r>
              <a:rPr lang="en-US" altLang="zh-CN" i="1">
                <a:latin typeface="Times New Roman" panose="02020603050405020304" pitchFamily="18" charset="0"/>
              </a:rPr>
              <a:t>x</a:t>
            </a:r>
            <a:r>
              <a:rPr lang="zh-CN" altLang="en-US" b="0" dirty="0">
                <a:latin typeface="宋体" panose="02010600030101010101" pitchFamily="2" charset="-122"/>
              </a:rPr>
              <a:t>处走到</a:t>
            </a:r>
            <a:r>
              <a:rPr lang="en-US" altLang="zh-CN" i="1">
                <a:latin typeface="Times New Roman" panose="02020603050405020304" pitchFamily="18" charset="0"/>
              </a:rPr>
              <a:t>y</a:t>
            </a:r>
            <a:r>
              <a:rPr lang="zh-CN" altLang="en-US" b="0" dirty="0">
                <a:latin typeface="宋体" panose="02010600030101010101" pitchFamily="2" charset="-122"/>
              </a:rPr>
              <a:t>处；</a:t>
            </a:r>
            <a:endParaRPr lang="zh-CN" altLang="en-US" b="0" dirty="0">
              <a:latin typeface="宋体" panose="02010600030101010101" pitchFamily="2" charset="-122"/>
            </a:endParaRPr>
          </a:p>
          <a:p>
            <a:pPr marL="342900" indent="-342900" algn="l"/>
            <a:r>
              <a:rPr lang="en-US" altLang="zh-CN" i="1">
                <a:latin typeface="Times New Roman" panose="02020603050405020304" pitchFamily="18" charset="0"/>
              </a:rPr>
              <a:t>f</a:t>
            </a:r>
            <a:r>
              <a:rPr lang="en-US" altLang="zh-CN" baseline="-25000">
                <a:latin typeface="宋体" panose="02010600030101010101" pitchFamily="2" charset="-122"/>
              </a:rPr>
              <a:t>3</a:t>
            </a:r>
            <a:r>
              <a:rPr lang="en-US" altLang="zh-CN">
                <a:latin typeface="宋体" panose="02010600030101010101" pitchFamily="2" charset="-122"/>
              </a:rPr>
              <a:t>(</a:t>
            </a:r>
            <a:r>
              <a:rPr lang="en-US" altLang="zh-CN" i="1">
                <a:latin typeface="Times New Roman" panose="02020603050405020304" pitchFamily="18" charset="0"/>
              </a:rPr>
              <a:t>x</a:t>
            </a:r>
            <a:r>
              <a:rPr lang="en-US" altLang="zh-CN">
                <a:latin typeface="宋体" panose="02010600030101010101" pitchFamily="2" charset="-122"/>
              </a:rPr>
              <a:t>,</a:t>
            </a:r>
            <a:r>
              <a:rPr lang="en-US" altLang="zh-CN" i="1">
                <a:latin typeface="Times New Roman" panose="02020603050405020304" pitchFamily="18" charset="0"/>
              </a:rPr>
              <a:t>y</a:t>
            </a:r>
            <a:r>
              <a:rPr lang="en-US" altLang="zh-CN">
                <a:latin typeface="宋体" panose="02010600030101010101" pitchFamily="2" charset="-122"/>
              </a:rPr>
              <a:t>)</a:t>
            </a:r>
            <a:r>
              <a:rPr lang="zh-CN" altLang="en-US" dirty="0">
                <a:latin typeface="宋体" panose="02010600030101010101" pitchFamily="2" charset="-122"/>
              </a:rPr>
              <a:t> ：</a:t>
            </a:r>
            <a:r>
              <a:rPr lang="zh-CN" altLang="en-US" b="0" dirty="0">
                <a:latin typeface="宋体" panose="02010600030101010101" pitchFamily="2" charset="-122"/>
              </a:rPr>
              <a:t>表示猴子搬梯子从</a:t>
            </a:r>
            <a:r>
              <a:rPr lang="en-US" altLang="zh-CN" i="1">
                <a:latin typeface="Times New Roman" panose="02020603050405020304" pitchFamily="18" charset="0"/>
              </a:rPr>
              <a:t>x</a:t>
            </a:r>
            <a:r>
              <a:rPr lang="zh-CN" altLang="en-US" b="0" dirty="0">
                <a:latin typeface="宋体" panose="02010600030101010101" pitchFamily="2" charset="-122"/>
              </a:rPr>
              <a:t>处走到</a:t>
            </a:r>
            <a:r>
              <a:rPr lang="en-US" altLang="zh-CN" i="1">
                <a:latin typeface="Times New Roman" panose="02020603050405020304" pitchFamily="18" charset="0"/>
              </a:rPr>
              <a:t>y</a:t>
            </a:r>
            <a:r>
              <a:rPr lang="zh-CN" altLang="en-US" b="0" dirty="0">
                <a:latin typeface="宋体" panose="02010600030101010101" pitchFamily="2" charset="-122"/>
              </a:rPr>
              <a:t>处；</a:t>
            </a:r>
            <a:endParaRPr lang="zh-CN" altLang="en-US" b="0" dirty="0">
              <a:latin typeface="宋体" panose="02010600030101010101" pitchFamily="2" charset="-122"/>
            </a:endParaRPr>
          </a:p>
          <a:p>
            <a:pPr marL="342900" indent="-342900" algn="l"/>
            <a:r>
              <a:rPr lang="en-US" altLang="zh-CN" i="1">
                <a:latin typeface="Times New Roman" panose="02020603050405020304" pitchFamily="18" charset="0"/>
              </a:rPr>
              <a:t>f</a:t>
            </a:r>
            <a:r>
              <a:rPr lang="en-US" altLang="zh-CN" baseline="-25000">
                <a:latin typeface="宋体" panose="02010600030101010101" pitchFamily="2" charset="-122"/>
              </a:rPr>
              <a:t>4</a:t>
            </a:r>
            <a:r>
              <a:rPr lang="en-US" altLang="zh-CN">
                <a:latin typeface="宋体" panose="02010600030101010101" pitchFamily="2" charset="-122"/>
              </a:rPr>
              <a:t>()</a:t>
            </a:r>
            <a:r>
              <a:rPr lang="zh-CN" altLang="en-US" dirty="0">
                <a:latin typeface="宋体" panose="02010600030101010101" pitchFamily="2" charset="-122"/>
              </a:rPr>
              <a:t> </a:t>
            </a:r>
            <a:r>
              <a:rPr lang="zh-CN" altLang="en-US" b="0" dirty="0">
                <a:latin typeface="宋体" panose="02010600030101010101" pitchFamily="2" charset="-122"/>
              </a:rPr>
              <a:t>：表示登上箱子；</a:t>
            </a:r>
            <a:endParaRPr lang="zh-CN" altLang="en-US" b="0" dirty="0">
              <a:latin typeface="宋体" panose="02010600030101010101" pitchFamily="2" charset="-122"/>
            </a:endParaRPr>
          </a:p>
          <a:p>
            <a:pPr marL="342900" indent="-342900" algn="l"/>
            <a:r>
              <a:rPr lang="en-US" altLang="zh-CN" i="1">
                <a:latin typeface="Times New Roman" panose="02020603050405020304" pitchFamily="18" charset="0"/>
              </a:rPr>
              <a:t>f</a:t>
            </a:r>
            <a:r>
              <a:rPr lang="en-US" altLang="zh-CN" baseline="-25000">
                <a:latin typeface="宋体" panose="02010600030101010101" pitchFamily="2" charset="-122"/>
              </a:rPr>
              <a:t>5</a:t>
            </a:r>
            <a:r>
              <a:rPr lang="en-US" altLang="zh-CN">
                <a:latin typeface="宋体" panose="02010600030101010101" pitchFamily="2" charset="-122"/>
              </a:rPr>
              <a:t>()</a:t>
            </a:r>
            <a:r>
              <a:rPr lang="zh-CN" altLang="en-US" dirty="0">
                <a:latin typeface="宋体" panose="02010600030101010101" pitchFamily="2" charset="-122"/>
              </a:rPr>
              <a:t> ：</a:t>
            </a:r>
            <a:r>
              <a:rPr lang="zh-CN" altLang="en-US" b="0" dirty="0">
                <a:latin typeface="宋体" panose="02010600030101010101" pitchFamily="2" charset="-122"/>
              </a:rPr>
              <a:t>表示登上梯子；</a:t>
            </a:r>
            <a:endParaRPr lang="zh-CN" altLang="en-US" b="0" dirty="0">
              <a:latin typeface="宋体" panose="02010600030101010101" pitchFamily="2" charset="-122"/>
            </a:endParaRPr>
          </a:p>
          <a:p>
            <a:pPr marL="342900" indent="-342900" algn="l"/>
            <a:r>
              <a:rPr lang="en-US" altLang="zh-CN" i="1">
                <a:latin typeface="Times New Roman" panose="02020603050405020304" pitchFamily="18" charset="0"/>
              </a:rPr>
              <a:t>f</a:t>
            </a:r>
            <a:r>
              <a:rPr lang="en-US" altLang="zh-CN" baseline="-25000">
                <a:latin typeface="宋体" panose="02010600030101010101" pitchFamily="2" charset="-122"/>
              </a:rPr>
              <a:t>6</a:t>
            </a:r>
            <a:r>
              <a:rPr lang="en-US" altLang="zh-CN">
                <a:latin typeface="宋体" panose="02010600030101010101" pitchFamily="2" charset="-122"/>
              </a:rPr>
              <a:t>()</a:t>
            </a:r>
            <a:r>
              <a:rPr lang="zh-CN" altLang="en-US" dirty="0">
                <a:latin typeface="宋体" panose="02010600030101010101" pitchFamily="2" charset="-122"/>
              </a:rPr>
              <a:t> </a:t>
            </a:r>
            <a:r>
              <a:rPr lang="zh-CN" altLang="en-US" b="0" dirty="0">
                <a:latin typeface="宋体" panose="02010600030101010101" pitchFamily="2" charset="-122"/>
              </a:rPr>
              <a:t>：表示摘到香蕉；</a:t>
            </a:r>
            <a:endParaRPr lang="zh-CN" altLang="en-US" b="0" dirty="0">
              <a:latin typeface="宋体" panose="02010600030101010101" pitchFamily="2" charset="-122"/>
            </a:endParaRPr>
          </a:p>
          <a:p>
            <a:pPr marL="342900" indent="-342900" algn="l"/>
            <a:r>
              <a:rPr lang="zh-CN" altLang="en-US" b="0" dirty="0">
                <a:latin typeface="宋体" panose="02010600030101010101" pitchFamily="2" charset="-122"/>
              </a:rPr>
              <a:t>则猴子摘香蕉问题的分解变换过程可用如下与或图表示：</a:t>
            </a:r>
            <a:endParaRPr lang="zh-CN" altLang="en-US" b="0" dirty="0">
              <a:latin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7" name="Rectangle 2"/>
          <p:cNvSpPr>
            <a:spLocks noGrp="1"/>
          </p:cNvSpPr>
          <p:nvPr>
            <p:ph type="title"/>
          </p:nvPr>
        </p:nvSpPr>
        <p:spPr/>
        <p:txBody>
          <a:bodyPr vert="horz" wrap="square" anchor="b"/>
          <a:p>
            <a:pPr eaLnBrk="1" hangingPunct="1"/>
            <a:r>
              <a:rPr lang="en-US" altLang="zh-CN" sz="2800" b="1">
                <a:latin typeface="Times New Roman" panose="02020603050405020304" pitchFamily="18" charset="0"/>
              </a:rPr>
              <a:t>2.5.1</a:t>
            </a:r>
            <a:r>
              <a:rPr lang="en-US" altLang="zh-CN" sz="2800" b="1"/>
              <a:t> </a:t>
            </a:r>
            <a:r>
              <a:rPr lang="zh-CN" altLang="en-US" sz="2800" b="1" dirty="0"/>
              <a:t>与或图表示（</a:t>
            </a:r>
            <a:r>
              <a:rPr lang="en-US" altLang="zh-CN" sz="2800" b="1">
                <a:latin typeface="Times New Roman" panose="02020603050405020304" pitchFamily="18" charset="0"/>
              </a:rPr>
              <a:t>5</a:t>
            </a:r>
            <a:r>
              <a:rPr lang="zh-CN" altLang="en-US" sz="2800" b="1" dirty="0"/>
              <a:t>）</a:t>
            </a:r>
            <a:endParaRPr lang="zh-CN" altLang="en-US" sz="2800" b="1" dirty="0"/>
          </a:p>
        </p:txBody>
      </p:sp>
      <p:sp>
        <p:nvSpPr>
          <p:cNvPr id="110598" name="Rectangle 3"/>
          <p:cNvSpPr>
            <a:spLocks noGrp="1"/>
          </p:cNvSpPr>
          <p:nvPr>
            <p:ph type="body" idx="4294967295"/>
          </p:nvPr>
        </p:nvSpPr>
        <p:spPr>
          <a:xfrm>
            <a:off x="1116330" y="1341755"/>
            <a:ext cx="8027670" cy="4791075"/>
          </a:xfrm>
        </p:spPr>
        <p:txBody>
          <a:bodyPr vert="horz" wrap="square" anchor="t">
            <a:normAutofit lnSpcReduction="10000"/>
          </a:bodyPr>
          <a:p>
            <a:pPr eaLnBrk="1" hangingPunct="1">
              <a:lnSpc>
                <a:spcPct val="90000"/>
              </a:lnSpc>
              <a:buNone/>
            </a:pPr>
            <a:r>
              <a:rPr lang="zh-CN" altLang="en-US" sz="2400" b="1" dirty="0">
                <a:latin typeface="宋体" panose="02010600030101010101" pitchFamily="2" charset="-122"/>
              </a:rPr>
              <a:t>例</a:t>
            </a:r>
            <a:r>
              <a:rPr lang="en-US" altLang="zh-CN" sz="2400" b="1">
                <a:latin typeface="宋体" panose="02010600030101010101" pitchFamily="2" charset="-122"/>
              </a:rPr>
              <a:t>2.11</a:t>
            </a:r>
            <a:r>
              <a:rPr lang="zh-CN" altLang="en-US" sz="2400" b="1" dirty="0">
                <a:latin typeface="宋体" panose="02010600030101010101" pitchFamily="2" charset="-122"/>
              </a:rPr>
              <a:t>证明四边形全等。</a:t>
            </a:r>
            <a:endParaRPr lang="zh-CN" altLang="en-US" sz="2400" b="1" dirty="0">
              <a:latin typeface="宋体" panose="02010600030101010101" pitchFamily="2" charset="-122"/>
            </a:endParaRPr>
          </a:p>
          <a:p>
            <a:pPr eaLnBrk="1" hangingPunct="1">
              <a:lnSpc>
                <a:spcPct val="90000"/>
              </a:lnSpc>
              <a:buNone/>
            </a:pPr>
            <a:endParaRPr lang="zh-CN" altLang="en-US" sz="2400" dirty="0">
              <a:latin typeface="宋体" panose="02010600030101010101" pitchFamily="2" charset="-122"/>
            </a:endParaRPr>
          </a:p>
          <a:p>
            <a:pPr eaLnBrk="1" hangingPunct="1">
              <a:lnSpc>
                <a:spcPct val="90000"/>
              </a:lnSpc>
              <a:buNone/>
            </a:pPr>
            <a:endParaRPr lang="zh-CN" altLang="en-US" sz="2400" dirty="0">
              <a:latin typeface="宋体" panose="02010600030101010101" pitchFamily="2" charset="-122"/>
            </a:endParaRPr>
          </a:p>
          <a:p>
            <a:pPr eaLnBrk="1" hangingPunct="1">
              <a:lnSpc>
                <a:spcPct val="90000"/>
              </a:lnSpc>
              <a:buNone/>
            </a:pPr>
            <a:endParaRPr lang="zh-CN" altLang="en-US" sz="2400" dirty="0">
              <a:latin typeface="宋体" panose="02010600030101010101" pitchFamily="2" charset="-122"/>
            </a:endParaRPr>
          </a:p>
          <a:p>
            <a:pPr eaLnBrk="1" hangingPunct="1">
              <a:lnSpc>
                <a:spcPct val="90000"/>
              </a:lnSpc>
              <a:buNone/>
            </a:pPr>
            <a:endParaRPr lang="zh-CN" altLang="en-US" sz="2400" dirty="0">
              <a:latin typeface="宋体" panose="02010600030101010101" pitchFamily="2" charset="-122"/>
            </a:endParaRPr>
          </a:p>
          <a:p>
            <a:pPr eaLnBrk="1" hangingPunct="1">
              <a:lnSpc>
                <a:spcPct val="90000"/>
              </a:lnSpc>
              <a:buNone/>
            </a:pPr>
            <a:endParaRPr lang="zh-CN" altLang="en-US" sz="2400" dirty="0">
              <a:latin typeface="宋体" panose="02010600030101010101" pitchFamily="2" charset="-122"/>
            </a:endParaRPr>
          </a:p>
          <a:p>
            <a:pPr>
              <a:lnSpc>
                <a:spcPct val="90000"/>
              </a:lnSpc>
              <a:spcBef>
                <a:spcPct val="0"/>
              </a:spcBef>
              <a:spcAft>
                <a:spcPct val="50000"/>
              </a:spcAft>
              <a:buClr>
                <a:srgbClr val="006DCE"/>
              </a:buClr>
              <a:buFont typeface="ZapfDingbats" pitchFamily="2" charset="2"/>
              <a:buNone/>
            </a:pPr>
            <a:r>
              <a:rPr lang="zh-CN" altLang="en-US" sz="2400" dirty="0">
                <a:latin typeface="宋体" panose="02010600030101010101" pitchFamily="2" charset="-122"/>
              </a:rPr>
              <a:t>分析：连接</a:t>
            </a:r>
            <a:r>
              <a:rPr lang="en-US" altLang="zh-CN" sz="2400">
                <a:latin typeface="宋体" panose="02010600030101010101" pitchFamily="2" charset="-122"/>
              </a:rPr>
              <a:t>BD</a:t>
            </a:r>
            <a:r>
              <a:rPr lang="zh-CN" altLang="en-US" sz="2400" dirty="0">
                <a:latin typeface="宋体" panose="02010600030101010101" pitchFamily="2" charset="-122"/>
              </a:rPr>
              <a:t>，</a:t>
            </a:r>
            <a:r>
              <a:rPr lang="en-US" altLang="zh-CN" sz="2400">
                <a:latin typeface="宋体" panose="02010600030101010101" pitchFamily="2" charset="-122"/>
              </a:rPr>
              <a:t>B´D´</a:t>
            </a:r>
            <a:r>
              <a:rPr lang="zh-CN" altLang="en-US" sz="2400" dirty="0">
                <a:latin typeface="宋体" panose="02010600030101010101" pitchFamily="2" charset="-122"/>
              </a:rPr>
              <a:t>，原来问题可以分解为两个子问题：</a:t>
            </a:r>
            <a:endParaRPr lang="zh-CN" altLang="en-US" sz="2400" dirty="0">
              <a:latin typeface="宋体" panose="02010600030101010101" pitchFamily="2" charset="-122"/>
            </a:endParaRPr>
          </a:p>
          <a:p>
            <a:pPr>
              <a:lnSpc>
                <a:spcPct val="90000"/>
              </a:lnSpc>
              <a:spcBef>
                <a:spcPct val="0"/>
              </a:spcBef>
              <a:spcAft>
                <a:spcPct val="50000"/>
              </a:spcAft>
              <a:buClr>
                <a:srgbClr val="006DCE"/>
              </a:buClr>
              <a:buFont typeface="ZapfDingbats" pitchFamily="2" charset="2"/>
              <a:buNone/>
            </a:pPr>
            <a:r>
              <a:rPr lang="zh-CN" altLang="en-US" sz="2400" dirty="0">
                <a:latin typeface="宋体" panose="02010600030101010101" pitchFamily="2" charset="-122"/>
              </a:rPr>
              <a:t>           </a:t>
            </a:r>
            <a:r>
              <a:rPr lang="en-US" altLang="zh-CN" sz="2400">
                <a:latin typeface="宋体" panose="02010600030101010101" pitchFamily="2" charset="-122"/>
              </a:rPr>
              <a:t>Q</a:t>
            </a:r>
            <a:r>
              <a:rPr lang="en-US" altLang="zh-CN" sz="2400" baseline="-25000">
                <a:latin typeface="宋体" panose="02010600030101010101" pitchFamily="2" charset="-122"/>
              </a:rPr>
              <a:t>1</a:t>
            </a:r>
            <a:r>
              <a:rPr lang="zh-CN" altLang="en-US" sz="2400" dirty="0">
                <a:latin typeface="宋体" panose="02010600030101010101" pitchFamily="2" charset="-122"/>
              </a:rPr>
              <a:t>：证明</a:t>
            </a:r>
            <a:r>
              <a:rPr lang="en-US" altLang="zh-CN" sz="2400">
                <a:latin typeface="宋体" panose="02010600030101010101" pitchFamily="2" charset="-122"/>
              </a:rPr>
              <a:t>ΔABD ≌ ΔA′B′D′</a:t>
            </a:r>
            <a:endParaRPr lang="en-US" altLang="zh-CN" sz="2400">
              <a:latin typeface="宋体" panose="02010600030101010101" pitchFamily="2" charset="-122"/>
            </a:endParaRPr>
          </a:p>
          <a:p>
            <a:pPr>
              <a:lnSpc>
                <a:spcPct val="90000"/>
              </a:lnSpc>
              <a:spcBef>
                <a:spcPct val="0"/>
              </a:spcBef>
              <a:spcAft>
                <a:spcPct val="50000"/>
              </a:spcAft>
              <a:buClr>
                <a:srgbClr val="006DCE"/>
              </a:buClr>
              <a:buFont typeface="ZapfDingbats" pitchFamily="2" charset="2"/>
              <a:buNone/>
            </a:pPr>
            <a:r>
              <a:rPr lang="en-US" altLang="zh-CN" sz="2400">
                <a:latin typeface="宋体" panose="02010600030101010101" pitchFamily="2" charset="-122"/>
              </a:rPr>
              <a:t>           Q</a:t>
            </a:r>
            <a:r>
              <a:rPr lang="en-US" altLang="zh-CN" sz="2400" baseline="-25000">
                <a:latin typeface="宋体" panose="02010600030101010101" pitchFamily="2" charset="-122"/>
              </a:rPr>
              <a:t>2</a:t>
            </a:r>
            <a:r>
              <a:rPr lang="zh-CN" altLang="en-US" sz="2400" dirty="0">
                <a:latin typeface="宋体" panose="02010600030101010101" pitchFamily="2" charset="-122"/>
              </a:rPr>
              <a:t>：证明</a:t>
            </a:r>
            <a:r>
              <a:rPr lang="en-US" altLang="zh-CN" sz="2400">
                <a:latin typeface="宋体" panose="02010600030101010101" pitchFamily="2" charset="-122"/>
              </a:rPr>
              <a:t>ΔBCD ≌ ΔB′C′D′</a:t>
            </a:r>
            <a:endParaRPr lang="en-US" altLang="zh-CN" sz="2400">
              <a:latin typeface="宋体" panose="02010600030101010101" pitchFamily="2" charset="-122"/>
            </a:endParaRPr>
          </a:p>
          <a:p>
            <a:pPr>
              <a:lnSpc>
                <a:spcPct val="90000"/>
              </a:lnSpc>
              <a:spcBef>
                <a:spcPct val="0"/>
              </a:spcBef>
              <a:spcAft>
                <a:spcPct val="50000"/>
              </a:spcAft>
              <a:buClr>
                <a:srgbClr val="006DCE"/>
              </a:buClr>
              <a:buFont typeface="ZapfDingbats" pitchFamily="2" charset="2"/>
              <a:buNone/>
            </a:pPr>
            <a:r>
              <a:rPr lang="zh-CN" altLang="en-US" sz="2400" dirty="0">
                <a:latin typeface="宋体" panose="02010600030101010101" pitchFamily="2" charset="-122"/>
              </a:rPr>
              <a:t>原来问题可以</a:t>
            </a:r>
            <a:r>
              <a:rPr lang="zh-CN" altLang="en-US" sz="2400" dirty="0">
                <a:solidFill>
                  <a:schemeClr val="accent1"/>
                </a:solidFill>
                <a:latin typeface="宋体" panose="02010600030101010101" pitchFamily="2" charset="-122"/>
              </a:rPr>
              <a:t>分为两个子问题解决。</a:t>
            </a:r>
            <a:endParaRPr lang="zh-CN" altLang="en-US" sz="2400" dirty="0">
              <a:solidFill>
                <a:schemeClr val="accent1"/>
              </a:solidFill>
              <a:latin typeface="宋体" panose="02010600030101010101" pitchFamily="2" charset="-122"/>
            </a:endParaRPr>
          </a:p>
          <a:p>
            <a:pPr eaLnBrk="1" hangingPunct="1">
              <a:lnSpc>
                <a:spcPct val="90000"/>
              </a:lnSpc>
              <a:buNone/>
            </a:pPr>
            <a:endParaRPr lang="en-US" altLang="zh-CN" sz="2400">
              <a:latin typeface="宋体" panose="02010600030101010101" pitchFamily="2" charset="-122"/>
            </a:endParaRPr>
          </a:p>
        </p:txBody>
      </p:sp>
      <p:grpSp>
        <p:nvGrpSpPr>
          <p:cNvPr id="110599" name="组合 110598"/>
          <p:cNvGrpSpPr/>
          <p:nvPr/>
        </p:nvGrpSpPr>
        <p:grpSpPr>
          <a:xfrm>
            <a:off x="1835150" y="1773238"/>
            <a:ext cx="1524000" cy="1752600"/>
            <a:chOff x="0" y="0"/>
            <a:chExt cx="960" cy="1104"/>
          </a:xfrm>
        </p:grpSpPr>
        <p:grpSp>
          <p:nvGrpSpPr>
            <p:cNvPr id="110600" name="组合 110599"/>
            <p:cNvGrpSpPr/>
            <p:nvPr/>
          </p:nvGrpSpPr>
          <p:grpSpPr>
            <a:xfrm>
              <a:off x="240" y="96"/>
              <a:ext cx="480" cy="864"/>
              <a:chOff x="0" y="0"/>
              <a:chExt cx="480" cy="864"/>
            </a:xfrm>
          </p:grpSpPr>
          <p:sp>
            <p:nvSpPr>
              <p:cNvPr id="110601" name="Line 6"/>
              <p:cNvSpPr/>
              <p:nvPr/>
            </p:nvSpPr>
            <p:spPr>
              <a:xfrm flipH="1">
                <a:off x="0" y="0"/>
                <a:ext cx="480" cy="384"/>
              </a:xfrm>
              <a:prstGeom prst="line">
                <a:avLst/>
              </a:prstGeom>
              <a:ln w="9525" cap="flat" cmpd="sng">
                <a:solidFill>
                  <a:schemeClr val="hlink"/>
                </a:solidFill>
                <a:prstDash val="solid"/>
                <a:headEnd type="none" w="med" len="med"/>
                <a:tailEnd type="none" w="med" len="med"/>
              </a:ln>
            </p:spPr>
          </p:sp>
          <p:sp>
            <p:nvSpPr>
              <p:cNvPr id="110602" name="Line 7"/>
              <p:cNvSpPr/>
              <p:nvPr/>
            </p:nvSpPr>
            <p:spPr>
              <a:xfrm>
                <a:off x="0" y="384"/>
                <a:ext cx="0" cy="480"/>
              </a:xfrm>
              <a:prstGeom prst="line">
                <a:avLst/>
              </a:prstGeom>
              <a:ln w="9525" cap="flat" cmpd="sng">
                <a:solidFill>
                  <a:schemeClr val="hlink"/>
                </a:solidFill>
                <a:prstDash val="solid"/>
                <a:headEnd type="none" w="med" len="med"/>
                <a:tailEnd type="none" w="med" len="med"/>
              </a:ln>
            </p:spPr>
          </p:sp>
          <p:sp>
            <p:nvSpPr>
              <p:cNvPr id="110603" name="Line 8"/>
              <p:cNvSpPr/>
              <p:nvPr/>
            </p:nvSpPr>
            <p:spPr>
              <a:xfrm>
                <a:off x="480" y="0"/>
                <a:ext cx="0" cy="864"/>
              </a:xfrm>
              <a:prstGeom prst="line">
                <a:avLst/>
              </a:prstGeom>
              <a:ln w="9525" cap="flat" cmpd="sng">
                <a:solidFill>
                  <a:schemeClr val="hlink"/>
                </a:solidFill>
                <a:prstDash val="solid"/>
                <a:headEnd type="none" w="med" len="med"/>
                <a:tailEnd type="none" w="med" len="med"/>
              </a:ln>
            </p:spPr>
          </p:sp>
          <p:sp>
            <p:nvSpPr>
              <p:cNvPr id="110604" name="Line 9"/>
              <p:cNvSpPr/>
              <p:nvPr/>
            </p:nvSpPr>
            <p:spPr>
              <a:xfrm>
                <a:off x="0" y="864"/>
                <a:ext cx="480" cy="0"/>
              </a:xfrm>
              <a:prstGeom prst="line">
                <a:avLst/>
              </a:prstGeom>
              <a:ln w="9525" cap="flat" cmpd="sng">
                <a:solidFill>
                  <a:schemeClr val="hlink"/>
                </a:solidFill>
                <a:prstDash val="solid"/>
                <a:headEnd type="none" w="med" len="med"/>
                <a:tailEnd type="none" w="med" len="med"/>
              </a:ln>
            </p:spPr>
          </p:sp>
        </p:grpSp>
        <p:sp>
          <p:nvSpPr>
            <p:cNvPr id="110605" name="Rectangle 10"/>
            <p:cNvSpPr/>
            <p:nvPr/>
          </p:nvSpPr>
          <p:spPr>
            <a:xfrm>
              <a:off x="0" y="336"/>
              <a:ext cx="192" cy="192"/>
            </a:xfrm>
            <a:prstGeom prst="rect">
              <a:avLst/>
            </a:prstGeom>
            <a:noFill/>
            <a:ln w="9525">
              <a:noFill/>
            </a:ln>
          </p:spPr>
          <p:txBody>
            <a:bodyPr wrap="none" anchor="ctr"/>
            <a:p>
              <a:pPr eaLnBrk="0" hangingPunct="0">
                <a:lnSpc>
                  <a:spcPct val="90000"/>
                </a:lnSpc>
                <a:spcBef>
                  <a:spcPct val="0"/>
                </a:spcBef>
                <a:spcAft>
                  <a:spcPct val="50000"/>
                </a:spcAft>
                <a:buClr>
                  <a:srgbClr val="006DCE"/>
                </a:buClr>
              </a:pPr>
              <a:r>
                <a:rPr lang="en-US" altLang="zh-CN" sz="1600">
                  <a:latin typeface="Arial" panose="020B0604020202020204" pitchFamily="34" charset="0"/>
                </a:rPr>
                <a:t>A</a:t>
              </a:r>
              <a:endParaRPr lang="en-US" altLang="zh-CN" sz="1600">
                <a:latin typeface="Arial" panose="020B0604020202020204" pitchFamily="34" charset="0"/>
              </a:endParaRPr>
            </a:p>
          </p:txBody>
        </p:sp>
        <p:sp>
          <p:nvSpPr>
            <p:cNvPr id="110606" name="Rectangle 11"/>
            <p:cNvSpPr/>
            <p:nvPr/>
          </p:nvSpPr>
          <p:spPr>
            <a:xfrm>
              <a:off x="768" y="0"/>
              <a:ext cx="192" cy="192"/>
            </a:xfrm>
            <a:prstGeom prst="rect">
              <a:avLst/>
            </a:prstGeom>
            <a:noFill/>
            <a:ln w="9525">
              <a:noFill/>
            </a:ln>
          </p:spPr>
          <p:txBody>
            <a:bodyPr wrap="none" anchor="ctr"/>
            <a:p>
              <a:pPr eaLnBrk="0" hangingPunct="0">
                <a:lnSpc>
                  <a:spcPct val="90000"/>
                </a:lnSpc>
                <a:spcBef>
                  <a:spcPct val="0"/>
                </a:spcBef>
                <a:spcAft>
                  <a:spcPct val="50000"/>
                </a:spcAft>
                <a:buClr>
                  <a:srgbClr val="006DCE"/>
                </a:buClr>
              </a:pPr>
              <a:r>
                <a:rPr lang="en-US" altLang="zh-CN" sz="1600">
                  <a:latin typeface="Arial" panose="020B0604020202020204" pitchFamily="34" charset="0"/>
                </a:rPr>
                <a:t>B</a:t>
              </a:r>
              <a:endParaRPr lang="en-US" altLang="zh-CN" sz="1600">
                <a:latin typeface="Arial" panose="020B0604020202020204" pitchFamily="34" charset="0"/>
              </a:endParaRPr>
            </a:p>
          </p:txBody>
        </p:sp>
        <p:sp>
          <p:nvSpPr>
            <p:cNvPr id="110607" name="Rectangle 12"/>
            <p:cNvSpPr/>
            <p:nvPr/>
          </p:nvSpPr>
          <p:spPr>
            <a:xfrm>
              <a:off x="48" y="912"/>
              <a:ext cx="192" cy="192"/>
            </a:xfrm>
            <a:prstGeom prst="rect">
              <a:avLst/>
            </a:prstGeom>
            <a:noFill/>
            <a:ln w="9525">
              <a:noFill/>
            </a:ln>
          </p:spPr>
          <p:txBody>
            <a:bodyPr wrap="none" anchor="ctr"/>
            <a:p>
              <a:pPr eaLnBrk="0" hangingPunct="0">
                <a:lnSpc>
                  <a:spcPct val="90000"/>
                </a:lnSpc>
                <a:spcBef>
                  <a:spcPct val="0"/>
                </a:spcBef>
                <a:spcAft>
                  <a:spcPct val="50000"/>
                </a:spcAft>
                <a:buClr>
                  <a:srgbClr val="006DCE"/>
                </a:buClr>
              </a:pPr>
              <a:r>
                <a:rPr lang="en-US" altLang="zh-CN" sz="1600">
                  <a:latin typeface="Arial" panose="020B0604020202020204" pitchFamily="34" charset="0"/>
                </a:rPr>
                <a:t>D</a:t>
              </a:r>
              <a:endParaRPr lang="en-US" altLang="zh-CN" sz="1600">
                <a:latin typeface="Arial" panose="020B0604020202020204" pitchFamily="34" charset="0"/>
              </a:endParaRPr>
            </a:p>
          </p:txBody>
        </p:sp>
        <p:sp>
          <p:nvSpPr>
            <p:cNvPr id="110608" name="Rectangle 13"/>
            <p:cNvSpPr/>
            <p:nvPr/>
          </p:nvSpPr>
          <p:spPr>
            <a:xfrm>
              <a:off x="720" y="912"/>
              <a:ext cx="192" cy="192"/>
            </a:xfrm>
            <a:prstGeom prst="rect">
              <a:avLst/>
            </a:prstGeom>
            <a:noFill/>
            <a:ln w="9525">
              <a:noFill/>
            </a:ln>
          </p:spPr>
          <p:txBody>
            <a:bodyPr wrap="none" anchor="ctr"/>
            <a:p>
              <a:pPr eaLnBrk="0" hangingPunct="0">
                <a:lnSpc>
                  <a:spcPct val="90000"/>
                </a:lnSpc>
                <a:spcBef>
                  <a:spcPct val="0"/>
                </a:spcBef>
                <a:spcAft>
                  <a:spcPct val="50000"/>
                </a:spcAft>
                <a:buClr>
                  <a:srgbClr val="006DCE"/>
                </a:buClr>
              </a:pPr>
              <a:r>
                <a:rPr lang="en-US" altLang="zh-CN" sz="1600">
                  <a:latin typeface="Arial" panose="020B0604020202020204" pitchFamily="34" charset="0"/>
                </a:rPr>
                <a:t>C</a:t>
              </a:r>
              <a:endParaRPr lang="en-US" altLang="zh-CN" sz="1600">
                <a:latin typeface="Arial" panose="020B0604020202020204" pitchFamily="34" charset="0"/>
              </a:endParaRPr>
            </a:p>
          </p:txBody>
        </p:sp>
        <p:sp>
          <p:nvSpPr>
            <p:cNvPr id="110609" name="Line 14"/>
            <p:cNvSpPr/>
            <p:nvPr/>
          </p:nvSpPr>
          <p:spPr>
            <a:xfrm flipH="1">
              <a:off x="240" y="96"/>
              <a:ext cx="480" cy="864"/>
            </a:xfrm>
            <a:prstGeom prst="line">
              <a:avLst/>
            </a:prstGeom>
            <a:ln w="12700" cap="flat" cmpd="sng">
              <a:solidFill>
                <a:schemeClr val="hlink"/>
              </a:solidFill>
              <a:prstDash val="sysDot"/>
              <a:headEnd type="none" w="med" len="med"/>
              <a:tailEnd type="none" w="med" len="med"/>
            </a:ln>
          </p:spPr>
        </p:sp>
      </p:grpSp>
      <p:grpSp>
        <p:nvGrpSpPr>
          <p:cNvPr id="110610" name="组合 110609"/>
          <p:cNvGrpSpPr/>
          <p:nvPr/>
        </p:nvGrpSpPr>
        <p:grpSpPr>
          <a:xfrm>
            <a:off x="4572000" y="1773238"/>
            <a:ext cx="1524000" cy="1752600"/>
            <a:chOff x="0" y="0"/>
            <a:chExt cx="960" cy="1104"/>
          </a:xfrm>
        </p:grpSpPr>
        <p:grpSp>
          <p:nvGrpSpPr>
            <p:cNvPr id="110611" name="组合 110610"/>
            <p:cNvGrpSpPr/>
            <p:nvPr/>
          </p:nvGrpSpPr>
          <p:grpSpPr>
            <a:xfrm>
              <a:off x="240" y="96"/>
              <a:ext cx="480" cy="864"/>
              <a:chOff x="0" y="0"/>
              <a:chExt cx="480" cy="864"/>
            </a:xfrm>
          </p:grpSpPr>
          <p:sp>
            <p:nvSpPr>
              <p:cNvPr id="110612" name="Line 17"/>
              <p:cNvSpPr/>
              <p:nvPr/>
            </p:nvSpPr>
            <p:spPr>
              <a:xfrm flipH="1">
                <a:off x="0" y="0"/>
                <a:ext cx="480" cy="384"/>
              </a:xfrm>
              <a:prstGeom prst="line">
                <a:avLst/>
              </a:prstGeom>
              <a:ln w="9525" cap="flat" cmpd="sng">
                <a:solidFill>
                  <a:schemeClr val="hlink"/>
                </a:solidFill>
                <a:prstDash val="solid"/>
                <a:headEnd type="none" w="med" len="med"/>
                <a:tailEnd type="none" w="med" len="med"/>
              </a:ln>
            </p:spPr>
          </p:sp>
          <p:sp>
            <p:nvSpPr>
              <p:cNvPr id="110613" name="Line 18"/>
              <p:cNvSpPr/>
              <p:nvPr/>
            </p:nvSpPr>
            <p:spPr>
              <a:xfrm>
                <a:off x="0" y="384"/>
                <a:ext cx="0" cy="480"/>
              </a:xfrm>
              <a:prstGeom prst="line">
                <a:avLst/>
              </a:prstGeom>
              <a:ln w="9525" cap="flat" cmpd="sng">
                <a:solidFill>
                  <a:schemeClr val="hlink"/>
                </a:solidFill>
                <a:prstDash val="solid"/>
                <a:headEnd type="none" w="med" len="med"/>
                <a:tailEnd type="none" w="med" len="med"/>
              </a:ln>
            </p:spPr>
          </p:sp>
          <p:sp>
            <p:nvSpPr>
              <p:cNvPr id="110614" name="Line 19"/>
              <p:cNvSpPr/>
              <p:nvPr/>
            </p:nvSpPr>
            <p:spPr>
              <a:xfrm>
                <a:off x="480" y="0"/>
                <a:ext cx="0" cy="864"/>
              </a:xfrm>
              <a:prstGeom prst="line">
                <a:avLst/>
              </a:prstGeom>
              <a:ln w="9525" cap="flat" cmpd="sng">
                <a:solidFill>
                  <a:schemeClr val="hlink"/>
                </a:solidFill>
                <a:prstDash val="solid"/>
                <a:headEnd type="none" w="med" len="med"/>
                <a:tailEnd type="none" w="med" len="med"/>
              </a:ln>
            </p:spPr>
          </p:sp>
          <p:sp>
            <p:nvSpPr>
              <p:cNvPr id="110615" name="Line 20"/>
              <p:cNvSpPr/>
              <p:nvPr/>
            </p:nvSpPr>
            <p:spPr>
              <a:xfrm>
                <a:off x="0" y="864"/>
                <a:ext cx="480" cy="0"/>
              </a:xfrm>
              <a:prstGeom prst="line">
                <a:avLst/>
              </a:prstGeom>
              <a:ln w="9525" cap="flat" cmpd="sng">
                <a:solidFill>
                  <a:schemeClr val="hlink"/>
                </a:solidFill>
                <a:prstDash val="solid"/>
                <a:headEnd type="none" w="med" len="med"/>
                <a:tailEnd type="none" w="med" len="med"/>
              </a:ln>
            </p:spPr>
          </p:sp>
        </p:grpSp>
        <p:sp>
          <p:nvSpPr>
            <p:cNvPr id="110616" name="Rectangle 21"/>
            <p:cNvSpPr/>
            <p:nvPr/>
          </p:nvSpPr>
          <p:spPr>
            <a:xfrm>
              <a:off x="0" y="336"/>
              <a:ext cx="192" cy="192"/>
            </a:xfrm>
            <a:prstGeom prst="rect">
              <a:avLst/>
            </a:prstGeom>
            <a:noFill/>
            <a:ln w="9525">
              <a:noFill/>
            </a:ln>
          </p:spPr>
          <p:txBody>
            <a:bodyPr wrap="none" anchor="ctr"/>
            <a:p>
              <a:pPr eaLnBrk="0" hangingPunct="0">
                <a:lnSpc>
                  <a:spcPct val="90000"/>
                </a:lnSpc>
                <a:spcBef>
                  <a:spcPct val="0"/>
                </a:spcBef>
                <a:spcAft>
                  <a:spcPct val="50000"/>
                </a:spcAft>
                <a:buClr>
                  <a:srgbClr val="006DCE"/>
                </a:buClr>
              </a:pPr>
              <a:r>
                <a:rPr lang="en-US" altLang="zh-CN" sz="1600">
                  <a:latin typeface="Arial" panose="020B0604020202020204" pitchFamily="34" charset="0"/>
                </a:rPr>
                <a:t>A</a:t>
              </a:r>
              <a:r>
                <a:rPr lang="en-US" altLang="zh-CN" sz="1600">
                  <a:latin typeface="Arial" panose="020B0604020202020204" pitchFamily="34" charset="0"/>
                  <a:cs typeface="Arial" panose="020B0604020202020204" pitchFamily="34" charset="0"/>
                </a:rPr>
                <a:t>´</a:t>
              </a:r>
              <a:endParaRPr lang="en-US" altLang="zh-CN" sz="1600">
                <a:latin typeface="Arial" panose="020B0604020202020204" pitchFamily="34" charset="0"/>
              </a:endParaRPr>
            </a:p>
          </p:txBody>
        </p:sp>
        <p:sp>
          <p:nvSpPr>
            <p:cNvPr id="110617" name="Rectangle 22"/>
            <p:cNvSpPr/>
            <p:nvPr/>
          </p:nvSpPr>
          <p:spPr>
            <a:xfrm>
              <a:off x="768" y="0"/>
              <a:ext cx="192" cy="192"/>
            </a:xfrm>
            <a:prstGeom prst="rect">
              <a:avLst/>
            </a:prstGeom>
            <a:noFill/>
            <a:ln w="9525">
              <a:noFill/>
            </a:ln>
          </p:spPr>
          <p:txBody>
            <a:bodyPr wrap="none" anchor="ctr"/>
            <a:p>
              <a:pPr eaLnBrk="0" hangingPunct="0">
                <a:lnSpc>
                  <a:spcPct val="90000"/>
                </a:lnSpc>
                <a:spcBef>
                  <a:spcPct val="0"/>
                </a:spcBef>
                <a:spcAft>
                  <a:spcPct val="50000"/>
                </a:spcAft>
                <a:buClr>
                  <a:srgbClr val="006DCE"/>
                </a:buClr>
              </a:pPr>
              <a:r>
                <a:rPr lang="en-US" altLang="zh-CN" sz="1600">
                  <a:latin typeface="Arial" panose="020B0604020202020204" pitchFamily="34" charset="0"/>
                </a:rPr>
                <a:t>B</a:t>
              </a:r>
              <a:r>
                <a:rPr lang="en-US" altLang="zh-CN" sz="1600">
                  <a:latin typeface="Arial" panose="020B0604020202020204" pitchFamily="34" charset="0"/>
                  <a:cs typeface="Arial" panose="020B0604020202020204" pitchFamily="34" charset="0"/>
                </a:rPr>
                <a:t>´</a:t>
              </a:r>
              <a:endParaRPr lang="en-US" altLang="zh-CN" sz="1600">
                <a:latin typeface="Arial" panose="020B0604020202020204" pitchFamily="34" charset="0"/>
                <a:ea typeface="Arial" panose="020B0604020202020204" pitchFamily="34" charset="0"/>
              </a:endParaRPr>
            </a:p>
          </p:txBody>
        </p:sp>
        <p:sp>
          <p:nvSpPr>
            <p:cNvPr id="110618" name="Rectangle 23"/>
            <p:cNvSpPr/>
            <p:nvPr/>
          </p:nvSpPr>
          <p:spPr>
            <a:xfrm>
              <a:off x="48" y="912"/>
              <a:ext cx="192" cy="192"/>
            </a:xfrm>
            <a:prstGeom prst="rect">
              <a:avLst/>
            </a:prstGeom>
            <a:noFill/>
            <a:ln w="9525">
              <a:noFill/>
            </a:ln>
          </p:spPr>
          <p:txBody>
            <a:bodyPr wrap="none" anchor="ctr"/>
            <a:p>
              <a:pPr eaLnBrk="0" hangingPunct="0">
                <a:lnSpc>
                  <a:spcPct val="90000"/>
                </a:lnSpc>
                <a:spcBef>
                  <a:spcPct val="0"/>
                </a:spcBef>
                <a:spcAft>
                  <a:spcPct val="50000"/>
                </a:spcAft>
                <a:buClr>
                  <a:srgbClr val="006DCE"/>
                </a:buClr>
              </a:pPr>
              <a:r>
                <a:rPr lang="en-US" altLang="zh-CN" sz="1600">
                  <a:latin typeface="Arial" panose="020B0604020202020204" pitchFamily="34" charset="0"/>
                </a:rPr>
                <a:t>D</a:t>
              </a:r>
              <a:r>
                <a:rPr lang="en-US" altLang="zh-CN" sz="1600">
                  <a:latin typeface="Arial" panose="020B0604020202020204" pitchFamily="34" charset="0"/>
                  <a:cs typeface="Arial" panose="020B0604020202020204" pitchFamily="34" charset="0"/>
                </a:rPr>
                <a:t>´</a:t>
              </a:r>
              <a:endParaRPr lang="en-US" altLang="zh-CN" sz="1600">
                <a:latin typeface="Arial" panose="020B0604020202020204" pitchFamily="34" charset="0"/>
                <a:ea typeface="Arial" panose="020B0604020202020204" pitchFamily="34" charset="0"/>
              </a:endParaRPr>
            </a:p>
          </p:txBody>
        </p:sp>
        <p:sp>
          <p:nvSpPr>
            <p:cNvPr id="110619" name="Rectangle 24"/>
            <p:cNvSpPr/>
            <p:nvPr/>
          </p:nvSpPr>
          <p:spPr>
            <a:xfrm>
              <a:off x="720" y="912"/>
              <a:ext cx="192" cy="192"/>
            </a:xfrm>
            <a:prstGeom prst="rect">
              <a:avLst/>
            </a:prstGeom>
            <a:noFill/>
            <a:ln w="9525">
              <a:noFill/>
            </a:ln>
          </p:spPr>
          <p:txBody>
            <a:bodyPr wrap="none" anchor="ctr"/>
            <a:p>
              <a:pPr eaLnBrk="0" hangingPunct="0">
                <a:lnSpc>
                  <a:spcPct val="90000"/>
                </a:lnSpc>
                <a:spcBef>
                  <a:spcPct val="0"/>
                </a:spcBef>
                <a:spcAft>
                  <a:spcPct val="50000"/>
                </a:spcAft>
                <a:buClr>
                  <a:srgbClr val="006DCE"/>
                </a:buClr>
              </a:pPr>
              <a:r>
                <a:rPr lang="en-US" altLang="zh-CN" sz="1600">
                  <a:latin typeface="Arial" panose="020B0604020202020204" pitchFamily="34" charset="0"/>
                </a:rPr>
                <a:t>C</a:t>
              </a:r>
              <a:r>
                <a:rPr lang="en-US" altLang="zh-CN" sz="1600">
                  <a:latin typeface="Arial" panose="020B0604020202020204" pitchFamily="34" charset="0"/>
                  <a:cs typeface="Arial" panose="020B0604020202020204" pitchFamily="34" charset="0"/>
                </a:rPr>
                <a:t>´</a:t>
              </a:r>
              <a:endParaRPr lang="en-US" altLang="zh-CN" sz="1600">
                <a:latin typeface="Arial" panose="020B0604020202020204" pitchFamily="34" charset="0"/>
                <a:ea typeface="Arial" panose="020B0604020202020204" pitchFamily="34" charset="0"/>
              </a:endParaRPr>
            </a:p>
          </p:txBody>
        </p:sp>
        <p:sp>
          <p:nvSpPr>
            <p:cNvPr id="110620" name="Line 25"/>
            <p:cNvSpPr/>
            <p:nvPr/>
          </p:nvSpPr>
          <p:spPr>
            <a:xfrm flipH="1">
              <a:off x="240" y="96"/>
              <a:ext cx="480" cy="864"/>
            </a:xfrm>
            <a:prstGeom prst="line">
              <a:avLst/>
            </a:prstGeom>
            <a:ln w="12700" cap="flat" cmpd="sng">
              <a:solidFill>
                <a:schemeClr val="hlink"/>
              </a:solidFill>
              <a:prstDash val="sysDot"/>
              <a:headEnd type="none" w="med" len="med"/>
              <a:tailEnd type="none" w="med" len="med"/>
            </a:ln>
          </p:spPr>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标题 111617"/>
          <p:cNvSpPr>
            <a:spLocks noGrp="1"/>
          </p:cNvSpPr>
          <p:nvPr>
            <p:ph type="title"/>
          </p:nvPr>
        </p:nvSpPr>
        <p:spPr/>
        <p:txBody>
          <a:bodyPr anchor="b"/>
          <a:p>
            <a:r>
              <a:rPr lang="en-US" altLang="zh-CN" sz="2800" b="1">
                <a:latin typeface="Times New Roman" panose="02020603050405020304" pitchFamily="18" charset="0"/>
              </a:rPr>
              <a:t>2.5.1</a:t>
            </a:r>
            <a:r>
              <a:rPr lang="en-US" altLang="zh-CN" sz="2800" b="1"/>
              <a:t> </a:t>
            </a:r>
            <a:r>
              <a:rPr lang="zh-CN" altLang="en-US" sz="2800" b="1" dirty="0"/>
              <a:t>与或图表示（</a:t>
            </a:r>
            <a:r>
              <a:rPr lang="en-US" altLang="zh-CN" sz="2800" b="1">
                <a:latin typeface="Times New Roman" panose="02020603050405020304" pitchFamily="18" charset="0"/>
              </a:rPr>
              <a:t>6</a:t>
            </a:r>
            <a:r>
              <a:rPr lang="zh-CN" altLang="en-US" sz="2800" b="1" dirty="0"/>
              <a:t>）</a:t>
            </a:r>
            <a:endParaRPr lang="zh-CN" altLang="en-US" sz="2800" b="1" dirty="0"/>
          </a:p>
        </p:txBody>
      </p:sp>
      <p:sp>
        <p:nvSpPr>
          <p:cNvPr id="111619" name="矩形 111618"/>
          <p:cNvSpPr/>
          <p:nvPr/>
        </p:nvSpPr>
        <p:spPr>
          <a:xfrm>
            <a:off x="1219200" y="1371600"/>
            <a:ext cx="3429000" cy="4191000"/>
          </a:xfrm>
          <a:prstGeom prst="rect">
            <a:avLst/>
          </a:prstGeom>
          <a:noFill/>
          <a:ln w="9525">
            <a:noFill/>
          </a:ln>
        </p:spPr>
        <p:txBody>
          <a:bodyPr wrap="none" anchor="ctr"/>
          <a:p>
            <a:pPr algn="l" eaLnBrk="0" hangingPunct="0">
              <a:lnSpc>
                <a:spcPct val="90000"/>
              </a:lnSpc>
              <a:spcBef>
                <a:spcPct val="0"/>
              </a:spcBef>
              <a:spcAft>
                <a:spcPct val="50000"/>
              </a:spcAft>
              <a:buClr>
                <a:srgbClr val="006DCE"/>
              </a:buClr>
            </a:pPr>
            <a:r>
              <a:rPr lang="zh-CN" altLang="en-US" dirty="0">
                <a:latin typeface="仿宋_GB2312" pitchFamily="49" charset="-122"/>
                <a:ea typeface="仿宋_GB2312" pitchFamily="49" charset="-122"/>
              </a:rPr>
              <a:t>问题</a:t>
            </a:r>
            <a:r>
              <a:rPr lang="en-US" altLang="zh-CN">
                <a:latin typeface="仿宋_GB2312" pitchFamily="49" charset="-122"/>
                <a:ea typeface="仿宋_GB2312" pitchFamily="49" charset="-122"/>
              </a:rPr>
              <a:t>Q</a:t>
            </a:r>
            <a:r>
              <a:rPr lang="en-US" altLang="zh-CN" baseline="-25000">
                <a:latin typeface="仿宋_GB2312" pitchFamily="49" charset="-122"/>
                <a:ea typeface="仿宋_GB2312" pitchFamily="49" charset="-122"/>
              </a:rPr>
              <a:t>1</a:t>
            </a:r>
            <a:r>
              <a:rPr lang="zh-CN" altLang="en-US" dirty="0">
                <a:latin typeface="仿宋_GB2312" pitchFamily="49" charset="-122"/>
                <a:ea typeface="仿宋_GB2312" pitchFamily="49" charset="-122"/>
              </a:rPr>
              <a:t>还可以再被分解为：</a:t>
            </a:r>
            <a:endParaRPr lang="zh-CN" altLang="en-US" dirty="0">
              <a:latin typeface="仿宋_GB2312" pitchFamily="49" charset="-122"/>
              <a:ea typeface="仿宋_GB2312" pitchFamily="49" charset="-122"/>
            </a:endParaRPr>
          </a:p>
          <a:p>
            <a:pPr algn="l" eaLnBrk="0" hangingPunct="0">
              <a:lnSpc>
                <a:spcPct val="90000"/>
              </a:lnSpc>
              <a:spcBef>
                <a:spcPct val="0"/>
              </a:spcBef>
              <a:spcAft>
                <a:spcPct val="50000"/>
              </a:spcAft>
              <a:buClr>
                <a:srgbClr val="006DCE"/>
              </a:buClr>
            </a:pPr>
            <a:r>
              <a:rPr lang="zh-CN" altLang="en-US" dirty="0">
                <a:latin typeface="仿宋_GB2312" pitchFamily="49" charset="-122"/>
                <a:ea typeface="仿宋_GB2312" pitchFamily="49" charset="-122"/>
              </a:rPr>
              <a:t>     </a:t>
            </a:r>
            <a:r>
              <a:rPr lang="en-US" altLang="zh-CN">
                <a:latin typeface="仿宋_GB2312" pitchFamily="49" charset="-122"/>
                <a:ea typeface="仿宋_GB2312" pitchFamily="49" charset="-122"/>
              </a:rPr>
              <a:t>Q</a:t>
            </a:r>
            <a:r>
              <a:rPr lang="en-US" altLang="zh-CN" baseline="-25000">
                <a:latin typeface="仿宋_GB2312" pitchFamily="49" charset="-122"/>
                <a:ea typeface="仿宋_GB2312" pitchFamily="49" charset="-122"/>
              </a:rPr>
              <a:t>11</a:t>
            </a:r>
            <a:r>
              <a:rPr lang="en-US" altLang="zh-CN">
                <a:latin typeface="仿宋_GB2312" pitchFamily="49" charset="-122"/>
                <a:ea typeface="仿宋_GB2312" pitchFamily="49" charset="-122"/>
              </a:rPr>
              <a:t> </a:t>
            </a:r>
            <a:r>
              <a:rPr lang="zh-CN" altLang="en-US" dirty="0">
                <a:latin typeface="仿宋_GB2312" pitchFamily="49" charset="-122"/>
                <a:ea typeface="仿宋_GB2312" pitchFamily="49" charset="-122"/>
              </a:rPr>
              <a:t>：证明</a:t>
            </a:r>
            <a:r>
              <a:rPr lang="en-US" altLang="zh-CN">
                <a:latin typeface="仿宋_GB2312" pitchFamily="49" charset="-122"/>
                <a:ea typeface="仿宋_GB2312" pitchFamily="49" charset="-122"/>
              </a:rPr>
              <a:t>AB</a:t>
            </a:r>
            <a:r>
              <a:rPr lang="zh-CN" altLang="en-US" dirty="0">
                <a:latin typeface="仿宋_GB2312" pitchFamily="49" charset="-122"/>
                <a:ea typeface="仿宋_GB2312" pitchFamily="49" charset="-122"/>
              </a:rPr>
              <a:t>＝ </a:t>
            </a:r>
            <a:r>
              <a:rPr lang="en-US" altLang="zh-CN">
                <a:latin typeface="仿宋_GB2312" pitchFamily="49" charset="-122"/>
                <a:ea typeface="仿宋_GB2312" pitchFamily="49" charset="-122"/>
              </a:rPr>
              <a:t>A′B′</a:t>
            </a:r>
            <a:endParaRPr lang="en-US" altLang="zh-CN">
              <a:latin typeface="仿宋_GB2312" pitchFamily="49" charset="-122"/>
              <a:ea typeface="仿宋_GB2312" pitchFamily="49" charset="-122"/>
            </a:endParaRPr>
          </a:p>
          <a:p>
            <a:pPr algn="l" eaLnBrk="0" hangingPunct="0">
              <a:lnSpc>
                <a:spcPct val="90000"/>
              </a:lnSpc>
              <a:spcBef>
                <a:spcPct val="0"/>
              </a:spcBef>
              <a:spcAft>
                <a:spcPct val="50000"/>
              </a:spcAft>
              <a:buClr>
                <a:srgbClr val="006DCE"/>
              </a:buClr>
            </a:pPr>
            <a:r>
              <a:rPr lang="en-US" altLang="zh-CN">
                <a:latin typeface="仿宋_GB2312" pitchFamily="49" charset="-122"/>
                <a:ea typeface="仿宋_GB2312" pitchFamily="49" charset="-122"/>
              </a:rPr>
              <a:t>     Q</a:t>
            </a:r>
            <a:r>
              <a:rPr lang="en-US" altLang="zh-CN" baseline="-25000">
                <a:latin typeface="仿宋_GB2312" pitchFamily="49" charset="-122"/>
                <a:ea typeface="仿宋_GB2312" pitchFamily="49" charset="-122"/>
              </a:rPr>
              <a:t>12</a:t>
            </a:r>
            <a:r>
              <a:rPr lang="en-US" altLang="zh-CN">
                <a:latin typeface="仿宋_GB2312" pitchFamily="49" charset="-122"/>
                <a:ea typeface="仿宋_GB2312" pitchFamily="49" charset="-122"/>
              </a:rPr>
              <a:t> </a:t>
            </a:r>
            <a:r>
              <a:rPr lang="zh-CN" altLang="en-US" dirty="0">
                <a:latin typeface="仿宋_GB2312" pitchFamily="49" charset="-122"/>
                <a:ea typeface="仿宋_GB2312" pitchFamily="49" charset="-122"/>
              </a:rPr>
              <a:t>：证明</a:t>
            </a:r>
            <a:r>
              <a:rPr lang="en-US" altLang="zh-CN">
                <a:latin typeface="仿宋_GB2312" pitchFamily="49" charset="-122"/>
                <a:ea typeface="仿宋_GB2312" pitchFamily="49" charset="-122"/>
              </a:rPr>
              <a:t>AD</a:t>
            </a:r>
            <a:r>
              <a:rPr lang="zh-CN" altLang="en-US" dirty="0">
                <a:latin typeface="仿宋_GB2312" pitchFamily="49" charset="-122"/>
                <a:ea typeface="仿宋_GB2312" pitchFamily="49" charset="-122"/>
              </a:rPr>
              <a:t>＝ </a:t>
            </a:r>
            <a:r>
              <a:rPr lang="en-US" altLang="zh-CN">
                <a:latin typeface="仿宋_GB2312" pitchFamily="49" charset="-122"/>
                <a:ea typeface="仿宋_GB2312" pitchFamily="49" charset="-122"/>
              </a:rPr>
              <a:t>A′D ′</a:t>
            </a:r>
            <a:endParaRPr lang="en-US" altLang="zh-CN">
              <a:latin typeface="仿宋_GB2312" pitchFamily="49" charset="-122"/>
              <a:ea typeface="仿宋_GB2312" pitchFamily="49" charset="-122"/>
            </a:endParaRPr>
          </a:p>
          <a:p>
            <a:pPr algn="l" eaLnBrk="0" hangingPunct="0">
              <a:lnSpc>
                <a:spcPct val="90000"/>
              </a:lnSpc>
              <a:spcBef>
                <a:spcPct val="0"/>
              </a:spcBef>
              <a:spcAft>
                <a:spcPct val="50000"/>
              </a:spcAft>
              <a:buClr>
                <a:srgbClr val="006DCE"/>
              </a:buClr>
            </a:pPr>
            <a:r>
              <a:rPr lang="en-US" altLang="zh-CN">
                <a:latin typeface="仿宋_GB2312" pitchFamily="49" charset="-122"/>
                <a:ea typeface="仿宋_GB2312" pitchFamily="49" charset="-122"/>
              </a:rPr>
              <a:t>     Q</a:t>
            </a:r>
            <a:r>
              <a:rPr lang="en-US" altLang="zh-CN" baseline="-25000">
                <a:latin typeface="仿宋_GB2312" pitchFamily="49" charset="-122"/>
                <a:ea typeface="仿宋_GB2312" pitchFamily="49" charset="-122"/>
              </a:rPr>
              <a:t>13</a:t>
            </a:r>
            <a:r>
              <a:rPr lang="en-US" altLang="zh-CN">
                <a:latin typeface="仿宋_GB2312" pitchFamily="49" charset="-122"/>
                <a:ea typeface="仿宋_GB2312" pitchFamily="49" charset="-122"/>
              </a:rPr>
              <a:t> </a:t>
            </a:r>
            <a:r>
              <a:rPr lang="zh-CN" altLang="en-US" dirty="0">
                <a:latin typeface="仿宋_GB2312" pitchFamily="49" charset="-122"/>
                <a:ea typeface="仿宋_GB2312" pitchFamily="49" charset="-122"/>
              </a:rPr>
              <a:t>：证明∠</a:t>
            </a:r>
            <a:r>
              <a:rPr lang="en-US" altLang="zh-CN">
                <a:latin typeface="仿宋_GB2312" pitchFamily="49" charset="-122"/>
                <a:ea typeface="仿宋_GB2312" pitchFamily="49" charset="-122"/>
              </a:rPr>
              <a:t>A</a:t>
            </a:r>
            <a:r>
              <a:rPr lang="zh-CN" altLang="en-US" dirty="0">
                <a:latin typeface="仿宋_GB2312" pitchFamily="49" charset="-122"/>
                <a:ea typeface="仿宋_GB2312" pitchFamily="49" charset="-122"/>
              </a:rPr>
              <a:t>＝∠ </a:t>
            </a:r>
            <a:r>
              <a:rPr lang="en-US" altLang="zh-CN">
                <a:latin typeface="仿宋_GB2312" pitchFamily="49" charset="-122"/>
                <a:ea typeface="仿宋_GB2312" pitchFamily="49" charset="-122"/>
              </a:rPr>
              <a:t>A′</a:t>
            </a:r>
            <a:endParaRPr lang="en-US" altLang="zh-CN">
              <a:latin typeface="仿宋_GB2312" pitchFamily="49" charset="-122"/>
              <a:ea typeface="仿宋_GB2312" pitchFamily="49" charset="-122"/>
            </a:endParaRPr>
          </a:p>
          <a:p>
            <a:pPr algn="l" eaLnBrk="0" hangingPunct="0">
              <a:lnSpc>
                <a:spcPct val="90000"/>
              </a:lnSpc>
              <a:spcBef>
                <a:spcPct val="0"/>
              </a:spcBef>
              <a:spcAft>
                <a:spcPct val="50000"/>
              </a:spcAft>
              <a:buClr>
                <a:srgbClr val="006DCE"/>
              </a:buClr>
            </a:pPr>
            <a:r>
              <a:rPr lang="zh-CN" altLang="en-US" dirty="0">
                <a:latin typeface="仿宋_GB2312" pitchFamily="49" charset="-122"/>
                <a:ea typeface="仿宋_GB2312" pitchFamily="49" charset="-122"/>
              </a:rPr>
              <a:t>或</a:t>
            </a:r>
            <a:endParaRPr lang="zh-CN" altLang="en-US" dirty="0">
              <a:latin typeface="仿宋_GB2312" pitchFamily="49" charset="-122"/>
              <a:ea typeface="仿宋_GB2312" pitchFamily="49" charset="-122"/>
            </a:endParaRPr>
          </a:p>
          <a:p>
            <a:pPr algn="l" eaLnBrk="0" hangingPunct="0">
              <a:lnSpc>
                <a:spcPct val="90000"/>
              </a:lnSpc>
              <a:spcBef>
                <a:spcPct val="0"/>
              </a:spcBef>
              <a:spcAft>
                <a:spcPct val="50000"/>
              </a:spcAft>
              <a:buClr>
                <a:srgbClr val="006DCE"/>
              </a:buClr>
            </a:pPr>
            <a:r>
              <a:rPr lang="zh-CN" altLang="en-US" dirty="0">
                <a:latin typeface="仿宋_GB2312" pitchFamily="49" charset="-122"/>
                <a:ea typeface="仿宋_GB2312" pitchFamily="49" charset="-122"/>
              </a:rPr>
              <a:t>     </a:t>
            </a:r>
            <a:r>
              <a:rPr lang="en-US" altLang="zh-CN">
                <a:latin typeface="仿宋_GB2312" pitchFamily="49" charset="-122"/>
                <a:ea typeface="仿宋_GB2312" pitchFamily="49" charset="-122"/>
              </a:rPr>
              <a:t>Q</a:t>
            </a:r>
            <a:r>
              <a:rPr lang="en-US" altLang="zh-CN" baseline="-25000">
                <a:latin typeface="仿宋_GB2312" pitchFamily="49" charset="-122"/>
                <a:ea typeface="仿宋_GB2312" pitchFamily="49" charset="-122"/>
              </a:rPr>
              <a:t>11 </a:t>
            </a:r>
            <a:r>
              <a:rPr lang="en-US" altLang="zh-CN">
                <a:latin typeface="仿宋_GB2312" pitchFamily="49" charset="-122"/>
                <a:ea typeface="仿宋_GB2312" pitchFamily="49" charset="-122"/>
              </a:rPr>
              <a:t>´ </a:t>
            </a:r>
            <a:r>
              <a:rPr lang="zh-CN" altLang="en-US" dirty="0">
                <a:latin typeface="仿宋_GB2312" pitchFamily="49" charset="-122"/>
                <a:ea typeface="仿宋_GB2312" pitchFamily="49" charset="-122"/>
              </a:rPr>
              <a:t>：证明</a:t>
            </a:r>
            <a:r>
              <a:rPr lang="en-US" altLang="zh-CN">
                <a:latin typeface="仿宋_GB2312" pitchFamily="49" charset="-122"/>
                <a:ea typeface="仿宋_GB2312" pitchFamily="49" charset="-122"/>
              </a:rPr>
              <a:t>AB</a:t>
            </a:r>
            <a:r>
              <a:rPr lang="zh-CN" altLang="en-US" dirty="0">
                <a:latin typeface="仿宋_GB2312" pitchFamily="49" charset="-122"/>
                <a:ea typeface="仿宋_GB2312" pitchFamily="49" charset="-122"/>
              </a:rPr>
              <a:t>＝</a:t>
            </a:r>
            <a:r>
              <a:rPr lang="en-US" altLang="zh-CN">
                <a:latin typeface="仿宋_GB2312" pitchFamily="49" charset="-122"/>
                <a:ea typeface="仿宋_GB2312" pitchFamily="49" charset="-122"/>
              </a:rPr>
              <a:t>A′B′</a:t>
            </a:r>
            <a:endParaRPr lang="en-US" altLang="zh-CN">
              <a:latin typeface="仿宋_GB2312" pitchFamily="49" charset="-122"/>
              <a:ea typeface="仿宋_GB2312" pitchFamily="49" charset="-122"/>
            </a:endParaRPr>
          </a:p>
          <a:p>
            <a:pPr algn="l" eaLnBrk="0" hangingPunct="0">
              <a:lnSpc>
                <a:spcPct val="90000"/>
              </a:lnSpc>
              <a:spcBef>
                <a:spcPct val="0"/>
              </a:spcBef>
              <a:spcAft>
                <a:spcPct val="50000"/>
              </a:spcAft>
              <a:buClr>
                <a:srgbClr val="006DCE"/>
              </a:buClr>
            </a:pPr>
            <a:r>
              <a:rPr lang="en-US" altLang="zh-CN">
                <a:latin typeface="仿宋_GB2312" pitchFamily="49" charset="-122"/>
                <a:ea typeface="仿宋_GB2312" pitchFamily="49" charset="-122"/>
              </a:rPr>
              <a:t>     Q</a:t>
            </a:r>
            <a:r>
              <a:rPr lang="en-US" altLang="zh-CN" baseline="-25000">
                <a:latin typeface="仿宋_GB2312" pitchFamily="49" charset="-122"/>
                <a:ea typeface="仿宋_GB2312" pitchFamily="49" charset="-122"/>
              </a:rPr>
              <a:t>12</a:t>
            </a:r>
            <a:r>
              <a:rPr lang="en-US" altLang="zh-CN">
                <a:latin typeface="仿宋_GB2312" pitchFamily="49" charset="-122"/>
                <a:ea typeface="仿宋_GB2312" pitchFamily="49" charset="-122"/>
              </a:rPr>
              <a:t> ´ </a:t>
            </a:r>
            <a:r>
              <a:rPr lang="zh-CN" altLang="en-US" dirty="0">
                <a:latin typeface="仿宋_GB2312" pitchFamily="49" charset="-122"/>
                <a:ea typeface="仿宋_GB2312" pitchFamily="49" charset="-122"/>
              </a:rPr>
              <a:t>：证明</a:t>
            </a:r>
            <a:r>
              <a:rPr lang="en-US" altLang="zh-CN">
                <a:latin typeface="仿宋_GB2312" pitchFamily="49" charset="-122"/>
                <a:ea typeface="仿宋_GB2312" pitchFamily="49" charset="-122"/>
              </a:rPr>
              <a:t>AD</a:t>
            </a:r>
            <a:r>
              <a:rPr lang="zh-CN" altLang="en-US" dirty="0">
                <a:latin typeface="仿宋_GB2312" pitchFamily="49" charset="-122"/>
                <a:ea typeface="仿宋_GB2312" pitchFamily="49" charset="-122"/>
              </a:rPr>
              <a:t>＝</a:t>
            </a:r>
            <a:r>
              <a:rPr lang="en-US" altLang="zh-CN">
                <a:latin typeface="仿宋_GB2312" pitchFamily="49" charset="-122"/>
                <a:ea typeface="仿宋_GB2312" pitchFamily="49" charset="-122"/>
              </a:rPr>
              <a:t>A′D ′</a:t>
            </a:r>
            <a:endParaRPr lang="en-US" altLang="zh-CN">
              <a:latin typeface="仿宋_GB2312" pitchFamily="49" charset="-122"/>
              <a:ea typeface="仿宋_GB2312" pitchFamily="49" charset="-122"/>
            </a:endParaRPr>
          </a:p>
          <a:p>
            <a:pPr algn="l" eaLnBrk="0" hangingPunct="0">
              <a:lnSpc>
                <a:spcPct val="90000"/>
              </a:lnSpc>
              <a:spcBef>
                <a:spcPct val="0"/>
              </a:spcBef>
              <a:spcAft>
                <a:spcPct val="50000"/>
              </a:spcAft>
              <a:buClr>
                <a:srgbClr val="006DCE"/>
              </a:buClr>
            </a:pPr>
            <a:r>
              <a:rPr lang="en-US" altLang="zh-CN">
                <a:latin typeface="仿宋_GB2312" pitchFamily="49" charset="-122"/>
                <a:ea typeface="仿宋_GB2312" pitchFamily="49" charset="-122"/>
              </a:rPr>
              <a:t>     Q</a:t>
            </a:r>
            <a:r>
              <a:rPr lang="en-US" altLang="zh-CN" baseline="-25000">
                <a:latin typeface="仿宋_GB2312" pitchFamily="49" charset="-122"/>
                <a:ea typeface="仿宋_GB2312" pitchFamily="49" charset="-122"/>
              </a:rPr>
              <a:t>13</a:t>
            </a:r>
            <a:r>
              <a:rPr lang="en-US" altLang="zh-CN">
                <a:latin typeface="仿宋_GB2312" pitchFamily="49" charset="-122"/>
                <a:ea typeface="仿宋_GB2312" pitchFamily="49" charset="-122"/>
              </a:rPr>
              <a:t> ´ </a:t>
            </a:r>
            <a:r>
              <a:rPr lang="zh-CN" altLang="en-US" dirty="0">
                <a:latin typeface="仿宋_GB2312" pitchFamily="49" charset="-122"/>
                <a:ea typeface="仿宋_GB2312" pitchFamily="49" charset="-122"/>
              </a:rPr>
              <a:t>：证明</a:t>
            </a:r>
            <a:r>
              <a:rPr lang="en-US" altLang="zh-CN">
                <a:latin typeface="仿宋_GB2312" pitchFamily="49" charset="-122"/>
                <a:ea typeface="仿宋_GB2312" pitchFamily="49" charset="-122"/>
              </a:rPr>
              <a:t>BD</a:t>
            </a:r>
            <a:r>
              <a:rPr lang="zh-CN" altLang="en-US" dirty="0">
                <a:latin typeface="仿宋_GB2312" pitchFamily="49" charset="-122"/>
                <a:ea typeface="仿宋_GB2312" pitchFamily="49" charset="-122"/>
              </a:rPr>
              <a:t>＝</a:t>
            </a:r>
            <a:r>
              <a:rPr lang="en-US" altLang="zh-CN">
                <a:latin typeface="仿宋_GB2312" pitchFamily="49" charset="-122"/>
                <a:ea typeface="仿宋_GB2312" pitchFamily="49" charset="-122"/>
              </a:rPr>
              <a:t>B′D ′</a:t>
            </a:r>
            <a:endParaRPr lang="en-US" altLang="zh-CN">
              <a:latin typeface="仿宋_GB2312" pitchFamily="49" charset="-122"/>
              <a:ea typeface="仿宋_GB2312" pitchFamily="49" charset="-122"/>
            </a:endParaRPr>
          </a:p>
          <a:p>
            <a:pPr algn="l" eaLnBrk="0" hangingPunct="0">
              <a:lnSpc>
                <a:spcPct val="90000"/>
              </a:lnSpc>
              <a:spcBef>
                <a:spcPct val="0"/>
              </a:spcBef>
              <a:spcAft>
                <a:spcPct val="50000"/>
              </a:spcAft>
              <a:buClr>
                <a:srgbClr val="006DCE"/>
              </a:buClr>
            </a:pPr>
            <a:endParaRPr lang="zh-CN" altLang="en-US" dirty="0">
              <a:latin typeface="仿宋_GB2312" pitchFamily="49" charset="-122"/>
              <a:ea typeface="仿宋_GB2312" pitchFamily="49" charset="-122"/>
            </a:endParaRPr>
          </a:p>
        </p:txBody>
      </p:sp>
      <p:sp>
        <p:nvSpPr>
          <p:cNvPr id="111620" name="矩形 111619"/>
          <p:cNvSpPr/>
          <p:nvPr/>
        </p:nvSpPr>
        <p:spPr>
          <a:xfrm>
            <a:off x="4953000" y="1371600"/>
            <a:ext cx="3429000" cy="4191000"/>
          </a:xfrm>
          <a:prstGeom prst="rect">
            <a:avLst/>
          </a:prstGeom>
          <a:noFill/>
          <a:ln w="9525">
            <a:noFill/>
          </a:ln>
        </p:spPr>
        <p:txBody>
          <a:bodyPr wrap="none" anchor="ctr"/>
          <a:p>
            <a:pPr algn="l" eaLnBrk="0" hangingPunct="0">
              <a:lnSpc>
                <a:spcPct val="90000"/>
              </a:lnSpc>
              <a:spcBef>
                <a:spcPct val="0"/>
              </a:spcBef>
              <a:spcAft>
                <a:spcPct val="50000"/>
              </a:spcAft>
              <a:buClr>
                <a:srgbClr val="006DCE"/>
              </a:buClr>
            </a:pPr>
            <a:r>
              <a:rPr lang="zh-CN" altLang="en-US" dirty="0">
                <a:latin typeface="仿宋_GB2312" pitchFamily="49" charset="-122"/>
                <a:ea typeface="仿宋_GB2312" pitchFamily="49" charset="-122"/>
              </a:rPr>
              <a:t>问题</a:t>
            </a:r>
            <a:r>
              <a:rPr lang="en-US" altLang="zh-CN">
                <a:latin typeface="仿宋_GB2312" pitchFamily="49" charset="-122"/>
                <a:ea typeface="仿宋_GB2312" pitchFamily="49" charset="-122"/>
              </a:rPr>
              <a:t>Q</a:t>
            </a:r>
            <a:r>
              <a:rPr lang="en-US" altLang="zh-CN" baseline="-25000">
                <a:latin typeface="仿宋_GB2312" pitchFamily="49" charset="-122"/>
                <a:ea typeface="仿宋_GB2312" pitchFamily="49" charset="-122"/>
              </a:rPr>
              <a:t>2</a:t>
            </a:r>
            <a:r>
              <a:rPr lang="zh-CN" altLang="en-US" dirty="0">
                <a:latin typeface="仿宋_GB2312" pitchFamily="49" charset="-122"/>
                <a:ea typeface="仿宋_GB2312" pitchFamily="49" charset="-122"/>
              </a:rPr>
              <a:t>还可以再被分解为：</a:t>
            </a:r>
            <a:endParaRPr lang="zh-CN" altLang="en-US" dirty="0">
              <a:latin typeface="仿宋_GB2312" pitchFamily="49" charset="-122"/>
              <a:ea typeface="仿宋_GB2312" pitchFamily="49" charset="-122"/>
            </a:endParaRPr>
          </a:p>
          <a:p>
            <a:pPr algn="l" eaLnBrk="0" hangingPunct="0">
              <a:lnSpc>
                <a:spcPct val="90000"/>
              </a:lnSpc>
              <a:spcBef>
                <a:spcPct val="0"/>
              </a:spcBef>
              <a:spcAft>
                <a:spcPct val="50000"/>
              </a:spcAft>
              <a:buClr>
                <a:srgbClr val="006DCE"/>
              </a:buClr>
            </a:pPr>
            <a:r>
              <a:rPr lang="zh-CN" altLang="en-US" dirty="0">
                <a:latin typeface="仿宋_GB2312" pitchFamily="49" charset="-122"/>
                <a:ea typeface="仿宋_GB2312" pitchFamily="49" charset="-122"/>
              </a:rPr>
              <a:t>     </a:t>
            </a:r>
            <a:r>
              <a:rPr lang="en-US" altLang="zh-CN">
                <a:latin typeface="仿宋_GB2312" pitchFamily="49" charset="-122"/>
                <a:ea typeface="仿宋_GB2312" pitchFamily="49" charset="-122"/>
              </a:rPr>
              <a:t>Q</a:t>
            </a:r>
            <a:r>
              <a:rPr lang="en-US" altLang="zh-CN" baseline="-25000">
                <a:latin typeface="仿宋_GB2312" pitchFamily="49" charset="-122"/>
                <a:ea typeface="仿宋_GB2312" pitchFamily="49" charset="-122"/>
              </a:rPr>
              <a:t>21</a:t>
            </a:r>
            <a:r>
              <a:rPr lang="en-US" altLang="zh-CN">
                <a:latin typeface="仿宋_GB2312" pitchFamily="49" charset="-122"/>
                <a:ea typeface="仿宋_GB2312" pitchFamily="49" charset="-122"/>
              </a:rPr>
              <a:t> </a:t>
            </a:r>
            <a:r>
              <a:rPr lang="zh-CN" altLang="en-US" dirty="0">
                <a:latin typeface="仿宋_GB2312" pitchFamily="49" charset="-122"/>
                <a:ea typeface="仿宋_GB2312" pitchFamily="49" charset="-122"/>
              </a:rPr>
              <a:t>：证明</a:t>
            </a:r>
            <a:r>
              <a:rPr lang="en-US" altLang="zh-CN">
                <a:latin typeface="仿宋_GB2312" pitchFamily="49" charset="-122"/>
                <a:ea typeface="仿宋_GB2312" pitchFamily="49" charset="-122"/>
              </a:rPr>
              <a:t>BC</a:t>
            </a:r>
            <a:r>
              <a:rPr lang="zh-CN" altLang="en-US" dirty="0">
                <a:latin typeface="仿宋_GB2312" pitchFamily="49" charset="-122"/>
                <a:ea typeface="仿宋_GB2312" pitchFamily="49" charset="-122"/>
              </a:rPr>
              <a:t>＝ </a:t>
            </a:r>
            <a:r>
              <a:rPr lang="en-US" altLang="zh-CN">
                <a:latin typeface="仿宋_GB2312" pitchFamily="49" charset="-122"/>
                <a:ea typeface="仿宋_GB2312" pitchFamily="49" charset="-122"/>
              </a:rPr>
              <a:t>B′C′</a:t>
            </a:r>
            <a:endParaRPr lang="en-US" altLang="zh-CN">
              <a:latin typeface="仿宋_GB2312" pitchFamily="49" charset="-122"/>
              <a:ea typeface="仿宋_GB2312" pitchFamily="49" charset="-122"/>
            </a:endParaRPr>
          </a:p>
          <a:p>
            <a:pPr algn="l" eaLnBrk="0" hangingPunct="0">
              <a:lnSpc>
                <a:spcPct val="90000"/>
              </a:lnSpc>
              <a:spcBef>
                <a:spcPct val="0"/>
              </a:spcBef>
              <a:spcAft>
                <a:spcPct val="50000"/>
              </a:spcAft>
              <a:buClr>
                <a:srgbClr val="006DCE"/>
              </a:buClr>
            </a:pPr>
            <a:r>
              <a:rPr lang="en-US" altLang="zh-CN">
                <a:latin typeface="仿宋_GB2312" pitchFamily="49" charset="-122"/>
                <a:ea typeface="仿宋_GB2312" pitchFamily="49" charset="-122"/>
              </a:rPr>
              <a:t>     Q</a:t>
            </a:r>
            <a:r>
              <a:rPr lang="en-US" altLang="zh-CN" baseline="-25000">
                <a:latin typeface="仿宋_GB2312" pitchFamily="49" charset="-122"/>
                <a:ea typeface="仿宋_GB2312" pitchFamily="49" charset="-122"/>
              </a:rPr>
              <a:t>22</a:t>
            </a:r>
            <a:r>
              <a:rPr lang="en-US" altLang="zh-CN">
                <a:latin typeface="仿宋_GB2312" pitchFamily="49" charset="-122"/>
                <a:ea typeface="仿宋_GB2312" pitchFamily="49" charset="-122"/>
              </a:rPr>
              <a:t> </a:t>
            </a:r>
            <a:r>
              <a:rPr lang="zh-CN" altLang="en-US" dirty="0">
                <a:latin typeface="仿宋_GB2312" pitchFamily="49" charset="-122"/>
                <a:ea typeface="仿宋_GB2312" pitchFamily="49" charset="-122"/>
              </a:rPr>
              <a:t>：证明</a:t>
            </a:r>
            <a:r>
              <a:rPr lang="en-US" altLang="zh-CN">
                <a:latin typeface="仿宋_GB2312" pitchFamily="49" charset="-122"/>
                <a:ea typeface="仿宋_GB2312" pitchFamily="49" charset="-122"/>
              </a:rPr>
              <a:t>CD</a:t>
            </a:r>
            <a:r>
              <a:rPr lang="zh-CN" altLang="en-US" dirty="0">
                <a:latin typeface="仿宋_GB2312" pitchFamily="49" charset="-122"/>
                <a:ea typeface="仿宋_GB2312" pitchFamily="49" charset="-122"/>
              </a:rPr>
              <a:t>＝ </a:t>
            </a:r>
            <a:r>
              <a:rPr lang="en-US" altLang="zh-CN">
                <a:latin typeface="仿宋_GB2312" pitchFamily="49" charset="-122"/>
                <a:ea typeface="仿宋_GB2312" pitchFamily="49" charset="-122"/>
              </a:rPr>
              <a:t>C′D′</a:t>
            </a:r>
            <a:endParaRPr lang="en-US" altLang="zh-CN">
              <a:latin typeface="仿宋_GB2312" pitchFamily="49" charset="-122"/>
              <a:ea typeface="仿宋_GB2312" pitchFamily="49" charset="-122"/>
            </a:endParaRPr>
          </a:p>
          <a:p>
            <a:pPr algn="l" eaLnBrk="0" hangingPunct="0">
              <a:lnSpc>
                <a:spcPct val="90000"/>
              </a:lnSpc>
              <a:spcBef>
                <a:spcPct val="0"/>
              </a:spcBef>
              <a:spcAft>
                <a:spcPct val="50000"/>
              </a:spcAft>
              <a:buClr>
                <a:srgbClr val="006DCE"/>
              </a:buClr>
            </a:pPr>
            <a:r>
              <a:rPr lang="en-US" altLang="zh-CN">
                <a:latin typeface="仿宋_GB2312" pitchFamily="49" charset="-122"/>
                <a:ea typeface="仿宋_GB2312" pitchFamily="49" charset="-122"/>
              </a:rPr>
              <a:t>     Q</a:t>
            </a:r>
            <a:r>
              <a:rPr lang="en-US" altLang="zh-CN" baseline="-25000">
                <a:latin typeface="仿宋_GB2312" pitchFamily="49" charset="-122"/>
                <a:ea typeface="仿宋_GB2312" pitchFamily="49" charset="-122"/>
              </a:rPr>
              <a:t>23</a:t>
            </a:r>
            <a:r>
              <a:rPr lang="en-US" altLang="zh-CN">
                <a:latin typeface="仿宋_GB2312" pitchFamily="49" charset="-122"/>
                <a:ea typeface="仿宋_GB2312" pitchFamily="49" charset="-122"/>
              </a:rPr>
              <a:t> </a:t>
            </a:r>
            <a:r>
              <a:rPr lang="zh-CN" altLang="en-US" dirty="0">
                <a:latin typeface="仿宋_GB2312" pitchFamily="49" charset="-122"/>
                <a:ea typeface="仿宋_GB2312" pitchFamily="49" charset="-122"/>
              </a:rPr>
              <a:t>：证明∠ </a:t>
            </a:r>
            <a:r>
              <a:rPr lang="en-US" altLang="zh-CN">
                <a:latin typeface="仿宋_GB2312" pitchFamily="49" charset="-122"/>
                <a:ea typeface="仿宋_GB2312" pitchFamily="49" charset="-122"/>
              </a:rPr>
              <a:t>C</a:t>
            </a:r>
            <a:r>
              <a:rPr lang="zh-CN" altLang="en-US" dirty="0">
                <a:latin typeface="仿宋_GB2312" pitchFamily="49" charset="-122"/>
                <a:ea typeface="仿宋_GB2312" pitchFamily="49" charset="-122"/>
              </a:rPr>
              <a:t>＝ ∠ </a:t>
            </a:r>
            <a:r>
              <a:rPr lang="en-US" altLang="zh-CN">
                <a:latin typeface="仿宋_GB2312" pitchFamily="49" charset="-122"/>
                <a:ea typeface="仿宋_GB2312" pitchFamily="49" charset="-122"/>
              </a:rPr>
              <a:t>C ′</a:t>
            </a:r>
            <a:endParaRPr lang="en-US" altLang="zh-CN">
              <a:latin typeface="仿宋_GB2312" pitchFamily="49" charset="-122"/>
              <a:ea typeface="仿宋_GB2312" pitchFamily="49" charset="-122"/>
            </a:endParaRPr>
          </a:p>
          <a:p>
            <a:pPr algn="l" eaLnBrk="0" hangingPunct="0">
              <a:lnSpc>
                <a:spcPct val="90000"/>
              </a:lnSpc>
              <a:spcBef>
                <a:spcPct val="0"/>
              </a:spcBef>
              <a:spcAft>
                <a:spcPct val="50000"/>
              </a:spcAft>
              <a:buClr>
                <a:srgbClr val="006DCE"/>
              </a:buClr>
            </a:pPr>
            <a:r>
              <a:rPr lang="zh-CN" altLang="en-US" dirty="0">
                <a:latin typeface="仿宋_GB2312" pitchFamily="49" charset="-122"/>
                <a:ea typeface="仿宋_GB2312" pitchFamily="49" charset="-122"/>
              </a:rPr>
              <a:t>或</a:t>
            </a:r>
            <a:endParaRPr lang="zh-CN" altLang="en-US" dirty="0">
              <a:latin typeface="仿宋_GB2312" pitchFamily="49" charset="-122"/>
              <a:ea typeface="仿宋_GB2312" pitchFamily="49" charset="-122"/>
            </a:endParaRPr>
          </a:p>
          <a:p>
            <a:pPr algn="l" eaLnBrk="0" hangingPunct="0">
              <a:lnSpc>
                <a:spcPct val="90000"/>
              </a:lnSpc>
              <a:spcBef>
                <a:spcPct val="0"/>
              </a:spcBef>
              <a:spcAft>
                <a:spcPct val="50000"/>
              </a:spcAft>
              <a:buClr>
                <a:srgbClr val="006DCE"/>
              </a:buClr>
            </a:pPr>
            <a:r>
              <a:rPr lang="zh-CN" altLang="en-US" dirty="0">
                <a:latin typeface="仿宋_GB2312" pitchFamily="49" charset="-122"/>
                <a:ea typeface="仿宋_GB2312" pitchFamily="49" charset="-122"/>
              </a:rPr>
              <a:t>     </a:t>
            </a:r>
            <a:r>
              <a:rPr lang="en-US" altLang="zh-CN">
                <a:latin typeface="仿宋_GB2312" pitchFamily="49" charset="-122"/>
                <a:ea typeface="仿宋_GB2312" pitchFamily="49" charset="-122"/>
              </a:rPr>
              <a:t>Q</a:t>
            </a:r>
            <a:r>
              <a:rPr lang="en-US" altLang="zh-CN" baseline="-25000">
                <a:latin typeface="仿宋_GB2312" pitchFamily="49" charset="-122"/>
                <a:ea typeface="仿宋_GB2312" pitchFamily="49" charset="-122"/>
              </a:rPr>
              <a:t>21 </a:t>
            </a:r>
            <a:r>
              <a:rPr lang="en-US" altLang="zh-CN">
                <a:latin typeface="仿宋_GB2312" pitchFamily="49" charset="-122"/>
                <a:ea typeface="仿宋_GB2312" pitchFamily="49" charset="-122"/>
              </a:rPr>
              <a:t>´ </a:t>
            </a:r>
            <a:r>
              <a:rPr lang="zh-CN" altLang="en-US" dirty="0">
                <a:latin typeface="仿宋_GB2312" pitchFamily="49" charset="-122"/>
                <a:ea typeface="仿宋_GB2312" pitchFamily="49" charset="-122"/>
              </a:rPr>
              <a:t>：证明</a:t>
            </a:r>
            <a:r>
              <a:rPr lang="en-US" altLang="zh-CN">
                <a:latin typeface="仿宋_GB2312" pitchFamily="49" charset="-122"/>
                <a:ea typeface="仿宋_GB2312" pitchFamily="49" charset="-122"/>
              </a:rPr>
              <a:t>BC</a:t>
            </a:r>
            <a:r>
              <a:rPr lang="zh-CN" altLang="en-US" dirty="0">
                <a:latin typeface="仿宋_GB2312" pitchFamily="49" charset="-122"/>
                <a:ea typeface="仿宋_GB2312" pitchFamily="49" charset="-122"/>
              </a:rPr>
              <a:t>＝ </a:t>
            </a:r>
            <a:r>
              <a:rPr lang="en-US" altLang="zh-CN">
                <a:latin typeface="仿宋_GB2312" pitchFamily="49" charset="-122"/>
                <a:ea typeface="仿宋_GB2312" pitchFamily="49" charset="-122"/>
              </a:rPr>
              <a:t>B ′C′</a:t>
            </a:r>
            <a:endParaRPr lang="en-US" altLang="zh-CN">
              <a:latin typeface="仿宋_GB2312" pitchFamily="49" charset="-122"/>
              <a:ea typeface="仿宋_GB2312" pitchFamily="49" charset="-122"/>
            </a:endParaRPr>
          </a:p>
          <a:p>
            <a:pPr algn="l" eaLnBrk="0" hangingPunct="0">
              <a:lnSpc>
                <a:spcPct val="90000"/>
              </a:lnSpc>
              <a:spcBef>
                <a:spcPct val="0"/>
              </a:spcBef>
              <a:spcAft>
                <a:spcPct val="50000"/>
              </a:spcAft>
              <a:buClr>
                <a:srgbClr val="006DCE"/>
              </a:buClr>
            </a:pPr>
            <a:r>
              <a:rPr lang="en-US" altLang="zh-CN">
                <a:latin typeface="仿宋_GB2312" pitchFamily="49" charset="-122"/>
                <a:ea typeface="仿宋_GB2312" pitchFamily="49" charset="-122"/>
              </a:rPr>
              <a:t>     Q</a:t>
            </a:r>
            <a:r>
              <a:rPr lang="en-US" altLang="zh-CN" baseline="-25000">
                <a:latin typeface="仿宋_GB2312" pitchFamily="49" charset="-122"/>
                <a:ea typeface="仿宋_GB2312" pitchFamily="49" charset="-122"/>
              </a:rPr>
              <a:t>22</a:t>
            </a:r>
            <a:r>
              <a:rPr lang="en-US" altLang="zh-CN">
                <a:latin typeface="仿宋_GB2312" pitchFamily="49" charset="-122"/>
                <a:ea typeface="仿宋_GB2312" pitchFamily="49" charset="-122"/>
              </a:rPr>
              <a:t> ´ </a:t>
            </a:r>
            <a:r>
              <a:rPr lang="zh-CN" altLang="en-US" dirty="0">
                <a:latin typeface="仿宋_GB2312" pitchFamily="49" charset="-122"/>
                <a:ea typeface="仿宋_GB2312" pitchFamily="49" charset="-122"/>
              </a:rPr>
              <a:t>：证明</a:t>
            </a:r>
            <a:r>
              <a:rPr lang="en-US" altLang="zh-CN">
                <a:latin typeface="仿宋_GB2312" pitchFamily="49" charset="-122"/>
                <a:ea typeface="仿宋_GB2312" pitchFamily="49" charset="-122"/>
              </a:rPr>
              <a:t>CD</a:t>
            </a:r>
            <a:r>
              <a:rPr lang="zh-CN" altLang="en-US" dirty="0">
                <a:latin typeface="仿宋_GB2312" pitchFamily="49" charset="-122"/>
                <a:ea typeface="仿宋_GB2312" pitchFamily="49" charset="-122"/>
              </a:rPr>
              <a:t>＝</a:t>
            </a:r>
            <a:r>
              <a:rPr lang="en-US" altLang="zh-CN">
                <a:latin typeface="仿宋_GB2312" pitchFamily="49" charset="-122"/>
                <a:ea typeface="仿宋_GB2312" pitchFamily="49" charset="-122"/>
              </a:rPr>
              <a:t>C ′D′</a:t>
            </a:r>
            <a:endParaRPr lang="en-US" altLang="zh-CN">
              <a:latin typeface="仿宋_GB2312" pitchFamily="49" charset="-122"/>
              <a:ea typeface="仿宋_GB2312" pitchFamily="49" charset="-122"/>
            </a:endParaRPr>
          </a:p>
          <a:p>
            <a:pPr algn="l" eaLnBrk="0" hangingPunct="0">
              <a:lnSpc>
                <a:spcPct val="90000"/>
              </a:lnSpc>
              <a:spcBef>
                <a:spcPct val="0"/>
              </a:spcBef>
              <a:spcAft>
                <a:spcPct val="50000"/>
              </a:spcAft>
              <a:buClr>
                <a:srgbClr val="006DCE"/>
              </a:buClr>
            </a:pPr>
            <a:r>
              <a:rPr lang="en-US" altLang="zh-CN">
                <a:latin typeface="仿宋_GB2312" pitchFamily="49" charset="-122"/>
                <a:ea typeface="仿宋_GB2312" pitchFamily="49" charset="-122"/>
              </a:rPr>
              <a:t>     Q</a:t>
            </a:r>
            <a:r>
              <a:rPr lang="en-US" altLang="zh-CN" baseline="-25000">
                <a:latin typeface="仿宋_GB2312" pitchFamily="49" charset="-122"/>
                <a:ea typeface="仿宋_GB2312" pitchFamily="49" charset="-122"/>
              </a:rPr>
              <a:t>23</a:t>
            </a:r>
            <a:r>
              <a:rPr lang="en-US" altLang="zh-CN">
                <a:latin typeface="仿宋_GB2312" pitchFamily="49" charset="-122"/>
                <a:ea typeface="仿宋_GB2312" pitchFamily="49" charset="-122"/>
              </a:rPr>
              <a:t> ´ </a:t>
            </a:r>
            <a:r>
              <a:rPr lang="zh-CN" altLang="en-US" dirty="0">
                <a:latin typeface="仿宋_GB2312" pitchFamily="49" charset="-122"/>
                <a:ea typeface="仿宋_GB2312" pitchFamily="49" charset="-122"/>
              </a:rPr>
              <a:t>：证明</a:t>
            </a:r>
            <a:r>
              <a:rPr lang="en-US" altLang="zh-CN">
                <a:latin typeface="仿宋_GB2312" pitchFamily="49" charset="-122"/>
                <a:ea typeface="仿宋_GB2312" pitchFamily="49" charset="-122"/>
              </a:rPr>
              <a:t>BD</a:t>
            </a:r>
            <a:r>
              <a:rPr lang="zh-CN" altLang="en-US" dirty="0">
                <a:latin typeface="仿宋_GB2312" pitchFamily="49" charset="-122"/>
                <a:ea typeface="仿宋_GB2312" pitchFamily="49" charset="-122"/>
              </a:rPr>
              <a:t>＝ </a:t>
            </a:r>
            <a:r>
              <a:rPr lang="en-US" altLang="zh-CN">
                <a:latin typeface="仿宋_GB2312" pitchFamily="49" charset="-122"/>
                <a:ea typeface="仿宋_GB2312" pitchFamily="49" charset="-122"/>
              </a:rPr>
              <a:t>B′D′</a:t>
            </a:r>
            <a:r>
              <a:rPr lang="en-US" altLang="zh-CN">
                <a:latin typeface="仿宋_GB2312" pitchFamily="49" charset="-122"/>
                <a:ea typeface="仿宋_GB2312" pitchFamily="49" charset="-122"/>
              </a:rPr>
              <a:t> ´</a:t>
            </a:r>
            <a:endParaRPr lang="en-US" altLang="zh-CN">
              <a:latin typeface="仿宋_GB2312" pitchFamily="49" charset="-122"/>
              <a:ea typeface="仿宋_GB2312" pitchFamily="49" charset="-122"/>
            </a:endParaRPr>
          </a:p>
          <a:p>
            <a:pPr algn="l" eaLnBrk="0" hangingPunct="0">
              <a:lnSpc>
                <a:spcPct val="90000"/>
              </a:lnSpc>
              <a:spcBef>
                <a:spcPct val="0"/>
              </a:spcBef>
              <a:spcAft>
                <a:spcPct val="50000"/>
              </a:spcAft>
              <a:buClr>
                <a:srgbClr val="006DCE"/>
              </a:buClr>
            </a:pPr>
            <a:endParaRPr lang="zh-CN" altLang="en-US" dirty="0">
              <a:latin typeface="仿宋_GB2312" pitchFamily="49" charset="-122"/>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5" name="Rectangle 2"/>
          <p:cNvSpPr>
            <a:spLocks noGrp="1"/>
          </p:cNvSpPr>
          <p:nvPr>
            <p:ph type="title"/>
          </p:nvPr>
        </p:nvSpPr>
        <p:spPr/>
        <p:txBody>
          <a:bodyPr vert="horz" wrap="square" anchor="b"/>
          <a:p>
            <a:pPr eaLnBrk="1" hangingPunct="1"/>
            <a:r>
              <a:rPr lang="en-US" altLang="zh-CN" sz="2800" b="1">
                <a:latin typeface="Times New Roman" panose="02020603050405020304" pitchFamily="18" charset="0"/>
              </a:rPr>
              <a:t>2.5.1</a:t>
            </a:r>
            <a:r>
              <a:rPr lang="en-US" altLang="zh-CN" sz="2800" b="1"/>
              <a:t> </a:t>
            </a:r>
            <a:r>
              <a:rPr lang="zh-CN" altLang="en-US" sz="2800" b="1" dirty="0"/>
              <a:t>与或图表示（</a:t>
            </a:r>
            <a:r>
              <a:rPr lang="en-US" altLang="zh-CN" sz="2800" b="1">
                <a:latin typeface="Times New Roman" panose="02020603050405020304" pitchFamily="18" charset="0"/>
              </a:rPr>
              <a:t>7</a:t>
            </a:r>
            <a:r>
              <a:rPr lang="zh-CN" altLang="en-US" sz="2800" b="1" dirty="0"/>
              <a:t>）</a:t>
            </a:r>
            <a:endParaRPr lang="zh-CN" altLang="en-US" sz="2800" b="1" dirty="0"/>
          </a:p>
        </p:txBody>
      </p:sp>
      <p:sp>
        <p:nvSpPr>
          <p:cNvPr id="112646" name="Rectangle 3"/>
          <p:cNvSpPr>
            <a:spLocks noGrp="1"/>
          </p:cNvSpPr>
          <p:nvPr>
            <p:ph type="body" idx="4294967295"/>
          </p:nvPr>
        </p:nvSpPr>
        <p:spPr>
          <a:xfrm>
            <a:off x="0" y="1825625"/>
            <a:ext cx="7886700" cy="4351655"/>
          </a:xfrm>
        </p:spPr>
        <p:txBody>
          <a:bodyPr vert="horz" wrap="square" anchor="t"/>
          <a:p>
            <a:pPr>
              <a:lnSpc>
                <a:spcPct val="90000"/>
              </a:lnSpc>
              <a:spcBef>
                <a:spcPct val="0"/>
              </a:spcBef>
              <a:spcAft>
                <a:spcPct val="50000"/>
              </a:spcAft>
              <a:buClr>
                <a:srgbClr val="006DCE"/>
              </a:buClr>
              <a:buFont typeface="ZapfDingbats" pitchFamily="2" charset="2"/>
              <a:buNone/>
            </a:pPr>
            <a:r>
              <a:rPr lang="zh-CN" altLang="en-US" sz="2000" b="1">
                <a:latin typeface="Arial" panose="020B0604020202020204" pitchFamily="34" charset="0"/>
              </a:rPr>
              <a:t>将原问题用图的形式表示如下：</a:t>
            </a:r>
            <a:endParaRPr lang="zh-CN" altLang="en-US" sz="2000" b="1">
              <a:latin typeface="Arial" panose="020B0604020202020204" pitchFamily="34" charset="0"/>
            </a:endParaRPr>
          </a:p>
        </p:txBody>
      </p:sp>
      <p:grpSp>
        <p:nvGrpSpPr>
          <p:cNvPr id="112647" name="组合 112646"/>
          <p:cNvGrpSpPr/>
          <p:nvPr/>
        </p:nvGrpSpPr>
        <p:grpSpPr>
          <a:xfrm>
            <a:off x="1828800" y="2819400"/>
            <a:ext cx="6019800" cy="3124200"/>
            <a:chOff x="0" y="0"/>
            <a:chExt cx="3792" cy="1968"/>
          </a:xfrm>
        </p:grpSpPr>
        <p:sp>
          <p:nvSpPr>
            <p:cNvPr id="112648" name="Oval 5"/>
            <p:cNvSpPr/>
            <p:nvPr/>
          </p:nvSpPr>
          <p:spPr>
            <a:xfrm>
              <a:off x="1872" y="240"/>
              <a:ext cx="96" cy="96"/>
            </a:xfrm>
            <a:prstGeom prst="ellipse">
              <a:avLst/>
            </a:prstGeom>
            <a:solidFill>
              <a:schemeClr val="accent1"/>
            </a:solidFill>
            <a:ln w="19050" cap="flat" cmpd="sng">
              <a:solidFill>
                <a:schemeClr val="tx1"/>
              </a:solidFill>
              <a:prstDash val="solid"/>
              <a:headEnd type="none" w="med" len="med"/>
              <a:tailEnd type="none" w="med" len="med"/>
            </a:ln>
          </p:spPr>
          <p:txBody>
            <a:bodyPr wrap="none" anchor="ctr"/>
            <a:p>
              <a:endParaRPr lang="zh-CN" altLang="en-US" dirty="0">
                <a:latin typeface="宋体" panose="02010600030101010101" pitchFamily="2" charset="-122"/>
              </a:endParaRPr>
            </a:p>
          </p:txBody>
        </p:sp>
        <p:sp>
          <p:nvSpPr>
            <p:cNvPr id="112649" name="Line 6"/>
            <p:cNvSpPr/>
            <p:nvPr/>
          </p:nvSpPr>
          <p:spPr>
            <a:xfrm flipH="1">
              <a:off x="1296" y="336"/>
              <a:ext cx="624" cy="192"/>
            </a:xfrm>
            <a:prstGeom prst="line">
              <a:avLst/>
            </a:prstGeom>
            <a:ln w="19050" cap="flat" cmpd="sng">
              <a:solidFill>
                <a:schemeClr val="tx1"/>
              </a:solidFill>
              <a:prstDash val="solid"/>
              <a:headEnd type="none" w="med" len="med"/>
              <a:tailEnd type="none" w="med" len="med"/>
            </a:ln>
          </p:spPr>
        </p:sp>
        <p:sp>
          <p:nvSpPr>
            <p:cNvPr id="112650" name="Line 7"/>
            <p:cNvSpPr/>
            <p:nvPr/>
          </p:nvSpPr>
          <p:spPr>
            <a:xfrm>
              <a:off x="1920" y="336"/>
              <a:ext cx="624" cy="192"/>
            </a:xfrm>
            <a:prstGeom prst="line">
              <a:avLst/>
            </a:prstGeom>
            <a:ln w="19050" cap="flat" cmpd="sng">
              <a:solidFill>
                <a:schemeClr val="tx1"/>
              </a:solidFill>
              <a:prstDash val="solid"/>
              <a:headEnd type="none" w="med" len="med"/>
              <a:tailEnd type="none" w="med" len="med"/>
            </a:ln>
          </p:spPr>
        </p:sp>
        <p:sp>
          <p:nvSpPr>
            <p:cNvPr id="112651" name="Rectangle 8"/>
            <p:cNvSpPr/>
            <p:nvPr/>
          </p:nvSpPr>
          <p:spPr>
            <a:xfrm>
              <a:off x="1776" y="0"/>
              <a:ext cx="288" cy="240"/>
            </a:xfrm>
            <a:prstGeom prst="rect">
              <a:avLst/>
            </a:prstGeom>
            <a:noFill/>
            <a:ln w="9525">
              <a:noFill/>
            </a:ln>
          </p:spPr>
          <p:txBody>
            <a:bodyPr wrap="none" anchor="ctr"/>
            <a:p>
              <a:pPr eaLnBrk="0" hangingPunct="0">
                <a:lnSpc>
                  <a:spcPct val="90000"/>
                </a:lnSpc>
                <a:spcBef>
                  <a:spcPct val="0"/>
                </a:spcBef>
                <a:spcAft>
                  <a:spcPct val="50000"/>
                </a:spcAft>
                <a:buClr>
                  <a:srgbClr val="006DCE"/>
                </a:buClr>
              </a:pPr>
              <a:r>
                <a:rPr lang="en-US" altLang="zh-CN">
                  <a:latin typeface="Arial" panose="020B0604020202020204" pitchFamily="34" charset="0"/>
                </a:rPr>
                <a:t>Q</a:t>
              </a:r>
              <a:endParaRPr lang="en-US" altLang="zh-CN">
                <a:latin typeface="Arial" panose="020B0604020202020204" pitchFamily="34" charset="0"/>
              </a:endParaRPr>
            </a:p>
          </p:txBody>
        </p:sp>
        <p:sp>
          <p:nvSpPr>
            <p:cNvPr id="112652" name="Arc 9"/>
            <p:cNvSpPr/>
            <p:nvPr/>
          </p:nvSpPr>
          <p:spPr>
            <a:xfrm rot="8100000">
              <a:off x="1824" y="288"/>
              <a:ext cx="240" cy="151"/>
            </a:xfrm>
            <a:custGeom>
              <a:avLst/>
              <a:gdLst>
                <a:gd name="txL" fmla="*/ 0 w 21600"/>
                <a:gd name="txT" fmla="*/ 0 h 20086"/>
                <a:gd name="txR" fmla="*/ 21600 w 21600"/>
                <a:gd name="txB" fmla="*/ 20086 h 20086"/>
              </a:gdLst>
              <a:ahLst/>
              <a:cxnLst>
                <a:cxn ang="0">
                  <a:pos x="1" y="0"/>
                </a:cxn>
                <a:cxn ang="0">
                  <a:pos x="3" y="1"/>
                </a:cxn>
                <a:cxn ang="0">
                  <a:pos x="0" y="1"/>
                </a:cxn>
              </a:cxnLst>
              <a:rect l="txL" t="txT" r="txR" b="txB"/>
              <a:pathLst>
                <a:path w="21600" h="20086" fill="none">
                  <a:moveTo>
                    <a:pt x="7944" y="0"/>
                  </a:moveTo>
                  <a:cubicBezTo>
                    <a:pt x="16186" y="3260"/>
                    <a:pt x="21600" y="11223"/>
                    <a:pt x="21600" y="20086"/>
                  </a:cubicBezTo>
                </a:path>
                <a:path w="21600" h="20086" stroke="0">
                  <a:moveTo>
                    <a:pt x="7944" y="0"/>
                  </a:moveTo>
                  <a:cubicBezTo>
                    <a:pt x="16186" y="3260"/>
                    <a:pt x="21600" y="11223"/>
                    <a:pt x="21600" y="20086"/>
                  </a:cubicBezTo>
                  <a:lnTo>
                    <a:pt x="0" y="20086"/>
                  </a:lnTo>
                  <a:close/>
                </a:path>
              </a:pathLst>
            </a:custGeom>
            <a:noFill/>
            <a:ln w="19050" cap="flat" cmpd="sng">
              <a:solidFill>
                <a:schemeClr val="folHlink"/>
              </a:solidFill>
              <a:prstDash val="solid"/>
              <a:headEnd type="none" w="med" len="med"/>
              <a:tailEnd type="none" w="med" len="med"/>
            </a:ln>
          </p:spPr>
          <p:txBody>
            <a:bodyPr/>
            <a:p>
              <a:endParaRPr lang="zh-CN" altLang="en-US"/>
            </a:p>
          </p:txBody>
        </p:sp>
        <p:sp>
          <p:nvSpPr>
            <p:cNvPr id="112653" name="Rectangle 10"/>
            <p:cNvSpPr/>
            <p:nvPr/>
          </p:nvSpPr>
          <p:spPr>
            <a:xfrm>
              <a:off x="1008" y="480"/>
              <a:ext cx="288" cy="240"/>
            </a:xfrm>
            <a:prstGeom prst="rect">
              <a:avLst/>
            </a:prstGeom>
            <a:noFill/>
            <a:ln w="9525">
              <a:noFill/>
            </a:ln>
          </p:spPr>
          <p:txBody>
            <a:bodyPr wrap="none" anchor="ctr"/>
            <a:p>
              <a:pPr eaLnBrk="0" hangingPunct="0">
                <a:lnSpc>
                  <a:spcPct val="90000"/>
                </a:lnSpc>
                <a:spcBef>
                  <a:spcPct val="0"/>
                </a:spcBef>
                <a:spcAft>
                  <a:spcPct val="50000"/>
                </a:spcAft>
                <a:buClr>
                  <a:srgbClr val="006DCE"/>
                </a:buClr>
              </a:pPr>
              <a:r>
                <a:rPr lang="en-US" altLang="zh-CN">
                  <a:latin typeface="Arial" panose="020B0604020202020204" pitchFamily="34" charset="0"/>
                </a:rPr>
                <a:t>Q</a:t>
              </a:r>
              <a:r>
                <a:rPr lang="en-US" altLang="zh-CN" baseline="-25000">
                  <a:latin typeface="Arial" panose="020B0604020202020204" pitchFamily="34" charset="0"/>
                </a:rPr>
                <a:t>1</a:t>
              </a:r>
              <a:endParaRPr lang="en-US" altLang="zh-CN" baseline="-25000">
                <a:latin typeface="Arial" panose="020B0604020202020204" pitchFamily="34" charset="0"/>
              </a:endParaRPr>
            </a:p>
          </p:txBody>
        </p:sp>
        <p:sp>
          <p:nvSpPr>
            <p:cNvPr id="112654" name="Line 11"/>
            <p:cNvSpPr/>
            <p:nvPr/>
          </p:nvSpPr>
          <p:spPr>
            <a:xfrm flipH="1">
              <a:off x="528" y="672"/>
              <a:ext cx="528" cy="336"/>
            </a:xfrm>
            <a:prstGeom prst="line">
              <a:avLst/>
            </a:prstGeom>
            <a:ln w="19050" cap="flat" cmpd="sng">
              <a:solidFill>
                <a:schemeClr val="tx1"/>
              </a:solidFill>
              <a:prstDash val="solid"/>
              <a:headEnd type="none" w="med" len="med"/>
              <a:tailEnd type="none" w="med" len="med"/>
            </a:ln>
          </p:spPr>
        </p:sp>
        <p:sp>
          <p:nvSpPr>
            <p:cNvPr id="112655" name="Line 12"/>
            <p:cNvSpPr/>
            <p:nvPr/>
          </p:nvSpPr>
          <p:spPr>
            <a:xfrm>
              <a:off x="1056" y="672"/>
              <a:ext cx="432" cy="336"/>
            </a:xfrm>
            <a:prstGeom prst="line">
              <a:avLst/>
            </a:prstGeom>
            <a:ln w="19050" cap="flat" cmpd="sng">
              <a:solidFill>
                <a:schemeClr val="tx1"/>
              </a:solidFill>
              <a:prstDash val="solid"/>
              <a:headEnd type="none" w="med" len="med"/>
              <a:tailEnd type="none" w="med" len="med"/>
            </a:ln>
          </p:spPr>
        </p:sp>
        <p:sp>
          <p:nvSpPr>
            <p:cNvPr id="112656" name="Rectangle 13"/>
            <p:cNvSpPr/>
            <p:nvPr/>
          </p:nvSpPr>
          <p:spPr>
            <a:xfrm>
              <a:off x="2592" y="480"/>
              <a:ext cx="288" cy="192"/>
            </a:xfrm>
            <a:prstGeom prst="rect">
              <a:avLst/>
            </a:prstGeom>
            <a:noFill/>
            <a:ln w="9525">
              <a:noFill/>
            </a:ln>
          </p:spPr>
          <p:txBody>
            <a:bodyPr wrap="none" anchor="ctr"/>
            <a:p>
              <a:pPr eaLnBrk="0" hangingPunct="0">
                <a:lnSpc>
                  <a:spcPct val="90000"/>
                </a:lnSpc>
                <a:spcBef>
                  <a:spcPct val="0"/>
                </a:spcBef>
                <a:spcAft>
                  <a:spcPct val="50000"/>
                </a:spcAft>
                <a:buClr>
                  <a:srgbClr val="006DCE"/>
                </a:buClr>
              </a:pPr>
              <a:r>
                <a:rPr lang="en-US" altLang="zh-CN">
                  <a:latin typeface="Arial" panose="020B0604020202020204" pitchFamily="34" charset="0"/>
                </a:rPr>
                <a:t>Q</a:t>
              </a:r>
              <a:r>
                <a:rPr lang="en-US" altLang="zh-CN" baseline="-25000">
                  <a:latin typeface="Arial" panose="020B0604020202020204" pitchFamily="34" charset="0"/>
                </a:rPr>
                <a:t>2</a:t>
              </a:r>
              <a:endParaRPr lang="en-US" altLang="zh-CN" baseline="-25000">
                <a:latin typeface="Arial" panose="020B0604020202020204" pitchFamily="34" charset="0"/>
              </a:endParaRPr>
            </a:p>
          </p:txBody>
        </p:sp>
        <p:sp>
          <p:nvSpPr>
            <p:cNvPr id="112657" name="Line 14"/>
            <p:cNvSpPr/>
            <p:nvPr/>
          </p:nvSpPr>
          <p:spPr>
            <a:xfrm flipH="1">
              <a:off x="2352" y="672"/>
              <a:ext cx="432" cy="384"/>
            </a:xfrm>
            <a:prstGeom prst="line">
              <a:avLst/>
            </a:prstGeom>
            <a:ln w="19050" cap="flat" cmpd="sng">
              <a:solidFill>
                <a:schemeClr val="tx1"/>
              </a:solidFill>
              <a:prstDash val="solid"/>
              <a:headEnd type="none" w="med" len="med"/>
              <a:tailEnd type="none" w="med" len="med"/>
            </a:ln>
          </p:spPr>
        </p:sp>
        <p:sp>
          <p:nvSpPr>
            <p:cNvPr id="112658" name="Line 15"/>
            <p:cNvSpPr/>
            <p:nvPr/>
          </p:nvSpPr>
          <p:spPr>
            <a:xfrm>
              <a:off x="2784" y="672"/>
              <a:ext cx="480" cy="336"/>
            </a:xfrm>
            <a:prstGeom prst="line">
              <a:avLst/>
            </a:prstGeom>
            <a:ln w="19050" cap="flat" cmpd="sng">
              <a:solidFill>
                <a:schemeClr val="tx1"/>
              </a:solidFill>
              <a:prstDash val="solid"/>
              <a:headEnd type="none" w="med" len="med"/>
              <a:tailEnd type="none" w="med" len="med"/>
            </a:ln>
          </p:spPr>
        </p:sp>
        <p:sp>
          <p:nvSpPr>
            <p:cNvPr id="112659" name="Oval 16"/>
            <p:cNvSpPr/>
            <p:nvPr/>
          </p:nvSpPr>
          <p:spPr>
            <a:xfrm>
              <a:off x="480" y="1008"/>
              <a:ext cx="96" cy="96"/>
            </a:xfrm>
            <a:prstGeom prst="ellipse">
              <a:avLst/>
            </a:prstGeom>
            <a:solidFill>
              <a:schemeClr val="accent1"/>
            </a:solidFill>
            <a:ln w="19050" cap="flat" cmpd="sng">
              <a:solidFill>
                <a:schemeClr val="tx1"/>
              </a:solidFill>
              <a:prstDash val="solid"/>
              <a:headEnd type="none" w="med" len="med"/>
              <a:tailEnd type="none" w="med" len="med"/>
            </a:ln>
          </p:spPr>
          <p:txBody>
            <a:bodyPr wrap="none" anchor="ctr"/>
            <a:p>
              <a:endParaRPr lang="zh-CN" altLang="en-US" dirty="0">
                <a:latin typeface="宋体" panose="02010600030101010101" pitchFamily="2" charset="-122"/>
              </a:endParaRPr>
            </a:p>
          </p:txBody>
        </p:sp>
        <p:sp>
          <p:nvSpPr>
            <p:cNvPr id="112660" name="Oval 17"/>
            <p:cNvSpPr/>
            <p:nvPr/>
          </p:nvSpPr>
          <p:spPr>
            <a:xfrm>
              <a:off x="1440" y="1008"/>
              <a:ext cx="96" cy="96"/>
            </a:xfrm>
            <a:prstGeom prst="ellipse">
              <a:avLst/>
            </a:prstGeom>
            <a:solidFill>
              <a:schemeClr val="accent1"/>
            </a:solidFill>
            <a:ln w="19050" cap="flat" cmpd="sng">
              <a:solidFill>
                <a:schemeClr val="tx1"/>
              </a:solidFill>
              <a:prstDash val="solid"/>
              <a:headEnd type="none" w="med" len="med"/>
              <a:tailEnd type="none" w="med" len="med"/>
            </a:ln>
          </p:spPr>
          <p:txBody>
            <a:bodyPr wrap="none" anchor="ctr"/>
            <a:p>
              <a:endParaRPr lang="zh-CN" altLang="en-US" dirty="0">
                <a:latin typeface="宋体" panose="02010600030101010101" pitchFamily="2" charset="-122"/>
              </a:endParaRPr>
            </a:p>
          </p:txBody>
        </p:sp>
        <p:sp>
          <p:nvSpPr>
            <p:cNvPr id="112661" name="Oval 18"/>
            <p:cNvSpPr/>
            <p:nvPr/>
          </p:nvSpPr>
          <p:spPr>
            <a:xfrm>
              <a:off x="2352" y="1008"/>
              <a:ext cx="96" cy="96"/>
            </a:xfrm>
            <a:prstGeom prst="ellipse">
              <a:avLst/>
            </a:prstGeom>
            <a:solidFill>
              <a:schemeClr val="accent1"/>
            </a:solidFill>
            <a:ln w="19050" cap="flat" cmpd="sng">
              <a:solidFill>
                <a:schemeClr val="tx1"/>
              </a:solidFill>
              <a:prstDash val="solid"/>
              <a:headEnd type="none" w="med" len="med"/>
              <a:tailEnd type="none" w="med" len="med"/>
            </a:ln>
          </p:spPr>
          <p:txBody>
            <a:bodyPr wrap="none" anchor="ctr"/>
            <a:p>
              <a:endParaRPr lang="zh-CN" altLang="en-US" dirty="0">
                <a:latin typeface="宋体" panose="02010600030101010101" pitchFamily="2" charset="-122"/>
              </a:endParaRPr>
            </a:p>
          </p:txBody>
        </p:sp>
        <p:sp>
          <p:nvSpPr>
            <p:cNvPr id="112662" name="Oval 19"/>
            <p:cNvSpPr/>
            <p:nvPr/>
          </p:nvSpPr>
          <p:spPr>
            <a:xfrm>
              <a:off x="3264" y="1008"/>
              <a:ext cx="96" cy="96"/>
            </a:xfrm>
            <a:prstGeom prst="ellipse">
              <a:avLst/>
            </a:prstGeom>
            <a:solidFill>
              <a:schemeClr val="accent1"/>
            </a:solidFill>
            <a:ln w="19050" cap="flat" cmpd="sng">
              <a:solidFill>
                <a:schemeClr val="tx1"/>
              </a:solidFill>
              <a:prstDash val="solid"/>
              <a:headEnd type="none" w="med" len="med"/>
              <a:tailEnd type="none" w="med" len="med"/>
            </a:ln>
          </p:spPr>
          <p:txBody>
            <a:bodyPr wrap="none" anchor="ctr"/>
            <a:p>
              <a:endParaRPr lang="zh-CN" altLang="en-US" dirty="0">
                <a:latin typeface="宋体" panose="02010600030101010101" pitchFamily="2" charset="-122"/>
              </a:endParaRPr>
            </a:p>
          </p:txBody>
        </p:sp>
        <p:sp>
          <p:nvSpPr>
            <p:cNvPr id="112663" name="Line 20"/>
            <p:cNvSpPr/>
            <p:nvPr/>
          </p:nvSpPr>
          <p:spPr>
            <a:xfrm flipH="1">
              <a:off x="144" y="1104"/>
              <a:ext cx="336" cy="528"/>
            </a:xfrm>
            <a:prstGeom prst="line">
              <a:avLst/>
            </a:prstGeom>
            <a:ln w="19050" cap="flat" cmpd="sng">
              <a:solidFill>
                <a:schemeClr val="tx1"/>
              </a:solidFill>
              <a:prstDash val="solid"/>
              <a:headEnd type="none" w="med" len="med"/>
              <a:tailEnd type="none" w="med" len="med"/>
            </a:ln>
          </p:spPr>
        </p:sp>
        <p:sp>
          <p:nvSpPr>
            <p:cNvPr id="112664" name="Line 21"/>
            <p:cNvSpPr/>
            <p:nvPr/>
          </p:nvSpPr>
          <p:spPr>
            <a:xfrm>
              <a:off x="528" y="1104"/>
              <a:ext cx="0" cy="528"/>
            </a:xfrm>
            <a:prstGeom prst="line">
              <a:avLst/>
            </a:prstGeom>
            <a:ln w="19050" cap="flat" cmpd="sng">
              <a:solidFill>
                <a:schemeClr val="tx1"/>
              </a:solidFill>
              <a:prstDash val="solid"/>
              <a:headEnd type="none" w="med" len="med"/>
              <a:tailEnd type="none" w="med" len="med"/>
            </a:ln>
          </p:spPr>
        </p:sp>
        <p:sp>
          <p:nvSpPr>
            <p:cNvPr id="112665" name="Line 22"/>
            <p:cNvSpPr/>
            <p:nvPr/>
          </p:nvSpPr>
          <p:spPr>
            <a:xfrm>
              <a:off x="576" y="1104"/>
              <a:ext cx="384" cy="528"/>
            </a:xfrm>
            <a:prstGeom prst="line">
              <a:avLst/>
            </a:prstGeom>
            <a:ln w="19050" cap="flat" cmpd="sng">
              <a:solidFill>
                <a:schemeClr val="tx1"/>
              </a:solidFill>
              <a:prstDash val="solid"/>
              <a:headEnd type="none" w="med" len="med"/>
              <a:tailEnd type="none" w="med" len="med"/>
            </a:ln>
          </p:spPr>
        </p:sp>
        <p:sp>
          <p:nvSpPr>
            <p:cNvPr id="112666" name="Rectangle 23"/>
            <p:cNvSpPr/>
            <p:nvPr/>
          </p:nvSpPr>
          <p:spPr>
            <a:xfrm>
              <a:off x="0" y="1680"/>
              <a:ext cx="240" cy="240"/>
            </a:xfrm>
            <a:prstGeom prst="rect">
              <a:avLst/>
            </a:prstGeom>
            <a:noFill/>
            <a:ln w="9525">
              <a:noFill/>
            </a:ln>
          </p:spPr>
          <p:txBody>
            <a:bodyPr wrap="none" anchor="ctr"/>
            <a:p>
              <a:pPr eaLnBrk="0" hangingPunct="0">
                <a:lnSpc>
                  <a:spcPct val="90000"/>
                </a:lnSpc>
                <a:spcBef>
                  <a:spcPct val="0"/>
                </a:spcBef>
                <a:spcAft>
                  <a:spcPct val="50000"/>
                </a:spcAft>
                <a:buClr>
                  <a:srgbClr val="006DCE"/>
                </a:buClr>
              </a:pPr>
              <a:r>
                <a:rPr lang="en-US" altLang="zh-CN">
                  <a:latin typeface="Arial" panose="020B0604020202020204" pitchFamily="34" charset="0"/>
                </a:rPr>
                <a:t>Q</a:t>
              </a:r>
              <a:r>
                <a:rPr lang="en-US" altLang="zh-CN" sz="1600" baseline="-25000">
                  <a:latin typeface="Arial" panose="020B0604020202020204" pitchFamily="34" charset="0"/>
                </a:rPr>
                <a:t>11</a:t>
              </a:r>
              <a:endParaRPr lang="en-US" altLang="zh-CN" sz="1600" baseline="-25000">
                <a:latin typeface="Arial" panose="020B0604020202020204" pitchFamily="34" charset="0"/>
              </a:endParaRPr>
            </a:p>
          </p:txBody>
        </p:sp>
        <p:sp>
          <p:nvSpPr>
            <p:cNvPr id="112667" name="Rectangle 24"/>
            <p:cNvSpPr/>
            <p:nvPr/>
          </p:nvSpPr>
          <p:spPr>
            <a:xfrm>
              <a:off x="384" y="1680"/>
              <a:ext cx="288" cy="240"/>
            </a:xfrm>
            <a:prstGeom prst="rect">
              <a:avLst/>
            </a:prstGeom>
            <a:noFill/>
            <a:ln w="9525">
              <a:noFill/>
            </a:ln>
          </p:spPr>
          <p:txBody>
            <a:bodyPr wrap="none" anchor="ctr"/>
            <a:p>
              <a:pPr eaLnBrk="0" hangingPunct="0">
                <a:lnSpc>
                  <a:spcPct val="90000"/>
                </a:lnSpc>
                <a:spcBef>
                  <a:spcPct val="0"/>
                </a:spcBef>
                <a:spcAft>
                  <a:spcPct val="50000"/>
                </a:spcAft>
                <a:buClr>
                  <a:srgbClr val="006DCE"/>
                </a:buClr>
              </a:pPr>
              <a:r>
                <a:rPr lang="en-US" altLang="zh-CN">
                  <a:latin typeface="Arial" panose="020B0604020202020204" pitchFamily="34" charset="0"/>
                </a:rPr>
                <a:t>Q</a:t>
              </a:r>
              <a:r>
                <a:rPr lang="en-US" altLang="zh-CN" baseline="-25000">
                  <a:latin typeface="Arial" panose="020B0604020202020204" pitchFamily="34" charset="0"/>
                </a:rPr>
                <a:t>12</a:t>
              </a:r>
              <a:endParaRPr lang="en-US" altLang="zh-CN" baseline="-25000">
                <a:latin typeface="Arial" panose="020B0604020202020204" pitchFamily="34" charset="0"/>
              </a:endParaRPr>
            </a:p>
          </p:txBody>
        </p:sp>
        <p:sp>
          <p:nvSpPr>
            <p:cNvPr id="112668" name="Rectangle 25"/>
            <p:cNvSpPr/>
            <p:nvPr/>
          </p:nvSpPr>
          <p:spPr>
            <a:xfrm>
              <a:off x="816" y="1680"/>
              <a:ext cx="240" cy="240"/>
            </a:xfrm>
            <a:prstGeom prst="rect">
              <a:avLst/>
            </a:prstGeom>
            <a:noFill/>
            <a:ln w="9525">
              <a:noFill/>
            </a:ln>
          </p:spPr>
          <p:txBody>
            <a:bodyPr wrap="none" anchor="ctr"/>
            <a:p>
              <a:pPr eaLnBrk="0" hangingPunct="0">
                <a:lnSpc>
                  <a:spcPct val="90000"/>
                </a:lnSpc>
                <a:spcBef>
                  <a:spcPct val="0"/>
                </a:spcBef>
                <a:spcAft>
                  <a:spcPct val="50000"/>
                </a:spcAft>
                <a:buClr>
                  <a:srgbClr val="006DCE"/>
                </a:buClr>
              </a:pPr>
              <a:r>
                <a:rPr lang="en-US" altLang="zh-CN">
                  <a:latin typeface="Arial" panose="020B0604020202020204" pitchFamily="34" charset="0"/>
                </a:rPr>
                <a:t>Q</a:t>
              </a:r>
              <a:r>
                <a:rPr lang="en-US" altLang="zh-CN" sz="1600" baseline="-25000">
                  <a:latin typeface="Arial" panose="020B0604020202020204" pitchFamily="34" charset="0"/>
                </a:rPr>
                <a:t>13</a:t>
              </a:r>
              <a:endParaRPr lang="en-US" altLang="zh-CN" sz="1600" baseline="-25000">
                <a:latin typeface="Arial" panose="020B0604020202020204" pitchFamily="34" charset="0"/>
              </a:endParaRPr>
            </a:p>
          </p:txBody>
        </p:sp>
        <p:sp>
          <p:nvSpPr>
            <p:cNvPr id="112669" name="Rectangle 26"/>
            <p:cNvSpPr/>
            <p:nvPr/>
          </p:nvSpPr>
          <p:spPr>
            <a:xfrm>
              <a:off x="1152" y="1680"/>
              <a:ext cx="240" cy="240"/>
            </a:xfrm>
            <a:prstGeom prst="rect">
              <a:avLst/>
            </a:prstGeom>
            <a:noFill/>
            <a:ln w="9525">
              <a:noFill/>
            </a:ln>
          </p:spPr>
          <p:txBody>
            <a:bodyPr wrap="none" anchor="ctr"/>
            <a:p>
              <a:pPr eaLnBrk="0" hangingPunct="0">
                <a:lnSpc>
                  <a:spcPct val="90000"/>
                </a:lnSpc>
                <a:spcBef>
                  <a:spcPct val="0"/>
                </a:spcBef>
                <a:spcAft>
                  <a:spcPct val="50000"/>
                </a:spcAft>
                <a:buClr>
                  <a:srgbClr val="006DCE"/>
                </a:buClr>
              </a:pPr>
              <a:r>
                <a:rPr lang="en-US" altLang="zh-CN">
                  <a:latin typeface="Arial" panose="020B0604020202020204" pitchFamily="34" charset="0"/>
                </a:rPr>
                <a:t>Q</a:t>
              </a:r>
              <a:r>
                <a:rPr lang="en-US" altLang="zh-CN" sz="1600" baseline="-25000">
                  <a:latin typeface="Arial" panose="020B0604020202020204" pitchFamily="34" charset="0"/>
                </a:rPr>
                <a:t>11 </a:t>
              </a:r>
              <a:r>
                <a:rPr lang="en-US" altLang="zh-CN">
                  <a:latin typeface="Arial" panose="020B0604020202020204" pitchFamily="34" charset="0"/>
                  <a:cs typeface="Arial" panose="020B0604020202020204" pitchFamily="34" charset="0"/>
                </a:rPr>
                <a:t>'</a:t>
              </a:r>
              <a:endParaRPr lang="en-US" altLang="zh-CN">
                <a:latin typeface="Arial" panose="020B0604020202020204" pitchFamily="34" charset="0"/>
                <a:ea typeface="Arial" panose="020B0604020202020204" pitchFamily="34" charset="0"/>
              </a:endParaRPr>
            </a:p>
          </p:txBody>
        </p:sp>
        <p:sp>
          <p:nvSpPr>
            <p:cNvPr id="112670" name="Rectangle 27"/>
            <p:cNvSpPr/>
            <p:nvPr/>
          </p:nvSpPr>
          <p:spPr>
            <a:xfrm>
              <a:off x="1440" y="1680"/>
              <a:ext cx="240" cy="288"/>
            </a:xfrm>
            <a:prstGeom prst="rect">
              <a:avLst/>
            </a:prstGeom>
            <a:noFill/>
            <a:ln w="9525">
              <a:noFill/>
            </a:ln>
          </p:spPr>
          <p:txBody>
            <a:bodyPr wrap="none" anchor="ctr"/>
            <a:p>
              <a:pPr eaLnBrk="0" hangingPunct="0">
                <a:lnSpc>
                  <a:spcPct val="90000"/>
                </a:lnSpc>
                <a:spcBef>
                  <a:spcPct val="0"/>
                </a:spcBef>
                <a:spcAft>
                  <a:spcPct val="50000"/>
                </a:spcAft>
                <a:buClr>
                  <a:srgbClr val="006DCE"/>
                </a:buClr>
              </a:pPr>
              <a:r>
                <a:rPr lang="en-US" altLang="zh-CN">
                  <a:latin typeface="Arial" panose="020B0604020202020204" pitchFamily="34" charset="0"/>
                </a:rPr>
                <a:t>Q</a:t>
              </a:r>
              <a:r>
                <a:rPr lang="en-US" altLang="zh-CN" sz="1600" baseline="-25000">
                  <a:latin typeface="Arial" panose="020B0604020202020204" pitchFamily="34" charset="0"/>
                </a:rPr>
                <a:t>12 </a:t>
              </a:r>
              <a:r>
                <a:rPr lang="en-US" altLang="zh-CN">
                  <a:latin typeface="Arial" panose="020B0604020202020204" pitchFamily="34" charset="0"/>
                  <a:cs typeface="Arial" panose="020B0604020202020204" pitchFamily="34" charset="0"/>
                </a:rPr>
                <a:t>'</a:t>
              </a:r>
              <a:endParaRPr lang="en-US" altLang="zh-CN">
                <a:latin typeface="Arial" panose="020B0604020202020204" pitchFamily="34" charset="0"/>
                <a:ea typeface="Arial" panose="020B0604020202020204" pitchFamily="34" charset="0"/>
              </a:endParaRPr>
            </a:p>
          </p:txBody>
        </p:sp>
        <p:sp>
          <p:nvSpPr>
            <p:cNvPr id="112671" name="Rectangle 28"/>
            <p:cNvSpPr/>
            <p:nvPr/>
          </p:nvSpPr>
          <p:spPr>
            <a:xfrm>
              <a:off x="1776" y="1680"/>
              <a:ext cx="192" cy="240"/>
            </a:xfrm>
            <a:prstGeom prst="rect">
              <a:avLst/>
            </a:prstGeom>
            <a:noFill/>
            <a:ln w="9525">
              <a:noFill/>
            </a:ln>
          </p:spPr>
          <p:txBody>
            <a:bodyPr wrap="none" anchor="ctr"/>
            <a:p>
              <a:pPr eaLnBrk="0" hangingPunct="0">
                <a:lnSpc>
                  <a:spcPct val="90000"/>
                </a:lnSpc>
                <a:spcBef>
                  <a:spcPct val="0"/>
                </a:spcBef>
                <a:spcAft>
                  <a:spcPct val="50000"/>
                </a:spcAft>
                <a:buClr>
                  <a:srgbClr val="006DCE"/>
                </a:buClr>
              </a:pPr>
              <a:r>
                <a:rPr lang="en-US" altLang="zh-CN">
                  <a:latin typeface="Arial" panose="020B0604020202020204" pitchFamily="34" charset="0"/>
                </a:rPr>
                <a:t>Q</a:t>
              </a:r>
              <a:r>
                <a:rPr lang="en-US" altLang="zh-CN" sz="1600" baseline="-25000">
                  <a:latin typeface="Arial" panose="020B0604020202020204" pitchFamily="34" charset="0"/>
                </a:rPr>
                <a:t>13 </a:t>
              </a:r>
              <a:r>
                <a:rPr lang="en-US" altLang="zh-CN">
                  <a:latin typeface="Arial" panose="020B0604020202020204" pitchFamily="34" charset="0"/>
                  <a:cs typeface="Arial" panose="020B0604020202020204" pitchFamily="34" charset="0"/>
                </a:rPr>
                <a:t>'</a:t>
              </a:r>
              <a:endParaRPr lang="en-US" altLang="zh-CN">
                <a:latin typeface="Arial" panose="020B0604020202020204" pitchFamily="34" charset="0"/>
                <a:ea typeface="Arial" panose="020B0604020202020204" pitchFamily="34" charset="0"/>
              </a:endParaRPr>
            </a:p>
          </p:txBody>
        </p:sp>
        <p:sp>
          <p:nvSpPr>
            <p:cNvPr id="112672" name="Rectangle 29"/>
            <p:cNvSpPr/>
            <p:nvPr/>
          </p:nvSpPr>
          <p:spPr>
            <a:xfrm>
              <a:off x="2016" y="1680"/>
              <a:ext cx="240" cy="240"/>
            </a:xfrm>
            <a:prstGeom prst="rect">
              <a:avLst/>
            </a:prstGeom>
            <a:noFill/>
            <a:ln w="9525">
              <a:noFill/>
            </a:ln>
          </p:spPr>
          <p:txBody>
            <a:bodyPr wrap="none" anchor="ctr"/>
            <a:p>
              <a:pPr eaLnBrk="0" hangingPunct="0">
                <a:lnSpc>
                  <a:spcPct val="90000"/>
                </a:lnSpc>
                <a:spcBef>
                  <a:spcPct val="0"/>
                </a:spcBef>
                <a:spcAft>
                  <a:spcPct val="50000"/>
                </a:spcAft>
                <a:buClr>
                  <a:srgbClr val="006DCE"/>
                </a:buClr>
              </a:pPr>
              <a:r>
                <a:rPr lang="en-US" altLang="zh-CN">
                  <a:latin typeface="Arial" panose="020B0604020202020204" pitchFamily="34" charset="0"/>
                </a:rPr>
                <a:t>Q</a:t>
              </a:r>
              <a:r>
                <a:rPr lang="en-US" altLang="zh-CN" sz="1600" baseline="-25000">
                  <a:latin typeface="Arial" panose="020B0604020202020204" pitchFamily="34" charset="0"/>
                </a:rPr>
                <a:t>21</a:t>
              </a:r>
              <a:endParaRPr lang="en-US" altLang="zh-CN" sz="1600" baseline="-25000">
                <a:latin typeface="Arial" panose="020B0604020202020204" pitchFamily="34" charset="0"/>
              </a:endParaRPr>
            </a:p>
          </p:txBody>
        </p:sp>
        <p:sp>
          <p:nvSpPr>
            <p:cNvPr id="112673" name="Rectangle 30"/>
            <p:cNvSpPr/>
            <p:nvPr/>
          </p:nvSpPr>
          <p:spPr>
            <a:xfrm>
              <a:off x="2304" y="1680"/>
              <a:ext cx="240" cy="240"/>
            </a:xfrm>
            <a:prstGeom prst="rect">
              <a:avLst/>
            </a:prstGeom>
            <a:noFill/>
            <a:ln w="9525">
              <a:noFill/>
            </a:ln>
          </p:spPr>
          <p:txBody>
            <a:bodyPr wrap="none" anchor="ctr"/>
            <a:p>
              <a:pPr eaLnBrk="0" hangingPunct="0">
                <a:lnSpc>
                  <a:spcPct val="90000"/>
                </a:lnSpc>
                <a:spcBef>
                  <a:spcPct val="0"/>
                </a:spcBef>
                <a:spcAft>
                  <a:spcPct val="50000"/>
                </a:spcAft>
                <a:buClr>
                  <a:srgbClr val="006DCE"/>
                </a:buClr>
              </a:pPr>
              <a:r>
                <a:rPr lang="en-US" altLang="zh-CN">
                  <a:latin typeface="Arial" panose="020B0604020202020204" pitchFamily="34" charset="0"/>
                </a:rPr>
                <a:t>Q</a:t>
              </a:r>
              <a:r>
                <a:rPr lang="en-US" altLang="zh-CN" sz="1600" baseline="-25000">
                  <a:latin typeface="Arial" panose="020B0604020202020204" pitchFamily="34" charset="0"/>
                </a:rPr>
                <a:t>22</a:t>
              </a:r>
              <a:endParaRPr lang="en-US" altLang="zh-CN" sz="1600" baseline="-25000">
                <a:latin typeface="Arial" panose="020B0604020202020204" pitchFamily="34" charset="0"/>
              </a:endParaRPr>
            </a:p>
          </p:txBody>
        </p:sp>
        <p:sp>
          <p:nvSpPr>
            <p:cNvPr id="112674" name="Rectangle 31"/>
            <p:cNvSpPr/>
            <p:nvPr/>
          </p:nvSpPr>
          <p:spPr>
            <a:xfrm>
              <a:off x="2592" y="1680"/>
              <a:ext cx="240" cy="240"/>
            </a:xfrm>
            <a:prstGeom prst="rect">
              <a:avLst/>
            </a:prstGeom>
            <a:noFill/>
            <a:ln w="9525">
              <a:noFill/>
            </a:ln>
          </p:spPr>
          <p:txBody>
            <a:bodyPr wrap="none" anchor="ctr"/>
            <a:p>
              <a:pPr eaLnBrk="0" hangingPunct="0">
                <a:lnSpc>
                  <a:spcPct val="90000"/>
                </a:lnSpc>
                <a:spcBef>
                  <a:spcPct val="0"/>
                </a:spcBef>
                <a:spcAft>
                  <a:spcPct val="50000"/>
                </a:spcAft>
                <a:buClr>
                  <a:srgbClr val="006DCE"/>
                </a:buClr>
              </a:pPr>
              <a:r>
                <a:rPr lang="en-US" altLang="zh-CN">
                  <a:latin typeface="Arial" panose="020B0604020202020204" pitchFamily="34" charset="0"/>
                </a:rPr>
                <a:t>Q</a:t>
              </a:r>
              <a:r>
                <a:rPr lang="en-US" altLang="zh-CN" sz="1600" baseline="-25000">
                  <a:latin typeface="Arial" panose="020B0604020202020204" pitchFamily="34" charset="0"/>
                </a:rPr>
                <a:t>23</a:t>
              </a:r>
              <a:endParaRPr lang="en-US" altLang="zh-CN" sz="1600" baseline="-25000">
                <a:latin typeface="Arial" panose="020B0604020202020204" pitchFamily="34" charset="0"/>
              </a:endParaRPr>
            </a:p>
          </p:txBody>
        </p:sp>
        <p:sp>
          <p:nvSpPr>
            <p:cNvPr id="112675" name="Rectangle 32"/>
            <p:cNvSpPr/>
            <p:nvPr/>
          </p:nvSpPr>
          <p:spPr>
            <a:xfrm>
              <a:off x="2928" y="1680"/>
              <a:ext cx="240" cy="240"/>
            </a:xfrm>
            <a:prstGeom prst="rect">
              <a:avLst/>
            </a:prstGeom>
            <a:noFill/>
            <a:ln w="9525">
              <a:noFill/>
            </a:ln>
          </p:spPr>
          <p:txBody>
            <a:bodyPr wrap="none" anchor="ctr"/>
            <a:p>
              <a:pPr eaLnBrk="0" hangingPunct="0">
                <a:lnSpc>
                  <a:spcPct val="90000"/>
                </a:lnSpc>
                <a:spcBef>
                  <a:spcPct val="0"/>
                </a:spcBef>
                <a:spcAft>
                  <a:spcPct val="50000"/>
                </a:spcAft>
                <a:buClr>
                  <a:srgbClr val="006DCE"/>
                </a:buClr>
              </a:pPr>
              <a:r>
                <a:rPr lang="en-US" altLang="zh-CN">
                  <a:latin typeface="Arial" panose="020B0604020202020204" pitchFamily="34" charset="0"/>
                </a:rPr>
                <a:t>Q</a:t>
              </a:r>
              <a:r>
                <a:rPr lang="en-US" altLang="zh-CN" sz="1600" baseline="-25000">
                  <a:latin typeface="Arial" panose="020B0604020202020204" pitchFamily="34" charset="0"/>
                </a:rPr>
                <a:t>21 </a:t>
              </a:r>
              <a:r>
                <a:rPr lang="en-US" altLang="zh-CN">
                  <a:latin typeface="Arial" panose="020B0604020202020204" pitchFamily="34" charset="0"/>
                  <a:cs typeface="Arial" panose="020B0604020202020204" pitchFamily="34" charset="0"/>
                </a:rPr>
                <a:t>'</a:t>
              </a:r>
              <a:endParaRPr lang="en-US" altLang="zh-CN">
                <a:latin typeface="Arial" panose="020B0604020202020204" pitchFamily="34" charset="0"/>
                <a:ea typeface="Arial" panose="020B0604020202020204" pitchFamily="34" charset="0"/>
              </a:endParaRPr>
            </a:p>
          </p:txBody>
        </p:sp>
        <p:sp>
          <p:nvSpPr>
            <p:cNvPr id="112676" name="Rectangle 33"/>
            <p:cNvSpPr/>
            <p:nvPr/>
          </p:nvSpPr>
          <p:spPr>
            <a:xfrm>
              <a:off x="3216" y="1680"/>
              <a:ext cx="240" cy="288"/>
            </a:xfrm>
            <a:prstGeom prst="rect">
              <a:avLst/>
            </a:prstGeom>
            <a:noFill/>
            <a:ln w="9525">
              <a:noFill/>
            </a:ln>
          </p:spPr>
          <p:txBody>
            <a:bodyPr wrap="none" anchor="ctr"/>
            <a:p>
              <a:pPr eaLnBrk="0" hangingPunct="0">
                <a:lnSpc>
                  <a:spcPct val="90000"/>
                </a:lnSpc>
                <a:spcBef>
                  <a:spcPct val="0"/>
                </a:spcBef>
                <a:spcAft>
                  <a:spcPct val="50000"/>
                </a:spcAft>
                <a:buClr>
                  <a:srgbClr val="006DCE"/>
                </a:buClr>
              </a:pPr>
              <a:r>
                <a:rPr lang="en-US" altLang="zh-CN">
                  <a:latin typeface="Arial" panose="020B0604020202020204" pitchFamily="34" charset="0"/>
                </a:rPr>
                <a:t>Q</a:t>
              </a:r>
              <a:r>
                <a:rPr lang="en-US" altLang="zh-CN" sz="1600" baseline="-25000">
                  <a:latin typeface="Arial" panose="020B0604020202020204" pitchFamily="34" charset="0"/>
                </a:rPr>
                <a:t>22 </a:t>
              </a:r>
              <a:r>
                <a:rPr lang="en-US" altLang="zh-CN">
                  <a:latin typeface="Arial" panose="020B0604020202020204" pitchFamily="34" charset="0"/>
                  <a:cs typeface="Arial" panose="020B0604020202020204" pitchFamily="34" charset="0"/>
                </a:rPr>
                <a:t>'</a:t>
              </a:r>
              <a:endParaRPr lang="en-US" altLang="zh-CN">
                <a:latin typeface="Arial" panose="020B0604020202020204" pitchFamily="34" charset="0"/>
                <a:ea typeface="Arial" panose="020B0604020202020204" pitchFamily="34" charset="0"/>
              </a:endParaRPr>
            </a:p>
          </p:txBody>
        </p:sp>
        <p:sp>
          <p:nvSpPr>
            <p:cNvPr id="112677" name="Rectangle 34"/>
            <p:cNvSpPr/>
            <p:nvPr/>
          </p:nvSpPr>
          <p:spPr>
            <a:xfrm>
              <a:off x="3552" y="1680"/>
              <a:ext cx="240" cy="288"/>
            </a:xfrm>
            <a:prstGeom prst="rect">
              <a:avLst/>
            </a:prstGeom>
            <a:noFill/>
            <a:ln w="9525">
              <a:noFill/>
            </a:ln>
          </p:spPr>
          <p:txBody>
            <a:bodyPr wrap="none" anchor="ctr"/>
            <a:p>
              <a:pPr eaLnBrk="0" hangingPunct="0">
                <a:lnSpc>
                  <a:spcPct val="90000"/>
                </a:lnSpc>
                <a:spcBef>
                  <a:spcPct val="0"/>
                </a:spcBef>
                <a:spcAft>
                  <a:spcPct val="50000"/>
                </a:spcAft>
                <a:buClr>
                  <a:srgbClr val="006DCE"/>
                </a:buClr>
              </a:pPr>
              <a:r>
                <a:rPr lang="en-US" altLang="zh-CN">
                  <a:latin typeface="Arial" panose="020B0604020202020204" pitchFamily="34" charset="0"/>
                </a:rPr>
                <a:t>Q</a:t>
              </a:r>
              <a:r>
                <a:rPr lang="en-US" altLang="zh-CN" sz="1600" baseline="-25000">
                  <a:latin typeface="Arial" panose="020B0604020202020204" pitchFamily="34" charset="0"/>
                </a:rPr>
                <a:t>23 </a:t>
              </a:r>
              <a:r>
                <a:rPr lang="en-US" altLang="zh-CN">
                  <a:latin typeface="Arial" panose="020B0604020202020204" pitchFamily="34" charset="0"/>
                  <a:cs typeface="Arial" panose="020B0604020202020204" pitchFamily="34" charset="0"/>
                </a:rPr>
                <a:t>'</a:t>
              </a:r>
              <a:endParaRPr lang="en-US" altLang="zh-CN">
                <a:latin typeface="Arial" panose="020B0604020202020204" pitchFamily="34" charset="0"/>
                <a:ea typeface="Arial" panose="020B0604020202020204" pitchFamily="34" charset="0"/>
              </a:endParaRPr>
            </a:p>
          </p:txBody>
        </p:sp>
        <p:sp>
          <p:nvSpPr>
            <p:cNvPr id="112678" name="Arc 35"/>
            <p:cNvSpPr/>
            <p:nvPr/>
          </p:nvSpPr>
          <p:spPr>
            <a:xfrm rot="8100000">
              <a:off x="432" y="1104"/>
              <a:ext cx="240" cy="151"/>
            </a:xfrm>
            <a:custGeom>
              <a:avLst/>
              <a:gdLst>
                <a:gd name="txL" fmla="*/ 0 w 21600"/>
                <a:gd name="txT" fmla="*/ 0 h 20086"/>
                <a:gd name="txR" fmla="*/ 21600 w 21600"/>
                <a:gd name="txB" fmla="*/ 20086 h 20086"/>
              </a:gdLst>
              <a:ahLst/>
              <a:cxnLst>
                <a:cxn ang="0">
                  <a:pos x="1" y="0"/>
                </a:cxn>
                <a:cxn ang="0">
                  <a:pos x="3" y="1"/>
                </a:cxn>
                <a:cxn ang="0">
                  <a:pos x="0" y="1"/>
                </a:cxn>
              </a:cxnLst>
              <a:rect l="txL" t="txT" r="txR" b="txB"/>
              <a:pathLst>
                <a:path w="21600" h="20086" fill="none">
                  <a:moveTo>
                    <a:pt x="7944" y="0"/>
                  </a:moveTo>
                  <a:cubicBezTo>
                    <a:pt x="16186" y="3260"/>
                    <a:pt x="21600" y="11223"/>
                    <a:pt x="21600" y="20086"/>
                  </a:cubicBezTo>
                </a:path>
                <a:path w="21600" h="20086" stroke="0">
                  <a:moveTo>
                    <a:pt x="7944" y="0"/>
                  </a:moveTo>
                  <a:cubicBezTo>
                    <a:pt x="16186" y="3260"/>
                    <a:pt x="21600" y="11223"/>
                    <a:pt x="21600" y="20086"/>
                  </a:cubicBezTo>
                  <a:lnTo>
                    <a:pt x="0" y="20086"/>
                  </a:lnTo>
                  <a:close/>
                </a:path>
              </a:pathLst>
            </a:custGeom>
            <a:noFill/>
            <a:ln w="19050" cap="flat" cmpd="sng">
              <a:solidFill>
                <a:schemeClr val="folHlink"/>
              </a:solidFill>
              <a:prstDash val="solid"/>
              <a:headEnd type="none" w="med" len="med"/>
              <a:tailEnd type="none" w="med" len="med"/>
            </a:ln>
          </p:spPr>
          <p:txBody>
            <a:bodyPr/>
            <a:p>
              <a:endParaRPr lang="zh-CN" altLang="en-US"/>
            </a:p>
          </p:txBody>
        </p:sp>
        <p:sp>
          <p:nvSpPr>
            <p:cNvPr id="112679" name="Line 36"/>
            <p:cNvSpPr/>
            <p:nvPr/>
          </p:nvSpPr>
          <p:spPr>
            <a:xfrm flipH="1">
              <a:off x="1104" y="1104"/>
              <a:ext cx="336" cy="528"/>
            </a:xfrm>
            <a:prstGeom prst="line">
              <a:avLst/>
            </a:prstGeom>
            <a:ln w="19050" cap="flat" cmpd="sng">
              <a:solidFill>
                <a:schemeClr val="tx1"/>
              </a:solidFill>
              <a:prstDash val="solid"/>
              <a:headEnd type="none" w="med" len="med"/>
              <a:tailEnd type="none" w="med" len="med"/>
            </a:ln>
          </p:spPr>
        </p:sp>
        <p:sp>
          <p:nvSpPr>
            <p:cNvPr id="112680" name="Line 37"/>
            <p:cNvSpPr/>
            <p:nvPr/>
          </p:nvSpPr>
          <p:spPr>
            <a:xfrm>
              <a:off x="1488" y="1104"/>
              <a:ext cx="0" cy="528"/>
            </a:xfrm>
            <a:prstGeom prst="line">
              <a:avLst/>
            </a:prstGeom>
            <a:ln w="19050" cap="flat" cmpd="sng">
              <a:solidFill>
                <a:schemeClr val="tx1"/>
              </a:solidFill>
              <a:prstDash val="solid"/>
              <a:headEnd type="none" w="med" len="med"/>
              <a:tailEnd type="none" w="med" len="med"/>
            </a:ln>
          </p:spPr>
        </p:sp>
        <p:sp>
          <p:nvSpPr>
            <p:cNvPr id="112681" name="Line 38"/>
            <p:cNvSpPr/>
            <p:nvPr/>
          </p:nvSpPr>
          <p:spPr>
            <a:xfrm>
              <a:off x="1536" y="1104"/>
              <a:ext cx="384" cy="528"/>
            </a:xfrm>
            <a:prstGeom prst="line">
              <a:avLst/>
            </a:prstGeom>
            <a:ln w="28575" cap="flat" cmpd="sng">
              <a:solidFill>
                <a:schemeClr val="tx1"/>
              </a:solidFill>
              <a:prstDash val="solid"/>
              <a:headEnd type="none" w="med" len="med"/>
              <a:tailEnd type="none" w="med" len="med"/>
            </a:ln>
          </p:spPr>
        </p:sp>
        <p:sp>
          <p:nvSpPr>
            <p:cNvPr id="112682" name="Arc 39"/>
            <p:cNvSpPr/>
            <p:nvPr/>
          </p:nvSpPr>
          <p:spPr>
            <a:xfrm rot="8100000">
              <a:off x="1392" y="1104"/>
              <a:ext cx="240" cy="151"/>
            </a:xfrm>
            <a:custGeom>
              <a:avLst/>
              <a:gdLst>
                <a:gd name="txL" fmla="*/ 0 w 21600"/>
                <a:gd name="txT" fmla="*/ 0 h 20086"/>
                <a:gd name="txR" fmla="*/ 21600 w 21600"/>
                <a:gd name="txB" fmla="*/ 20086 h 20086"/>
              </a:gdLst>
              <a:ahLst/>
              <a:cxnLst>
                <a:cxn ang="0">
                  <a:pos x="1" y="0"/>
                </a:cxn>
                <a:cxn ang="0">
                  <a:pos x="3" y="1"/>
                </a:cxn>
                <a:cxn ang="0">
                  <a:pos x="0" y="1"/>
                </a:cxn>
              </a:cxnLst>
              <a:rect l="txL" t="txT" r="txR" b="txB"/>
              <a:pathLst>
                <a:path w="21600" h="20086" fill="none">
                  <a:moveTo>
                    <a:pt x="7944" y="0"/>
                  </a:moveTo>
                  <a:cubicBezTo>
                    <a:pt x="16186" y="3260"/>
                    <a:pt x="21600" y="11223"/>
                    <a:pt x="21600" y="20086"/>
                  </a:cubicBezTo>
                </a:path>
                <a:path w="21600" h="20086" stroke="0">
                  <a:moveTo>
                    <a:pt x="7944" y="0"/>
                  </a:moveTo>
                  <a:cubicBezTo>
                    <a:pt x="16186" y="3260"/>
                    <a:pt x="21600" y="11223"/>
                    <a:pt x="21600" y="20086"/>
                  </a:cubicBezTo>
                  <a:lnTo>
                    <a:pt x="0" y="20086"/>
                  </a:lnTo>
                  <a:close/>
                </a:path>
              </a:pathLst>
            </a:custGeom>
            <a:noFill/>
            <a:ln w="19050" cap="flat" cmpd="sng">
              <a:solidFill>
                <a:schemeClr val="folHlink"/>
              </a:solidFill>
              <a:prstDash val="solid"/>
              <a:headEnd type="none" w="med" len="med"/>
              <a:tailEnd type="none" w="med" len="med"/>
            </a:ln>
          </p:spPr>
          <p:txBody>
            <a:bodyPr/>
            <a:p>
              <a:endParaRPr lang="zh-CN" altLang="en-US"/>
            </a:p>
          </p:txBody>
        </p:sp>
        <p:sp>
          <p:nvSpPr>
            <p:cNvPr id="112683" name="Line 40"/>
            <p:cNvSpPr/>
            <p:nvPr/>
          </p:nvSpPr>
          <p:spPr>
            <a:xfrm flipH="1">
              <a:off x="2016" y="1104"/>
              <a:ext cx="336" cy="528"/>
            </a:xfrm>
            <a:prstGeom prst="line">
              <a:avLst/>
            </a:prstGeom>
            <a:ln w="19050" cap="flat" cmpd="sng">
              <a:solidFill>
                <a:schemeClr val="tx1"/>
              </a:solidFill>
              <a:prstDash val="solid"/>
              <a:headEnd type="none" w="med" len="med"/>
              <a:tailEnd type="none" w="med" len="med"/>
            </a:ln>
          </p:spPr>
        </p:sp>
        <p:sp>
          <p:nvSpPr>
            <p:cNvPr id="112684" name="Line 41"/>
            <p:cNvSpPr/>
            <p:nvPr/>
          </p:nvSpPr>
          <p:spPr>
            <a:xfrm>
              <a:off x="2400" y="1104"/>
              <a:ext cx="0" cy="528"/>
            </a:xfrm>
            <a:prstGeom prst="line">
              <a:avLst/>
            </a:prstGeom>
            <a:ln w="19050" cap="flat" cmpd="sng">
              <a:solidFill>
                <a:schemeClr val="tx1"/>
              </a:solidFill>
              <a:prstDash val="solid"/>
              <a:headEnd type="none" w="med" len="med"/>
              <a:tailEnd type="none" w="med" len="med"/>
            </a:ln>
          </p:spPr>
        </p:sp>
        <p:sp>
          <p:nvSpPr>
            <p:cNvPr id="112685" name="Line 42"/>
            <p:cNvSpPr/>
            <p:nvPr/>
          </p:nvSpPr>
          <p:spPr>
            <a:xfrm>
              <a:off x="2448" y="1104"/>
              <a:ext cx="384" cy="528"/>
            </a:xfrm>
            <a:prstGeom prst="line">
              <a:avLst/>
            </a:prstGeom>
            <a:ln w="19050" cap="flat" cmpd="sng">
              <a:solidFill>
                <a:schemeClr val="tx1"/>
              </a:solidFill>
              <a:prstDash val="solid"/>
              <a:headEnd type="none" w="med" len="med"/>
              <a:tailEnd type="none" w="med" len="med"/>
            </a:ln>
          </p:spPr>
        </p:sp>
        <p:sp>
          <p:nvSpPr>
            <p:cNvPr id="112686" name="Arc 43"/>
            <p:cNvSpPr/>
            <p:nvPr/>
          </p:nvSpPr>
          <p:spPr>
            <a:xfrm rot="8100000">
              <a:off x="2304" y="1104"/>
              <a:ext cx="240" cy="151"/>
            </a:xfrm>
            <a:custGeom>
              <a:avLst/>
              <a:gdLst>
                <a:gd name="txL" fmla="*/ 0 w 21600"/>
                <a:gd name="txT" fmla="*/ 0 h 20086"/>
                <a:gd name="txR" fmla="*/ 21600 w 21600"/>
                <a:gd name="txB" fmla="*/ 20086 h 20086"/>
              </a:gdLst>
              <a:ahLst/>
              <a:cxnLst>
                <a:cxn ang="0">
                  <a:pos x="1" y="0"/>
                </a:cxn>
                <a:cxn ang="0">
                  <a:pos x="3" y="1"/>
                </a:cxn>
                <a:cxn ang="0">
                  <a:pos x="0" y="1"/>
                </a:cxn>
              </a:cxnLst>
              <a:rect l="txL" t="txT" r="txR" b="txB"/>
              <a:pathLst>
                <a:path w="21600" h="20086" fill="none">
                  <a:moveTo>
                    <a:pt x="7944" y="0"/>
                  </a:moveTo>
                  <a:cubicBezTo>
                    <a:pt x="16186" y="3260"/>
                    <a:pt x="21600" y="11223"/>
                    <a:pt x="21600" y="20086"/>
                  </a:cubicBezTo>
                </a:path>
                <a:path w="21600" h="20086" stroke="0">
                  <a:moveTo>
                    <a:pt x="7944" y="0"/>
                  </a:moveTo>
                  <a:cubicBezTo>
                    <a:pt x="16186" y="3260"/>
                    <a:pt x="21600" y="11223"/>
                    <a:pt x="21600" y="20086"/>
                  </a:cubicBezTo>
                  <a:lnTo>
                    <a:pt x="0" y="20086"/>
                  </a:lnTo>
                  <a:close/>
                </a:path>
              </a:pathLst>
            </a:custGeom>
            <a:noFill/>
            <a:ln w="19050" cap="flat" cmpd="sng">
              <a:solidFill>
                <a:schemeClr val="folHlink"/>
              </a:solidFill>
              <a:prstDash val="solid"/>
              <a:headEnd type="none" w="med" len="med"/>
              <a:tailEnd type="none" w="med" len="med"/>
            </a:ln>
          </p:spPr>
          <p:txBody>
            <a:bodyPr/>
            <a:p>
              <a:endParaRPr lang="zh-CN" altLang="en-US"/>
            </a:p>
          </p:txBody>
        </p:sp>
        <p:sp>
          <p:nvSpPr>
            <p:cNvPr id="112687" name="Line 44"/>
            <p:cNvSpPr/>
            <p:nvPr/>
          </p:nvSpPr>
          <p:spPr>
            <a:xfrm flipH="1">
              <a:off x="2928" y="1104"/>
              <a:ext cx="336" cy="528"/>
            </a:xfrm>
            <a:prstGeom prst="line">
              <a:avLst/>
            </a:prstGeom>
            <a:ln w="19050" cap="flat" cmpd="sng">
              <a:solidFill>
                <a:schemeClr val="tx1"/>
              </a:solidFill>
              <a:prstDash val="solid"/>
              <a:headEnd type="none" w="med" len="med"/>
              <a:tailEnd type="none" w="med" len="med"/>
            </a:ln>
          </p:spPr>
        </p:sp>
        <p:sp>
          <p:nvSpPr>
            <p:cNvPr id="112688" name="Line 45"/>
            <p:cNvSpPr/>
            <p:nvPr/>
          </p:nvSpPr>
          <p:spPr>
            <a:xfrm>
              <a:off x="3312" y="1104"/>
              <a:ext cx="0" cy="528"/>
            </a:xfrm>
            <a:prstGeom prst="line">
              <a:avLst/>
            </a:prstGeom>
            <a:ln w="19050" cap="flat" cmpd="sng">
              <a:solidFill>
                <a:schemeClr val="tx1"/>
              </a:solidFill>
              <a:prstDash val="solid"/>
              <a:headEnd type="none" w="med" len="med"/>
              <a:tailEnd type="none" w="med" len="med"/>
            </a:ln>
          </p:spPr>
        </p:sp>
        <p:sp>
          <p:nvSpPr>
            <p:cNvPr id="112689" name="Line 46"/>
            <p:cNvSpPr/>
            <p:nvPr/>
          </p:nvSpPr>
          <p:spPr>
            <a:xfrm>
              <a:off x="3360" y="1104"/>
              <a:ext cx="384" cy="528"/>
            </a:xfrm>
            <a:prstGeom prst="line">
              <a:avLst/>
            </a:prstGeom>
            <a:ln w="19050" cap="flat" cmpd="sng">
              <a:solidFill>
                <a:schemeClr val="tx1"/>
              </a:solidFill>
              <a:prstDash val="solid"/>
              <a:headEnd type="none" w="med" len="med"/>
              <a:tailEnd type="none" w="med" len="med"/>
            </a:ln>
          </p:spPr>
        </p:sp>
        <p:sp>
          <p:nvSpPr>
            <p:cNvPr id="112690" name="Arc 47"/>
            <p:cNvSpPr/>
            <p:nvPr/>
          </p:nvSpPr>
          <p:spPr>
            <a:xfrm rot="8100000">
              <a:off x="3216" y="1104"/>
              <a:ext cx="240" cy="151"/>
            </a:xfrm>
            <a:custGeom>
              <a:avLst/>
              <a:gdLst>
                <a:gd name="txL" fmla="*/ 0 w 21600"/>
                <a:gd name="txT" fmla="*/ 0 h 20086"/>
                <a:gd name="txR" fmla="*/ 21600 w 21600"/>
                <a:gd name="txB" fmla="*/ 20086 h 20086"/>
              </a:gdLst>
              <a:ahLst/>
              <a:cxnLst>
                <a:cxn ang="0">
                  <a:pos x="1" y="0"/>
                </a:cxn>
                <a:cxn ang="0">
                  <a:pos x="3" y="1"/>
                </a:cxn>
                <a:cxn ang="0">
                  <a:pos x="0" y="1"/>
                </a:cxn>
              </a:cxnLst>
              <a:rect l="txL" t="txT" r="txR" b="txB"/>
              <a:pathLst>
                <a:path w="21600" h="20086" fill="none">
                  <a:moveTo>
                    <a:pt x="7944" y="0"/>
                  </a:moveTo>
                  <a:cubicBezTo>
                    <a:pt x="16186" y="3260"/>
                    <a:pt x="21600" y="11223"/>
                    <a:pt x="21600" y="20086"/>
                  </a:cubicBezTo>
                </a:path>
                <a:path w="21600" h="20086" stroke="0">
                  <a:moveTo>
                    <a:pt x="7944" y="0"/>
                  </a:moveTo>
                  <a:cubicBezTo>
                    <a:pt x="16186" y="3260"/>
                    <a:pt x="21600" y="11223"/>
                    <a:pt x="21600" y="20086"/>
                  </a:cubicBezTo>
                  <a:lnTo>
                    <a:pt x="0" y="20086"/>
                  </a:lnTo>
                  <a:close/>
                </a:path>
              </a:pathLst>
            </a:custGeom>
            <a:noFill/>
            <a:ln w="19050" cap="flat" cmpd="sng">
              <a:solidFill>
                <a:schemeClr val="folHlink"/>
              </a:solidFill>
              <a:prstDash val="solid"/>
              <a:headEnd type="none" w="med" len="med"/>
              <a:tailEnd type="none" w="med" len="med"/>
            </a:ln>
          </p:spPr>
          <p:txBody>
            <a:bodyPr/>
            <a:p>
              <a:endParaRPr lang="zh-CN" altLang="en-US"/>
            </a:p>
          </p:txBody>
        </p:sp>
      </p:grpSp>
      <p:sp>
        <p:nvSpPr>
          <p:cNvPr id="112691" name="AutoShape 48"/>
          <p:cNvSpPr/>
          <p:nvPr/>
        </p:nvSpPr>
        <p:spPr>
          <a:xfrm>
            <a:off x="5076825" y="2276475"/>
            <a:ext cx="2374900" cy="936625"/>
          </a:xfrm>
          <a:prstGeom prst="wedgeRoundRectCallout">
            <a:avLst>
              <a:gd name="adj1" fmla="val -43384"/>
              <a:gd name="adj2" fmla="val 70000"/>
              <a:gd name="adj3" fmla="val 16667"/>
            </a:avLst>
          </a:prstGeom>
          <a:solidFill>
            <a:schemeClr val="accent2"/>
          </a:solidFill>
          <a:ln w="9525" cap="flat" cmpd="sng">
            <a:solidFill>
              <a:schemeClr val="tx1"/>
            </a:solidFill>
            <a:prstDash val="solid"/>
            <a:miter/>
            <a:headEnd type="none" w="med" len="med"/>
            <a:tailEnd type="none" w="med" len="med"/>
          </a:ln>
        </p:spPr>
        <p:txBody>
          <a:bodyPr lIns="0" tIns="0" rIns="0" bIns="0" anchor="ctr"/>
          <a:p>
            <a:pPr marL="342900" indent="-342900"/>
            <a:r>
              <a:rPr lang="zh-CN" altLang="en-US" dirty="0">
                <a:latin typeface="宋体" panose="02010600030101010101" pitchFamily="2" charset="-122"/>
              </a:rPr>
              <a:t>弧线表示所连边为“与”的关系</a:t>
            </a:r>
            <a:endParaRPr lang="zh-CN" altLang="en-US" dirty="0">
              <a:latin typeface="宋体" panose="02010600030101010101" pitchFamily="2" charset="-122"/>
            </a:endParaRPr>
          </a:p>
        </p:txBody>
      </p:sp>
      <p:sp>
        <p:nvSpPr>
          <p:cNvPr id="112692" name="AutoShape 49"/>
          <p:cNvSpPr/>
          <p:nvPr/>
        </p:nvSpPr>
        <p:spPr>
          <a:xfrm>
            <a:off x="1476375" y="3068638"/>
            <a:ext cx="1800225" cy="792162"/>
          </a:xfrm>
          <a:prstGeom prst="wedgeRoundRectCallout">
            <a:avLst>
              <a:gd name="adj1" fmla="val 52116"/>
              <a:gd name="adj2" fmla="val 62625"/>
              <a:gd name="adj3" fmla="val 16667"/>
            </a:avLst>
          </a:prstGeom>
          <a:solidFill>
            <a:schemeClr val="accent2"/>
          </a:solidFill>
          <a:ln w="9525" cap="flat" cmpd="sng">
            <a:solidFill>
              <a:schemeClr val="tx1"/>
            </a:solidFill>
            <a:prstDash val="solid"/>
            <a:miter/>
            <a:headEnd type="none" w="med" len="med"/>
            <a:tailEnd type="none" w="med" len="med"/>
          </a:ln>
        </p:spPr>
        <p:txBody>
          <a:bodyPr lIns="0" tIns="0" rIns="0" bIns="0" anchor="ctr"/>
          <a:p>
            <a:pPr marL="342900" indent="-342900"/>
            <a:r>
              <a:rPr lang="zh-CN" altLang="en-US" dirty="0">
                <a:latin typeface="宋体" panose="02010600030101010101" pitchFamily="2" charset="-122"/>
              </a:rPr>
              <a:t>不带弧线的边为或关系</a:t>
            </a:r>
            <a:endParaRPr lang="zh-CN" altLang="en-US"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91"/>
                                        </p:tgtEl>
                                        <p:attrNameLst>
                                          <p:attrName>style.visibility</p:attrName>
                                        </p:attrNameLst>
                                      </p:cBhvr>
                                      <p:to>
                                        <p:strVal val="visible"/>
                                      </p:to>
                                    </p:set>
                                    <p:animEffect transition="in" filter="blinds(horizontal)">
                                      <p:cBhvr>
                                        <p:cTn id="7" dur="500"/>
                                        <p:tgtEl>
                                          <p:spTgt spid="11269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1" nodeType="clickEffect">
                                  <p:stCondLst>
                                    <p:cond delay="0"/>
                                  </p:stCondLst>
                                  <p:childTnLst>
                                    <p:anim calcmode="lin" valueType="num">
                                      <p:cBhvr additive="base">
                                        <p:cTn id="11" dur="500"/>
                                        <p:tgtEl>
                                          <p:spTgt spid="112691"/>
                                        </p:tgtEl>
                                        <p:attrNameLst>
                                          <p:attrName>ppt_x</p:attrName>
                                        </p:attrNameLst>
                                      </p:cBhvr>
                                      <p:tavLst>
                                        <p:tav tm="0">
                                          <p:val>
                                            <p:strVal val="ppt_x"/>
                                          </p:val>
                                        </p:tav>
                                        <p:tav tm="100000">
                                          <p:val>
                                            <p:strVal val="ppt_x"/>
                                          </p:val>
                                        </p:tav>
                                      </p:tavLst>
                                    </p:anim>
                                    <p:anim calcmode="lin" valueType="num">
                                      <p:cBhvr additive="base">
                                        <p:cTn id="12" dur="500"/>
                                        <p:tgtEl>
                                          <p:spTgt spid="112691"/>
                                        </p:tgtEl>
                                        <p:attrNameLst>
                                          <p:attrName>ppt_y</p:attrName>
                                        </p:attrNameLst>
                                      </p:cBhvr>
                                      <p:tavLst>
                                        <p:tav tm="0">
                                          <p:val>
                                            <p:strVal val="ppt_y"/>
                                          </p:val>
                                        </p:tav>
                                        <p:tav tm="100000">
                                          <p:val>
                                            <p:strVal val="1+ppt_h/2"/>
                                          </p:val>
                                        </p:tav>
                                      </p:tavLst>
                                    </p:anim>
                                    <p:set>
                                      <p:cBhvr>
                                        <p:cTn id="13" dur="1" fill="hold">
                                          <p:stCondLst>
                                            <p:cond delay="499"/>
                                          </p:stCondLst>
                                        </p:cTn>
                                        <p:tgtEl>
                                          <p:spTgt spid="112691"/>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2692"/>
                                        </p:tgtEl>
                                        <p:attrNameLst>
                                          <p:attrName>style.visibility</p:attrName>
                                        </p:attrNameLst>
                                      </p:cBhvr>
                                      <p:to>
                                        <p:strVal val="visible"/>
                                      </p:to>
                                    </p:set>
                                    <p:animEffect transition="in" filter="blinds(horizontal)">
                                      <p:cBhvr>
                                        <p:cTn id="18" dur="500"/>
                                        <p:tgtEl>
                                          <p:spTgt spid="11269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grpId="1" nodeType="clickEffect">
                                  <p:stCondLst>
                                    <p:cond delay="0"/>
                                  </p:stCondLst>
                                  <p:childTnLst>
                                    <p:anim calcmode="lin" valueType="num">
                                      <p:cBhvr additive="base">
                                        <p:cTn id="22" dur="500"/>
                                        <p:tgtEl>
                                          <p:spTgt spid="112692"/>
                                        </p:tgtEl>
                                        <p:attrNameLst>
                                          <p:attrName>ppt_x</p:attrName>
                                        </p:attrNameLst>
                                      </p:cBhvr>
                                      <p:tavLst>
                                        <p:tav tm="0">
                                          <p:val>
                                            <p:strVal val="ppt_x"/>
                                          </p:val>
                                        </p:tav>
                                        <p:tav tm="100000">
                                          <p:val>
                                            <p:strVal val="ppt_x"/>
                                          </p:val>
                                        </p:tav>
                                      </p:tavLst>
                                    </p:anim>
                                    <p:anim calcmode="lin" valueType="num">
                                      <p:cBhvr additive="base">
                                        <p:cTn id="23" dur="500"/>
                                        <p:tgtEl>
                                          <p:spTgt spid="112692"/>
                                        </p:tgtEl>
                                        <p:attrNameLst>
                                          <p:attrName>ppt_y</p:attrName>
                                        </p:attrNameLst>
                                      </p:cBhvr>
                                      <p:tavLst>
                                        <p:tav tm="0">
                                          <p:val>
                                            <p:strVal val="ppt_y"/>
                                          </p:val>
                                        </p:tav>
                                        <p:tav tm="100000">
                                          <p:val>
                                            <p:strVal val="1+ppt_h/2"/>
                                          </p:val>
                                        </p:tav>
                                      </p:tavLst>
                                    </p:anim>
                                    <p:set>
                                      <p:cBhvr>
                                        <p:cTn id="24" dur="1" fill="hold">
                                          <p:stCondLst>
                                            <p:cond delay="499"/>
                                          </p:stCondLst>
                                        </p:cTn>
                                        <p:tgtEl>
                                          <p:spTgt spid="1126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1" grpId="0" bldLvl="0" animBg="1"/>
      <p:bldP spid="112691" grpId="1" bldLvl="0" animBg="1"/>
      <p:bldP spid="112692" grpId="0" bldLvl="0" animBg="1"/>
      <p:bldP spid="112692" grpId="1"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标题 1"/>
          <p:cNvSpPr>
            <a:spLocks noGrp="1"/>
          </p:cNvSpPr>
          <p:nvPr>
            <p:ph type="title"/>
          </p:nvPr>
        </p:nvSpPr>
        <p:spPr/>
        <p:txBody>
          <a:bodyPr vert="horz" wrap="square" anchor="b"/>
          <a:p>
            <a:r>
              <a:rPr lang="en-US" altLang="zh-CN" sz="2800" b="1">
                <a:latin typeface="Times New Roman" panose="02020603050405020304" pitchFamily="18" charset="0"/>
              </a:rPr>
              <a:t>2.5.1</a:t>
            </a:r>
            <a:r>
              <a:rPr lang="en-US" altLang="zh-CN" sz="2800" b="1"/>
              <a:t> </a:t>
            </a:r>
            <a:r>
              <a:rPr lang="zh-CN" altLang="en-US" sz="2800" b="1" dirty="0"/>
              <a:t>与或图表示（</a:t>
            </a:r>
            <a:r>
              <a:rPr lang="en-US" altLang="zh-CN" sz="2800" b="1">
                <a:latin typeface="Times New Roman" panose="02020603050405020304" pitchFamily="18" charset="0"/>
              </a:rPr>
              <a:t>8</a:t>
            </a:r>
            <a:r>
              <a:rPr lang="zh-CN" altLang="en-US" sz="2800" b="1" dirty="0"/>
              <a:t>）</a:t>
            </a:r>
            <a:endParaRPr lang="zh-CN" altLang="en-US" sz="2800" b="1" dirty="0"/>
          </a:p>
        </p:txBody>
      </p:sp>
      <p:sp>
        <p:nvSpPr>
          <p:cNvPr id="113667" name="内容占位符 2"/>
          <p:cNvSpPr>
            <a:spLocks noGrp="1"/>
          </p:cNvSpPr>
          <p:nvPr>
            <p:ph idx="4294967295"/>
          </p:nvPr>
        </p:nvSpPr>
        <p:spPr>
          <a:xfrm>
            <a:off x="368935" y="1571625"/>
            <a:ext cx="7886700" cy="4351655"/>
          </a:xfrm>
        </p:spPr>
        <p:txBody>
          <a:bodyPr vert="horz" wrap="square" anchor="t"/>
          <a:p>
            <a:pPr marL="0" indent="0">
              <a:buNone/>
            </a:pPr>
            <a:r>
              <a:rPr lang="zh-CN" altLang="en-US" sz="2400" b="1" dirty="0"/>
              <a:t>例</a:t>
            </a:r>
            <a:r>
              <a:rPr lang="en-US" altLang="zh-CN" sz="2400" b="1">
                <a:latin typeface="Times New Roman" panose="02020603050405020304" pitchFamily="18" charset="0"/>
              </a:rPr>
              <a:t>2.12 </a:t>
            </a:r>
            <a:r>
              <a:rPr lang="zh-CN" altLang="en-US" sz="2400" b="1" dirty="0"/>
              <a:t>梵塔问题。</a:t>
            </a:r>
            <a:endParaRPr lang="zh-CN" altLang="en-US" sz="2400" b="1" dirty="0"/>
          </a:p>
          <a:p>
            <a:pPr marL="0" indent="0">
              <a:buNone/>
            </a:pPr>
            <a:r>
              <a:rPr lang="zh-CN" altLang="en-US" sz="2400" b="1" dirty="0"/>
              <a:t>    </a:t>
            </a:r>
            <a:r>
              <a:rPr lang="zh-CN" altLang="en-US" sz="2400" dirty="0"/>
              <a:t>有</a:t>
            </a:r>
            <a:r>
              <a:rPr lang="en-US" altLang="zh-CN" sz="2400">
                <a:latin typeface="Times New Roman" panose="02020603050405020304" pitchFamily="18" charset="0"/>
              </a:rPr>
              <a:t>1</a:t>
            </a:r>
            <a:r>
              <a:rPr lang="zh-CN" altLang="en-US" sz="2400" dirty="0"/>
              <a:t>、</a:t>
            </a:r>
            <a:r>
              <a:rPr lang="en-US" altLang="zh-CN" sz="2400">
                <a:latin typeface="Times New Roman" panose="02020603050405020304" pitchFamily="18" charset="0"/>
              </a:rPr>
              <a:t>2</a:t>
            </a:r>
            <a:r>
              <a:rPr lang="zh-CN" altLang="en-US" sz="2400" dirty="0"/>
              <a:t>、</a:t>
            </a:r>
            <a:r>
              <a:rPr lang="en-US" altLang="zh-CN" sz="2400">
                <a:latin typeface="Times New Roman" panose="02020603050405020304" pitchFamily="18" charset="0"/>
              </a:rPr>
              <a:t>3</a:t>
            </a:r>
            <a:r>
              <a:rPr lang="zh-CN" altLang="en-US" sz="2400" dirty="0"/>
              <a:t>号杆，</a:t>
            </a:r>
            <a:r>
              <a:rPr lang="en-US" altLang="zh-CN" sz="2400">
                <a:latin typeface="Times New Roman" panose="02020603050405020304" pitchFamily="18" charset="0"/>
              </a:rPr>
              <a:t>1</a:t>
            </a:r>
            <a:r>
              <a:rPr lang="zh-CN" altLang="en-US" sz="2400" dirty="0"/>
              <a:t>号杆自上而下串着从小到大的</a:t>
            </a:r>
            <a:r>
              <a:rPr lang="en-US" altLang="zh-CN" sz="2400" i="1">
                <a:latin typeface="Times New Roman" panose="02020603050405020304" pitchFamily="18" charset="0"/>
              </a:rPr>
              <a:t>n</a:t>
            </a:r>
            <a:r>
              <a:rPr lang="zh-CN" altLang="en-US" sz="2400" dirty="0"/>
              <a:t>个金盘，要把</a:t>
            </a:r>
            <a:r>
              <a:rPr lang="en-US" altLang="zh-CN" sz="2400">
                <a:latin typeface="Times New Roman" panose="02020603050405020304" pitchFamily="18" charset="0"/>
              </a:rPr>
              <a:t>1</a:t>
            </a:r>
            <a:r>
              <a:rPr lang="zh-CN" altLang="en-US" sz="2400" dirty="0"/>
              <a:t>号杆上的</a:t>
            </a:r>
            <a:r>
              <a:rPr lang="en-US" altLang="zh-CN" sz="2400">
                <a:latin typeface="Times New Roman" panose="02020603050405020304" pitchFamily="18" charset="0"/>
              </a:rPr>
              <a:t>n</a:t>
            </a:r>
            <a:r>
              <a:rPr lang="zh-CN" altLang="en-US" sz="2400" dirty="0"/>
              <a:t>个金盘移到</a:t>
            </a:r>
            <a:r>
              <a:rPr lang="en-US" altLang="zh-CN" sz="2400">
                <a:latin typeface="Times New Roman" panose="02020603050405020304" pitchFamily="18" charset="0"/>
              </a:rPr>
              <a:t>3</a:t>
            </a:r>
            <a:r>
              <a:rPr lang="zh-CN" altLang="en-US" sz="2400" dirty="0"/>
              <a:t>号杆上。移动金盘的规则是：</a:t>
            </a:r>
            <a:endParaRPr lang="zh-CN" altLang="en-US" sz="2400" dirty="0"/>
          </a:p>
          <a:p>
            <a:pPr marL="0" indent="0">
              <a:buNone/>
            </a:pPr>
            <a:r>
              <a:rPr lang="zh-CN" altLang="en-US" sz="2400" dirty="0"/>
              <a:t>       一次</a:t>
            </a:r>
            <a:r>
              <a:rPr lang="zh-CN" altLang="en-US" sz="2400" dirty="0">
                <a:solidFill>
                  <a:schemeClr val="folHlink"/>
                </a:solidFill>
              </a:rPr>
              <a:t>只</a:t>
            </a:r>
            <a:r>
              <a:rPr lang="zh-CN" altLang="en-US" sz="2400" dirty="0"/>
              <a:t>能</a:t>
            </a:r>
            <a:r>
              <a:rPr lang="zh-CN" altLang="en-US" sz="2400" dirty="0">
                <a:solidFill>
                  <a:schemeClr val="folHlink"/>
                </a:solidFill>
              </a:rPr>
              <a:t>移一个</a:t>
            </a:r>
            <a:r>
              <a:rPr lang="zh-CN" altLang="en-US" sz="2400" dirty="0"/>
              <a:t>金盘；</a:t>
            </a:r>
            <a:endParaRPr lang="zh-CN" altLang="en-US" sz="2400" dirty="0"/>
          </a:p>
          <a:p>
            <a:pPr marL="0" indent="0">
              <a:buNone/>
            </a:pPr>
            <a:r>
              <a:rPr lang="zh-CN" altLang="en-US" sz="2400" dirty="0"/>
              <a:t>       移动的过程中</a:t>
            </a:r>
            <a:r>
              <a:rPr lang="zh-CN" altLang="en-US" sz="2400" dirty="0">
                <a:solidFill>
                  <a:schemeClr val="folHlink"/>
                </a:solidFill>
              </a:rPr>
              <a:t>不允许大盘压</a:t>
            </a:r>
            <a:r>
              <a:rPr lang="zh-CN" altLang="en-US" sz="2400" dirty="0"/>
              <a:t>在</a:t>
            </a:r>
            <a:r>
              <a:rPr lang="zh-CN" altLang="en-US" sz="2400" dirty="0">
                <a:solidFill>
                  <a:schemeClr val="folHlink"/>
                </a:solidFill>
              </a:rPr>
              <a:t>小盘</a:t>
            </a:r>
            <a:r>
              <a:rPr lang="zh-CN" altLang="en-US" sz="2400" dirty="0"/>
              <a:t>上。</a:t>
            </a:r>
            <a:endParaRPr lang="zh-CN" altLang="en-US" sz="2400" dirty="0"/>
          </a:p>
          <a:p>
            <a:pPr marL="0" indent="0">
              <a:buNone/>
            </a:pPr>
            <a:endParaRPr lang="zh-CN" altLang="en-US" sz="2400" dirty="0"/>
          </a:p>
        </p:txBody>
      </p:sp>
      <p:grpSp>
        <p:nvGrpSpPr>
          <p:cNvPr id="113671" name="组合 113670"/>
          <p:cNvGrpSpPr/>
          <p:nvPr/>
        </p:nvGrpSpPr>
        <p:grpSpPr>
          <a:xfrm>
            <a:off x="2247900" y="4438650"/>
            <a:ext cx="1676400" cy="1239838"/>
            <a:chOff x="0" y="0"/>
            <a:chExt cx="1056" cy="781"/>
          </a:xfrm>
        </p:grpSpPr>
        <p:grpSp>
          <p:nvGrpSpPr>
            <p:cNvPr id="113672" name="组合 113671"/>
            <p:cNvGrpSpPr/>
            <p:nvPr/>
          </p:nvGrpSpPr>
          <p:grpSpPr>
            <a:xfrm>
              <a:off x="0" y="0"/>
              <a:ext cx="1056" cy="576"/>
              <a:chOff x="0" y="0"/>
              <a:chExt cx="1056" cy="576"/>
            </a:xfrm>
          </p:grpSpPr>
          <p:sp>
            <p:nvSpPr>
              <p:cNvPr id="113673" name="矩形 113672"/>
              <p:cNvSpPr/>
              <p:nvPr/>
            </p:nvSpPr>
            <p:spPr>
              <a:xfrm>
                <a:off x="144" y="0"/>
                <a:ext cx="48" cy="528"/>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13674" name="矩形 113673"/>
              <p:cNvSpPr/>
              <p:nvPr/>
            </p:nvSpPr>
            <p:spPr>
              <a:xfrm>
                <a:off x="480" y="0"/>
                <a:ext cx="48" cy="528"/>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13675" name="矩形 113674"/>
              <p:cNvSpPr/>
              <p:nvPr/>
            </p:nvSpPr>
            <p:spPr>
              <a:xfrm>
                <a:off x="816" y="0"/>
                <a:ext cx="48" cy="528"/>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13676" name="矩形 113675"/>
              <p:cNvSpPr/>
              <p:nvPr/>
            </p:nvSpPr>
            <p:spPr>
              <a:xfrm rot="5400000">
                <a:off x="504" y="24"/>
                <a:ext cx="48" cy="1056"/>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grpSp>
        <p:sp>
          <p:nvSpPr>
            <p:cNvPr id="113677" name="矩形 113676"/>
            <p:cNvSpPr/>
            <p:nvPr/>
          </p:nvSpPr>
          <p:spPr>
            <a:xfrm>
              <a:off x="0" y="432"/>
              <a:ext cx="336" cy="96"/>
            </a:xfrm>
            <a:prstGeom prst="rect">
              <a:avLst/>
            </a:prstGeom>
            <a:solidFill>
              <a:srgbClr val="DADA06"/>
            </a:solidFill>
            <a:ln w="9525" cap="flat" cmpd="sng">
              <a:solidFill>
                <a:schemeClr val="tx1"/>
              </a:solidFill>
              <a:prstDash val="solid"/>
              <a:miter/>
              <a:headEnd type="none" w="med" len="med"/>
              <a:tailEnd type="none" w="med" len="med"/>
            </a:ln>
          </p:spPr>
          <p:txBody>
            <a:bodyPr/>
            <a:p>
              <a:endParaRPr lang="zh-CN" altLang="en-US"/>
            </a:p>
          </p:txBody>
        </p:sp>
        <p:sp>
          <p:nvSpPr>
            <p:cNvPr id="113678" name="矩形 113677"/>
            <p:cNvSpPr/>
            <p:nvPr/>
          </p:nvSpPr>
          <p:spPr>
            <a:xfrm>
              <a:off x="48" y="336"/>
              <a:ext cx="240" cy="96"/>
            </a:xfrm>
            <a:prstGeom prst="rect">
              <a:avLst/>
            </a:prstGeom>
            <a:solidFill>
              <a:srgbClr val="DADA06"/>
            </a:solidFill>
            <a:ln w="9525" cap="flat" cmpd="sng">
              <a:solidFill>
                <a:schemeClr val="tx1"/>
              </a:solidFill>
              <a:prstDash val="solid"/>
              <a:miter/>
              <a:headEnd type="none" w="med" len="med"/>
              <a:tailEnd type="none" w="med" len="med"/>
            </a:ln>
          </p:spPr>
          <p:txBody>
            <a:bodyPr/>
            <a:p>
              <a:endParaRPr lang="zh-CN" altLang="en-US"/>
            </a:p>
          </p:txBody>
        </p:sp>
        <p:sp>
          <p:nvSpPr>
            <p:cNvPr id="113679" name="矩形 113678"/>
            <p:cNvSpPr/>
            <p:nvPr/>
          </p:nvSpPr>
          <p:spPr>
            <a:xfrm>
              <a:off x="103" y="247"/>
              <a:ext cx="126" cy="88"/>
            </a:xfrm>
            <a:prstGeom prst="rect">
              <a:avLst/>
            </a:prstGeom>
            <a:solidFill>
              <a:srgbClr val="DADA06"/>
            </a:solidFill>
            <a:ln w="9525" cap="flat" cmpd="sng">
              <a:solidFill>
                <a:schemeClr val="tx1"/>
              </a:solidFill>
              <a:prstDash val="solid"/>
              <a:miter/>
              <a:headEnd type="none" w="med" len="med"/>
              <a:tailEnd type="none" w="med" len="med"/>
            </a:ln>
          </p:spPr>
          <p:txBody>
            <a:bodyPr/>
            <a:p>
              <a:endParaRPr lang="zh-CN" altLang="en-US"/>
            </a:p>
          </p:txBody>
        </p:sp>
        <p:sp>
          <p:nvSpPr>
            <p:cNvPr id="113680" name="文本框 113679"/>
            <p:cNvSpPr txBox="1"/>
            <p:nvPr/>
          </p:nvSpPr>
          <p:spPr>
            <a:xfrm>
              <a:off x="738" y="589"/>
              <a:ext cx="181" cy="192"/>
            </a:xfrm>
            <a:prstGeom prst="rect">
              <a:avLst/>
            </a:prstGeom>
            <a:noFill/>
            <a:ln w="9525">
              <a:noFill/>
            </a:ln>
          </p:spPr>
          <p:txBody>
            <a:bodyPr lIns="0" tIns="0" rIns="0" bIns="0">
              <a:spAutoFit/>
            </a:bodyPr>
            <a:p>
              <a:pPr marL="342900" indent="-342900">
                <a:spcBef>
                  <a:spcPct val="50000"/>
                </a:spcBef>
              </a:pPr>
              <a:r>
                <a:rPr lang="en-US" altLang="zh-CN">
                  <a:latin typeface="宋体" panose="02010600030101010101" pitchFamily="2" charset="-122"/>
                </a:rPr>
                <a:t>3</a:t>
              </a:r>
              <a:endParaRPr lang="en-US" altLang="zh-CN">
                <a:latin typeface="宋体" panose="02010600030101010101" pitchFamily="2" charset="-122"/>
              </a:endParaRPr>
            </a:p>
          </p:txBody>
        </p:sp>
        <p:sp>
          <p:nvSpPr>
            <p:cNvPr id="113681" name="文本框 113680"/>
            <p:cNvSpPr txBox="1"/>
            <p:nvPr/>
          </p:nvSpPr>
          <p:spPr>
            <a:xfrm>
              <a:off x="58" y="589"/>
              <a:ext cx="181" cy="192"/>
            </a:xfrm>
            <a:prstGeom prst="rect">
              <a:avLst/>
            </a:prstGeom>
            <a:noFill/>
            <a:ln w="9525">
              <a:noFill/>
            </a:ln>
          </p:spPr>
          <p:txBody>
            <a:bodyPr lIns="0" tIns="0" rIns="0" bIns="0">
              <a:spAutoFit/>
            </a:bodyPr>
            <a:p>
              <a:pPr marL="342900" indent="-342900">
                <a:spcBef>
                  <a:spcPct val="50000"/>
                </a:spcBef>
              </a:pPr>
              <a:r>
                <a:rPr lang="en-US" altLang="zh-CN">
                  <a:latin typeface="宋体" panose="02010600030101010101" pitchFamily="2" charset="-122"/>
                </a:rPr>
                <a:t>1</a:t>
              </a:r>
              <a:endParaRPr lang="en-US" altLang="zh-CN">
                <a:latin typeface="宋体" panose="02010600030101010101" pitchFamily="2" charset="-122"/>
              </a:endParaRPr>
            </a:p>
          </p:txBody>
        </p:sp>
        <p:sp>
          <p:nvSpPr>
            <p:cNvPr id="113682" name="文本框 113681"/>
            <p:cNvSpPr txBox="1"/>
            <p:nvPr/>
          </p:nvSpPr>
          <p:spPr>
            <a:xfrm>
              <a:off x="375" y="589"/>
              <a:ext cx="181" cy="192"/>
            </a:xfrm>
            <a:prstGeom prst="rect">
              <a:avLst/>
            </a:prstGeom>
            <a:noFill/>
            <a:ln w="9525">
              <a:noFill/>
            </a:ln>
          </p:spPr>
          <p:txBody>
            <a:bodyPr lIns="0" tIns="0" rIns="0" bIns="0">
              <a:spAutoFit/>
            </a:bodyPr>
            <a:p>
              <a:pPr marL="342900" indent="-342900">
                <a:spcBef>
                  <a:spcPct val="50000"/>
                </a:spcBef>
              </a:pPr>
              <a:r>
                <a:rPr lang="en-US" altLang="zh-CN">
                  <a:latin typeface="宋体" panose="02010600030101010101" pitchFamily="2" charset="-122"/>
                </a:rPr>
                <a:t>2</a:t>
              </a:r>
              <a:endParaRPr lang="en-US" altLang="zh-CN">
                <a:latin typeface="宋体" panose="02010600030101010101" pitchFamily="2" charset="-122"/>
              </a:endParaRPr>
            </a:p>
          </p:txBody>
        </p:sp>
      </p:grpSp>
      <p:grpSp>
        <p:nvGrpSpPr>
          <p:cNvPr id="113683" name="组合 113682"/>
          <p:cNvGrpSpPr/>
          <p:nvPr/>
        </p:nvGrpSpPr>
        <p:grpSpPr>
          <a:xfrm>
            <a:off x="5148263" y="4365625"/>
            <a:ext cx="1676400" cy="1312863"/>
            <a:chOff x="0" y="0"/>
            <a:chExt cx="1056" cy="827"/>
          </a:xfrm>
        </p:grpSpPr>
        <p:grpSp>
          <p:nvGrpSpPr>
            <p:cNvPr id="113684" name="组合 113683"/>
            <p:cNvGrpSpPr/>
            <p:nvPr/>
          </p:nvGrpSpPr>
          <p:grpSpPr>
            <a:xfrm>
              <a:off x="0" y="0"/>
              <a:ext cx="1056" cy="576"/>
              <a:chOff x="0" y="0"/>
              <a:chExt cx="1056" cy="576"/>
            </a:xfrm>
          </p:grpSpPr>
          <p:sp>
            <p:nvSpPr>
              <p:cNvPr id="113685" name="矩形 113684"/>
              <p:cNvSpPr/>
              <p:nvPr/>
            </p:nvSpPr>
            <p:spPr>
              <a:xfrm>
                <a:off x="144" y="0"/>
                <a:ext cx="48" cy="528"/>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13686" name="矩形 113685"/>
              <p:cNvSpPr/>
              <p:nvPr/>
            </p:nvSpPr>
            <p:spPr>
              <a:xfrm>
                <a:off x="480" y="0"/>
                <a:ext cx="48" cy="528"/>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13687" name="矩形 113686"/>
              <p:cNvSpPr/>
              <p:nvPr/>
            </p:nvSpPr>
            <p:spPr>
              <a:xfrm>
                <a:off x="816" y="0"/>
                <a:ext cx="48" cy="528"/>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13688" name="矩形 113687"/>
              <p:cNvSpPr/>
              <p:nvPr/>
            </p:nvSpPr>
            <p:spPr>
              <a:xfrm rot="5400000">
                <a:off x="504" y="24"/>
                <a:ext cx="48" cy="1056"/>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grpSp>
        <p:sp>
          <p:nvSpPr>
            <p:cNvPr id="113689" name="矩形 113688"/>
            <p:cNvSpPr/>
            <p:nvPr/>
          </p:nvSpPr>
          <p:spPr>
            <a:xfrm>
              <a:off x="678" y="430"/>
              <a:ext cx="336" cy="96"/>
            </a:xfrm>
            <a:prstGeom prst="rect">
              <a:avLst/>
            </a:prstGeom>
            <a:solidFill>
              <a:srgbClr val="DADA06"/>
            </a:solidFill>
            <a:ln w="9525" cap="flat" cmpd="sng">
              <a:solidFill>
                <a:schemeClr val="tx1"/>
              </a:solidFill>
              <a:prstDash val="solid"/>
              <a:miter/>
              <a:headEnd type="none" w="med" len="med"/>
              <a:tailEnd type="none" w="med" len="med"/>
            </a:ln>
          </p:spPr>
          <p:txBody>
            <a:bodyPr/>
            <a:p>
              <a:endParaRPr lang="zh-CN" altLang="en-US"/>
            </a:p>
          </p:txBody>
        </p:sp>
        <p:sp>
          <p:nvSpPr>
            <p:cNvPr id="113690" name="矩形 113689"/>
            <p:cNvSpPr/>
            <p:nvPr/>
          </p:nvSpPr>
          <p:spPr>
            <a:xfrm>
              <a:off x="726" y="334"/>
              <a:ext cx="240" cy="96"/>
            </a:xfrm>
            <a:prstGeom prst="rect">
              <a:avLst/>
            </a:prstGeom>
            <a:solidFill>
              <a:srgbClr val="DADA06"/>
            </a:solidFill>
            <a:ln w="9525" cap="flat" cmpd="sng">
              <a:solidFill>
                <a:schemeClr val="tx1"/>
              </a:solidFill>
              <a:prstDash val="solid"/>
              <a:miter/>
              <a:headEnd type="none" w="med" len="med"/>
              <a:tailEnd type="none" w="med" len="med"/>
            </a:ln>
          </p:spPr>
          <p:txBody>
            <a:bodyPr/>
            <a:p>
              <a:endParaRPr lang="zh-CN" altLang="en-US"/>
            </a:p>
          </p:txBody>
        </p:sp>
        <p:sp>
          <p:nvSpPr>
            <p:cNvPr id="113691" name="矩形 113690"/>
            <p:cNvSpPr/>
            <p:nvPr/>
          </p:nvSpPr>
          <p:spPr>
            <a:xfrm>
              <a:off x="781" y="245"/>
              <a:ext cx="126" cy="88"/>
            </a:xfrm>
            <a:prstGeom prst="rect">
              <a:avLst/>
            </a:prstGeom>
            <a:solidFill>
              <a:srgbClr val="DADA06"/>
            </a:solidFill>
            <a:ln w="9525" cap="flat" cmpd="sng">
              <a:solidFill>
                <a:schemeClr val="tx1"/>
              </a:solidFill>
              <a:prstDash val="solid"/>
              <a:miter/>
              <a:headEnd type="none" w="med" len="med"/>
              <a:tailEnd type="none" w="med" len="med"/>
            </a:ln>
          </p:spPr>
          <p:txBody>
            <a:bodyPr/>
            <a:p>
              <a:endParaRPr lang="zh-CN" altLang="en-US"/>
            </a:p>
          </p:txBody>
        </p:sp>
        <p:sp>
          <p:nvSpPr>
            <p:cNvPr id="113692" name="文本框 113691"/>
            <p:cNvSpPr txBox="1"/>
            <p:nvPr/>
          </p:nvSpPr>
          <p:spPr>
            <a:xfrm>
              <a:off x="771" y="635"/>
              <a:ext cx="181" cy="192"/>
            </a:xfrm>
            <a:prstGeom prst="rect">
              <a:avLst/>
            </a:prstGeom>
            <a:noFill/>
            <a:ln w="9525">
              <a:noFill/>
            </a:ln>
          </p:spPr>
          <p:txBody>
            <a:bodyPr lIns="0" tIns="0" rIns="0" bIns="0">
              <a:spAutoFit/>
            </a:bodyPr>
            <a:p>
              <a:pPr marL="342900" indent="-342900">
                <a:spcBef>
                  <a:spcPct val="50000"/>
                </a:spcBef>
              </a:pPr>
              <a:r>
                <a:rPr lang="en-US" altLang="zh-CN">
                  <a:latin typeface="宋体" panose="02010600030101010101" pitchFamily="2" charset="-122"/>
                </a:rPr>
                <a:t>3</a:t>
              </a:r>
              <a:endParaRPr lang="en-US" altLang="zh-CN">
                <a:latin typeface="宋体" panose="02010600030101010101" pitchFamily="2" charset="-122"/>
              </a:endParaRPr>
            </a:p>
          </p:txBody>
        </p:sp>
        <p:sp>
          <p:nvSpPr>
            <p:cNvPr id="113693" name="文本框 113692"/>
            <p:cNvSpPr txBox="1"/>
            <p:nvPr/>
          </p:nvSpPr>
          <p:spPr>
            <a:xfrm>
              <a:off x="91" y="635"/>
              <a:ext cx="181" cy="192"/>
            </a:xfrm>
            <a:prstGeom prst="rect">
              <a:avLst/>
            </a:prstGeom>
            <a:noFill/>
            <a:ln w="9525">
              <a:noFill/>
            </a:ln>
          </p:spPr>
          <p:txBody>
            <a:bodyPr lIns="0" tIns="0" rIns="0" bIns="0">
              <a:spAutoFit/>
            </a:bodyPr>
            <a:p>
              <a:pPr marL="342900" indent="-342900">
                <a:spcBef>
                  <a:spcPct val="50000"/>
                </a:spcBef>
              </a:pPr>
              <a:r>
                <a:rPr lang="en-US" altLang="zh-CN">
                  <a:latin typeface="宋体" panose="02010600030101010101" pitchFamily="2" charset="-122"/>
                </a:rPr>
                <a:t>1</a:t>
              </a:r>
              <a:endParaRPr lang="en-US" altLang="zh-CN">
                <a:latin typeface="宋体" panose="02010600030101010101" pitchFamily="2" charset="-122"/>
              </a:endParaRPr>
            </a:p>
          </p:txBody>
        </p:sp>
        <p:sp>
          <p:nvSpPr>
            <p:cNvPr id="113694" name="文本框 113693"/>
            <p:cNvSpPr txBox="1"/>
            <p:nvPr/>
          </p:nvSpPr>
          <p:spPr>
            <a:xfrm>
              <a:off x="408" y="635"/>
              <a:ext cx="181" cy="192"/>
            </a:xfrm>
            <a:prstGeom prst="rect">
              <a:avLst/>
            </a:prstGeom>
            <a:noFill/>
            <a:ln w="9525">
              <a:noFill/>
            </a:ln>
          </p:spPr>
          <p:txBody>
            <a:bodyPr lIns="0" tIns="0" rIns="0" bIns="0">
              <a:spAutoFit/>
            </a:bodyPr>
            <a:p>
              <a:pPr marL="342900" indent="-342900">
                <a:spcBef>
                  <a:spcPct val="50000"/>
                </a:spcBef>
              </a:pPr>
              <a:r>
                <a:rPr lang="en-US" altLang="zh-CN">
                  <a:latin typeface="宋体" panose="02010600030101010101" pitchFamily="2" charset="-122"/>
                </a:rPr>
                <a:t>2</a:t>
              </a:r>
              <a:endParaRPr lang="en-US" altLang="zh-CN">
                <a:latin typeface="宋体" panose="02010600030101010101" pitchFamily="2" charset="-122"/>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标题 114689"/>
          <p:cNvSpPr>
            <a:spLocks noGrp="1"/>
          </p:cNvSpPr>
          <p:nvPr>
            <p:ph type="title"/>
          </p:nvPr>
        </p:nvSpPr>
        <p:spPr/>
        <p:txBody>
          <a:bodyPr anchor="b"/>
          <a:p>
            <a:r>
              <a:rPr lang="en-US" altLang="zh-CN" sz="2800" b="1">
                <a:latin typeface="Times New Roman" panose="02020603050405020304" pitchFamily="18" charset="0"/>
              </a:rPr>
              <a:t>2.5.1</a:t>
            </a:r>
            <a:r>
              <a:rPr lang="en-US" altLang="zh-CN" sz="2800" b="1"/>
              <a:t> </a:t>
            </a:r>
            <a:r>
              <a:rPr lang="zh-CN" altLang="en-US" sz="2800" b="1" dirty="0"/>
              <a:t>与或图表示（</a:t>
            </a:r>
            <a:r>
              <a:rPr lang="en-US" altLang="zh-CN" sz="2800" b="1">
                <a:latin typeface="Times New Roman" panose="02020603050405020304" pitchFamily="18" charset="0"/>
              </a:rPr>
              <a:t>9</a:t>
            </a:r>
            <a:r>
              <a:rPr lang="zh-CN" altLang="en-US" sz="2800" b="1" dirty="0"/>
              <a:t>）</a:t>
            </a:r>
            <a:endParaRPr lang="zh-CN" altLang="en-US" sz="2800" b="1" dirty="0"/>
          </a:p>
        </p:txBody>
      </p:sp>
      <p:sp>
        <p:nvSpPr>
          <p:cNvPr id="114691" name="矩形 114690"/>
          <p:cNvSpPr/>
          <p:nvPr/>
        </p:nvSpPr>
        <p:spPr>
          <a:xfrm>
            <a:off x="3563938" y="1412875"/>
            <a:ext cx="1800225" cy="3603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r>
              <a:rPr lang="en-US" altLang="zh-CN" sz="1800">
                <a:latin typeface="宋体" panose="02010600030101010101" pitchFamily="2" charset="-122"/>
              </a:rPr>
              <a:t>(1,1,1)=&gt;(3,3,3)</a:t>
            </a:r>
            <a:endParaRPr lang="en-US" altLang="zh-CN" sz="1800">
              <a:latin typeface="宋体" panose="02010600030101010101" pitchFamily="2" charset="-122"/>
            </a:endParaRPr>
          </a:p>
        </p:txBody>
      </p:sp>
      <p:sp>
        <p:nvSpPr>
          <p:cNvPr id="114692" name="矩形 114691"/>
          <p:cNvSpPr/>
          <p:nvPr/>
        </p:nvSpPr>
        <p:spPr>
          <a:xfrm>
            <a:off x="250825" y="4149725"/>
            <a:ext cx="1800225" cy="360363"/>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r>
              <a:rPr lang="en-US" altLang="zh-CN" sz="1800">
                <a:latin typeface="宋体" panose="02010600030101010101" pitchFamily="2" charset="-122"/>
              </a:rPr>
              <a:t>(1,1,1)=&gt;(1,1,3)</a:t>
            </a:r>
            <a:endParaRPr lang="en-US" altLang="zh-CN" sz="1800">
              <a:latin typeface="宋体" panose="02010600030101010101" pitchFamily="2" charset="-122"/>
            </a:endParaRPr>
          </a:p>
        </p:txBody>
      </p:sp>
      <p:sp>
        <p:nvSpPr>
          <p:cNvPr id="114693" name="矩形 114692"/>
          <p:cNvSpPr/>
          <p:nvPr/>
        </p:nvSpPr>
        <p:spPr>
          <a:xfrm>
            <a:off x="2700338" y="4149725"/>
            <a:ext cx="1800225" cy="358775"/>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r>
              <a:rPr lang="en-US" altLang="zh-CN" sz="1800">
                <a:latin typeface="宋体" panose="02010600030101010101" pitchFamily="2" charset="-122"/>
              </a:rPr>
              <a:t>(1,2,3)=&gt;(1,2,2)</a:t>
            </a:r>
            <a:endParaRPr lang="en-US" altLang="zh-CN" sz="1800">
              <a:latin typeface="宋体" panose="02010600030101010101" pitchFamily="2" charset="-122"/>
            </a:endParaRPr>
          </a:p>
        </p:txBody>
      </p:sp>
      <p:sp>
        <p:nvSpPr>
          <p:cNvPr id="114694" name="矩形 114693"/>
          <p:cNvSpPr/>
          <p:nvPr/>
        </p:nvSpPr>
        <p:spPr>
          <a:xfrm>
            <a:off x="4643438" y="4149725"/>
            <a:ext cx="1800225" cy="360363"/>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r>
              <a:rPr lang="en-US" altLang="zh-CN" sz="1800">
                <a:latin typeface="宋体" panose="02010600030101010101" pitchFamily="2" charset="-122"/>
              </a:rPr>
              <a:t>(3,2,2)=&gt;(3,2,1)</a:t>
            </a:r>
            <a:endParaRPr lang="en-US" altLang="zh-CN" sz="1800">
              <a:latin typeface="宋体" panose="02010600030101010101" pitchFamily="2" charset="-122"/>
            </a:endParaRPr>
          </a:p>
        </p:txBody>
      </p:sp>
      <p:sp>
        <p:nvSpPr>
          <p:cNvPr id="114695" name="矩形 114694"/>
          <p:cNvSpPr/>
          <p:nvPr/>
        </p:nvSpPr>
        <p:spPr>
          <a:xfrm>
            <a:off x="7092950" y="4149725"/>
            <a:ext cx="1800225" cy="360363"/>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r>
              <a:rPr lang="en-US" altLang="zh-CN" sz="1800">
                <a:latin typeface="宋体" panose="02010600030101010101" pitchFamily="2" charset="-122"/>
              </a:rPr>
              <a:t>(3,3,1)=&gt;(3,3,3)</a:t>
            </a:r>
            <a:endParaRPr lang="en-US" altLang="zh-CN" sz="1800">
              <a:latin typeface="宋体" panose="02010600030101010101" pitchFamily="2" charset="-122"/>
            </a:endParaRPr>
          </a:p>
        </p:txBody>
      </p:sp>
      <p:sp>
        <p:nvSpPr>
          <p:cNvPr id="114696" name="矩形 114695"/>
          <p:cNvSpPr/>
          <p:nvPr/>
        </p:nvSpPr>
        <p:spPr>
          <a:xfrm>
            <a:off x="1403350" y="4868863"/>
            <a:ext cx="1800225" cy="358775"/>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r>
              <a:rPr lang="en-US" altLang="zh-CN" sz="1800">
                <a:latin typeface="宋体" panose="02010600030101010101" pitchFamily="2" charset="-122"/>
              </a:rPr>
              <a:t>(1,1,3)=&gt;(1,2,3)</a:t>
            </a:r>
            <a:endParaRPr lang="en-US" altLang="zh-CN" sz="1800">
              <a:latin typeface="宋体" panose="02010600030101010101" pitchFamily="2" charset="-122"/>
            </a:endParaRPr>
          </a:p>
        </p:txBody>
      </p:sp>
      <p:sp>
        <p:nvSpPr>
          <p:cNvPr id="114697" name="矩形 114696"/>
          <p:cNvSpPr/>
          <p:nvPr/>
        </p:nvSpPr>
        <p:spPr>
          <a:xfrm>
            <a:off x="5940425" y="4868863"/>
            <a:ext cx="1800225" cy="360362"/>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r>
              <a:rPr lang="en-US" altLang="zh-CN" sz="1800">
                <a:latin typeface="宋体" panose="02010600030101010101" pitchFamily="2" charset="-122"/>
              </a:rPr>
              <a:t>(3,2,1)=&gt;(3,3,1)</a:t>
            </a:r>
            <a:endParaRPr lang="en-US" altLang="zh-CN" sz="1800">
              <a:latin typeface="宋体" panose="02010600030101010101" pitchFamily="2" charset="-122"/>
            </a:endParaRPr>
          </a:p>
        </p:txBody>
      </p:sp>
      <p:sp>
        <p:nvSpPr>
          <p:cNvPr id="114698" name="矩形 114697"/>
          <p:cNvSpPr/>
          <p:nvPr/>
        </p:nvSpPr>
        <p:spPr>
          <a:xfrm>
            <a:off x="1403350" y="2636838"/>
            <a:ext cx="1800225" cy="358775"/>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sz="1800">
                <a:latin typeface="宋体" panose="02010600030101010101" pitchFamily="2" charset="-122"/>
              </a:rPr>
              <a:t>(1,1,1)=&gt;(1,2,2)</a:t>
            </a:r>
            <a:endParaRPr lang="en-US" altLang="zh-CN" sz="1800">
              <a:latin typeface="宋体" panose="02010600030101010101" pitchFamily="2" charset="-122"/>
            </a:endParaRPr>
          </a:p>
        </p:txBody>
      </p:sp>
      <p:sp>
        <p:nvSpPr>
          <p:cNvPr id="114699" name="矩形 114698"/>
          <p:cNvSpPr/>
          <p:nvPr/>
        </p:nvSpPr>
        <p:spPr>
          <a:xfrm>
            <a:off x="3563938" y="2636838"/>
            <a:ext cx="1800225" cy="360362"/>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r>
              <a:rPr lang="en-US" altLang="zh-CN" sz="1800">
                <a:latin typeface="宋体" panose="02010600030101010101" pitchFamily="2" charset="-122"/>
              </a:rPr>
              <a:t>(1,2,2)=&gt;(3,2,2)</a:t>
            </a:r>
            <a:endParaRPr lang="en-US" altLang="zh-CN" sz="1800">
              <a:latin typeface="宋体" panose="02010600030101010101" pitchFamily="2" charset="-122"/>
            </a:endParaRPr>
          </a:p>
        </p:txBody>
      </p:sp>
      <p:sp>
        <p:nvSpPr>
          <p:cNvPr id="114700" name="矩形 114699"/>
          <p:cNvSpPr/>
          <p:nvPr/>
        </p:nvSpPr>
        <p:spPr>
          <a:xfrm>
            <a:off x="5724525" y="2636838"/>
            <a:ext cx="1800225" cy="360362"/>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sz="1800">
                <a:latin typeface="宋体" panose="02010600030101010101" pitchFamily="2" charset="-122"/>
              </a:rPr>
              <a:t>(3,2,2)=&gt;(3,3,3)</a:t>
            </a:r>
            <a:endParaRPr lang="en-US" altLang="zh-CN" sz="1800">
              <a:latin typeface="宋体" panose="02010600030101010101" pitchFamily="2" charset="-122"/>
            </a:endParaRPr>
          </a:p>
        </p:txBody>
      </p:sp>
      <p:sp>
        <p:nvSpPr>
          <p:cNvPr id="114701" name="直接连接符 114700"/>
          <p:cNvSpPr/>
          <p:nvPr/>
        </p:nvSpPr>
        <p:spPr>
          <a:xfrm flipH="1">
            <a:off x="2411413" y="1773238"/>
            <a:ext cx="2016125" cy="792162"/>
          </a:xfrm>
          <a:prstGeom prst="line">
            <a:avLst/>
          </a:prstGeom>
          <a:ln w="9525" cap="flat" cmpd="sng">
            <a:solidFill>
              <a:schemeClr val="tx1"/>
            </a:solidFill>
            <a:prstDash val="solid"/>
            <a:headEnd type="none" w="med" len="med"/>
            <a:tailEnd type="triangle" w="med" len="med"/>
          </a:ln>
        </p:spPr>
      </p:sp>
      <p:sp>
        <p:nvSpPr>
          <p:cNvPr id="114702" name="直接连接符 114701"/>
          <p:cNvSpPr/>
          <p:nvPr/>
        </p:nvSpPr>
        <p:spPr>
          <a:xfrm>
            <a:off x="4427538" y="1773238"/>
            <a:ext cx="2160587" cy="863600"/>
          </a:xfrm>
          <a:prstGeom prst="line">
            <a:avLst/>
          </a:prstGeom>
          <a:ln w="9525" cap="flat" cmpd="sng">
            <a:solidFill>
              <a:schemeClr val="tx1"/>
            </a:solidFill>
            <a:prstDash val="solid"/>
            <a:headEnd type="none" w="med" len="med"/>
            <a:tailEnd type="triangle" w="med" len="med"/>
          </a:ln>
        </p:spPr>
      </p:sp>
      <p:sp>
        <p:nvSpPr>
          <p:cNvPr id="114703" name="直接连接符 114702"/>
          <p:cNvSpPr/>
          <p:nvPr/>
        </p:nvSpPr>
        <p:spPr>
          <a:xfrm>
            <a:off x="4427538" y="1773238"/>
            <a:ext cx="0" cy="863600"/>
          </a:xfrm>
          <a:prstGeom prst="line">
            <a:avLst/>
          </a:prstGeom>
          <a:ln w="9525" cap="flat" cmpd="sng">
            <a:solidFill>
              <a:schemeClr val="tx1"/>
            </a:solidFill>
            <a:prstDash val="solid"/>
            <a:headEnd type="none" w="med" len="med"/>
            <a:tailEnd type="triangle" w="med" len="med"/>
          </a:ln>
        </p:spPr>
      </p:sp>
      <p:sp>
        <p:nvSpPr>
          <p:cNvPr id="114704" name="直接连接符 114703"/>
          <p:cNvSpPr/>
          <p:nvPr/>
        </p:nvSpPr>
        <p:spPr>
          <a:xfrm flipH="1">
            <a:off x="1116013" y="2997200"/>
            <a:ext cx="1152525" cy="1152525"/>
          </a:xfrm>
          <a:prstGeom prst="line">
            <a:avLst/>
          </a:prstGeom>
          <a:ln w="9525" cap="flat" cmpd="sng">
            <a:solidFill>
              <a:schemeClr val="tx1"/>
            </a:solidFill>
            <a:prstDash val="solid"/>
            <a:headEnd type="none" w="med" len="med"/>
            <a:tailEnd type="triangle" w="med" len="med"/>
          </a:ln>
        </p:spPr>
      </p:sp>
      <p:sp>
        <p:nvSpPr>
          <p:cNvPr id="114705" name="直接连接符 114704"/>
          <p:cNvSpPr/>
          <p:nvPr/>
        </p:nvSpPr>
        <p:spPr>
          <a:xfrm>
            <a:off x="2268538" y="2997200"/>
            <a:ext cx="1366837" cy="1152525"/>
          </a:xfrm>
          <a:prstGeom prst="line">
            <a:avLst/>
          </a:prstGeom>
          <a:ln w="9525" cap="flat" cmpd="sng">
            <a:solidFill>
              <a:schemeClr val="tx1"/>
            </a:solidFill>
            <a:prstDash val="solid"/>
            <a:headEnd type="none" w="med" len="med"/>
            <a:tailEnd type="triangle" w="med" len="med"/>
          </a:ln>
        </p:spPr>
      </p:sp>
      <p:sp>
        <p:nvSpPr>
          <p:cNvPr id="114706" name="直接连接符 114705"/>
          <p:cNvSpPr/>
          <p:nvPr/>
        </p:nvSpPr>
        <p:spPr>
          <a:xfrm>
            <a:off x="2268538" y="2997200"/>
            <a:ext cx="0" cy="1871663"/>
          </a:xfrm>
          <a:prstGeom prst="line">
            <a:avLst/>
          </a:prstGeom>
          <a:ln w="9525" cap="flat" cmpd="sng">
            <a:solidFill>
              <a:schemeClr val="tx1"/>
            </a:solidFill>
            <a:prstDash val="solid"/>
            <a:headEnd type="none" w="med" len="med"/>
            <a:tailEnd type="triangle" w="med" len="med"/>
          </a:ln>
        </p:spPr>
      </p:sp>
      <p:sp>
        <p:nvSpPr>
          <p:cNvPr id="114707" name="直接连接符 114706"/>
          <p:cNvSpPr/>
          <p:nvPr/>
        </p:nvSpPr>
        <p:spPr>
          <a:xfrm flipH="1">
            <a:off x="5435600" y="2997200"/>
            <a:ext cx="1152525" cy="1152525"/>
          </a:xfrm>
          <a:prstGeom prst="line">
            <a:avLst/>
          </a:prstGeom>
          <a:ln w="9525" cap="flat" cmpd="sng">
            <a:solidFill>
              <a:schemeClr val="tx1"/>
            </a:solidFill>
            <a:prstDash val="solid"/>
            <a:headEnd type="none" w="med" len="med"/>
            <a:tailEnd type="triangle" w="med" len="med"/>
          </a:ln>
        </p:spPr>
      </p:sp>
      <p:sp>
        <p:nvSpPr>
          <p:cNvPr id="114708" name="直接连接符 114707"/>
          <p:cNvSpPr/>
          <p:nvPr/>
        </p:nvSpPr>
        <p:spPr>
          <a:xfrm>
            <a:off x="6588125" y="2997200"/>
            <a:ext cx="1439863" cy="1152525"/>
          </a:xfrm>
          <a:prstGeom prst="line">
            <a:avLst/>
          </a:prstGeom>
          <a:ln w="9525" cap="flat" cmpd="sng">
            <a:solidFill>
              <a:schemeClr val="tx1"/>
            </a:solidFill>
            <a:prstDash val="solid"/>
            <a:headEnd type="none" w="med" len="med"/>
            <a:tailEnd type="triangle" w="med" len="med"/>
          </a:ln>
        </p:spPr>
      </p:sp>
      <p:sp>
        <p:nvSpPr>
          <p:cNvPr id="114709" name="直接连接符 114708"/>
          <p:cNvSpPr/>
          <p:nvPr/>
        </p:nvSpPr>
        <p:spPr>
          <a:xfrm>
            <a:off x="6588125" y="2997200"/>
            <a:ext cx="0" cy="1871663"/>
          </a:xfrm>
          <a:prstGeom prst="line">
            <a:avLst/>
          </a:prstGeom>
          <a:ln w="9525" cap="flat" cmpd="sng">
            <a:solidFill>
              <a:schemeClr val="tx1"/>
            </a:solidFill>
            <a:prstDash val="solid"/>
            <a:headEnd type="none" w="med" len="med"/>
            <a:tailEnd type="triangle" w="med" len="med"/>
          </a:ln>
        </p:spPr>
      </p:sp>
      <p:sp>
        <p:nvSpPr>
          <p:cNvPr id="114710" name="未知"/>
          <p:cNvSpPr/>
          <p:nvPr/>
        </p:nvSpPr>
        <p:spPr>
          <a:xfrm>
            <a:off x="3995738" y="1916113"/>
            <a:ext cx="792162" cy="144462"/>
          </a:xfrm>
          <a:custGeom>
            <a:avLst/>
            <a:gdLst/>
            <a:ahLst/>
            <a:cxnLst/>
            <a:pathLst>
              <a:path w="499" h="91">
                <a:moveTo>
                  <a:pt x="0" y="0"/>
                </a:moveTo>
                <a:cubicBezTo>
                  <a:pt x="94" y="45"/>
                  <a:pt x="189" y="91"/>
                  <a:pt x="272" y="91"/>
                </a:cubicBezTo>
                <a:cubicBezTo>
                  <a:pt x="355" y="91"/>
                  <a:pt x="461" y="15"/>
                  <a:pt x="499" y="0"/>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114711" name="未知"/>
          <p:cNvSpPr/>
          <p:nvPr/>
        </p:nvSpPr>
        <p:spPr>
          <a:xfrm>
            <a:off x="1979613" y="3213100"/>
            <a:ext cx="504825" cy="82550"/>
          </a:xfrm>
          <a:custGeom>
            <a:avLst/>
            <a:gdLst/>
            <a:ahLst/>
            <a:cxnLst/>
            <a:pathLst>
              <a:path w="318" h="52">
                <a:moveTo>
                  <a:pt x="0" y="45"/>
                </a:moveTo>
                <a:cubicBezTo>
                  <a:pt x="64" y="48"/>
                  <a:pt x="129" y="52"/>
                  <a:pt x="182" y="45"/>
                </a:cubicBezTo>
                <a:cubicBezTo>
                  <a:pt x="235" y="38"/>
                  <a:pt x="276" y="19"/>
                  <a:pt x="318" y="0"/>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114712" name="未知"/>
          <p:cNvSpPr/>
          <p:nvPr/>
        </p:nvSpPr>
        <p:spPr>
          <a:xfrm>
            <a:off x="6372225" y="3213100"/>
            <a:ext cx="431800" cy="1588"/>
          </a:xfrm>
          <a:custGeom>
            <a:avLst/>
            <a:gdLst/>
            <a:ahLst/>
            <a:cxnLst/>
            <a:pathLst>
              <a:path w="272" h="1">
                <a:moveTo>
                  <a:pt x="0" y="0"/>
                </a:moveTo>
                <a:cubicBezTo>
                  <a:pt x="113" y="0"/>
                  <a:pt x="227" y="0"/>
                  <a:pt x="272" y="0"/>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114713" name="文本框 114712"/>
          <p:cNvSpPr txBox="1"/>
          <p:nvPr/>
        </p:nvSpPr>
        <p:spPr>
          <a:xfrm>
            <a:off x="2843213" y="5734050"/>
            <a:ext cx="4249737" cy="368300"/>
          </a:xfrm>
          <a:prstGeom prst="rect">
            <a:avLst/>
          </a:prstGeom>
          <a:noFill/>
          <a:ln w="9525">
            <a:noFill/>
          </a:ln>
        </p:spPr>
        <p:txBody>
          <a:bodyPr>
            <a:spAutoFit/>
          </a:bodyPr>
          <a:p>
            <a:pPr>
              <a:spcBef>
                <a:spcPct val="50000"/>
              </a:spcBef>
            </a:pPr>
            <a:r>
              <a:rPr lang="zh-CN" altLang="en-US" dirty="0">
                <a:latin typeface="宋体" panose="02010600030101010101" pitchFamily="2" charset="-122"/>
              </a:rPr>
              <a:t>三阶梵塔问题的与或树</a:t>
            </a:r>
            <a:endParaRPr lang="zh-CN" altLang="en-US" dirty="0">
              <a:latin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7" name="Rectangle 2"/>
          <p:cNvSpPr>
            <a:spLocks noGrp="1"/>
          </p:cNvSpPr>
          <p:nvPr>
            <p:ph type="title"/>
          </p:nvPr>
        </p:nvSpPr>
        <p:spPr/>
        <p:txBody>
          <a:bodyPr vert="horz" wrap="square" anchor="b"/>
          <a:p>
            <a:pPr eaLnBrk="1" hangingPunct="1"/>
            <a:r>
              <a:rPr lang="en-US" altLang="zh-CN" sz="2800" b="1">
                <a:latin typeface="Times New Roman" panose="02020603050405020304" pitchFamily="18" charset="0"/>
              </a:rPr>
              <a:t>2.5.1</a:t>
            </a:r>
            <a:r>
              <a:rPr lang="en-US" altLang="zh-CN" sz="2800" b="1"/>
              <a:t> </a:t>
            </a:r>
            <a:r>
              <a:rPr lang="zh-CN" altLang="en-US" sz="2800" b="1" dirty="0"/>
              <a:t>与或图表示（</a:t>
            </a:r>
            <a:r>
              <a:rPr lang="en-US" altLang="zh-CN" sz="2800" b="1">
                <a:latin typeface="Times New Roman" panose="02020603050405020304" pitchFamily="18" charset="0"/>
              </a:rPr>
              <a:t>10</a:t>
            </a:r>
            <a:r>
              <a:rPr lang="zh-CN" altLang="en-US" sz="2800" b="1" dirty="0"/>
              <a:t>）</a:t>
            </a:r>
            <a:endParaRPr lang="zh-CN" altLang="en-US" sz="2800" b="1" dirty="0"/>
          </a:p>
        </p:txBody>
      </p:sp>
      <p:sp>
        <p:nvSpPr>
          <p:cNvPr id="115718" name="Rectangle 3"/>
          <p:cNvSpPr>
            <a:spLocks noGrp="1"/>
          </p:cNvSpPr>
          <p:nvPr>
            <p:ph type="body" idx="4294967295"/>
          </p:nvPr>
        </p:nvSpPr>
        <p:spPr>
          <a:xfrm>
            <a:off x="458470" y="1355090"/>
            <a:ext cx="7886700" cy="4351655"/>
          </a:xfrm>
        </p:spPr>
        <p:txBody>
          <a:bodyPr vert="horz" wrap="square" anchor="t"/>
          <a:p>
            <a:pPr marL="0" indent="0" eaLnBrk="1" hangingPunct="1">
              <a:lnSpc>
                <a:spcPct val="100000"/>
              </a:lnSpc>
              <a:buNone/>
            </a:pPr>
            <a:r>
              <a:rPr lang="zh-CN" altLang="en-US" sz="2400" b="1" dirty="0"/>
              <a:t>与或图的几个概念：</a:t>
            </a:r>
            <a:endParaRPr lang="zh-CN" altLang="en-US" sz="2400" b="1" dirty="0"/>
          </a:p>
          <a:p>
            <a:pPr marL="828675" lvl="1" indent="0" eaLnBrk="1" hangingPunct="1">
              <a:lnSpc>
                <a:spcPct val="100000"/>
              </a:lnSpc>
              <a:buNone/>
            </a:pPr>
            <a:r>
              <a:rPr lang="zh-CN" altLang="en-US" sz="2400" dirty="0"/>
              <a:t>直接可解的问题称为</a:t>
            </a:r>
            <a:r>
              <a:rPr lang="zh-CN" altLang="en-US" sz="2400" dirty="0">
                <a:solidFill>
                  <a:schemeClr val="folHlink"/>
                </a:solidFill>
              </a:rPr>
              <a:t>本原问题</a:t>
            </a:r>
            <a:r>
              <a:rPr lang="zh-CN" altLang="en-US" sz="2400" dirty="0"/>
              <a:t>。</a:t>
            </a:r>
            <a:endParaRPr lang="zh-CN" altLang="en-US" sz="2400" dirty="0"/>
          </a:p>
          <a:p>
            <a:pPr marL="828675" lvl="1" indent="0" eaLnBrk="1" hangingPunct="1">
              <a:lnSpc>
                <a:spcPct val="100000"/>
              </a:lnSpc>
              <a:buNone/>
            </a:pPr>
            <a:r>
              <a:rPr lang="zh-CN" altLang="en-US" sz="2400" dirty="0"/>
              <a:t>本原问题对应的节点称为</a:t>
            </a:r>
            <a:r>
              <a:rPr lang="zh-CN" altLang="en-US" sz="2400" dirty="0">
                <a:solidFill>
                  <a:schemeClr val="folHlink"/>
                </a:solidFill>
              </a:rPr>
              <a:t>终止节点</a:t>
            </a:r>
            <a:r>
              <a:rPr lang="zh-CN" altLang="en-US" sz="2400" dirty="0"/>
              <a:t>。</a:t>
            </a:r>
            <a:endParaRPr lang="zh-CN" altLang="en-US" sz="2400" dirty="0"/>
          </a:p>
          <a:p>
            <a:pPr marL="828675" lvl="1" indent="0" eaLnBrk="1" hangingPunct="1">
              <a:lnSpc>
                <a:spcPct val="100000"/>
              </a:lnSpc>
              <a:buNone/>
            </a:pPr>
            <a:r>
              <a:rPr lang="zh-CN" altLang="en-US" sz="2400" dirty="0"/>
              <a:t>无子节点的节点称为</a:t>
            </a:r>
            <a:r>
              <a:rPr lang="zh-CN" altLang="en-US" sz="2400" dirty="0">
                <a:solidFill>
                  <a:schemeClr val="folHlink"/>
                </a:solidFill>
              </a:rPr>
              <a:t>端节点</a:t>
            </a:r>
            <a:r>
              <a:rPr lang="zh-CN" altLang="en-US" sz="2400" dirty="0"/>
              <a:t>。</a:t>
            </a:r>
            <a:endParaRPr lang="zh-CN" altLang="en-US" sz="2400" dirty="0"/>
          </a:p>
          <a:p>
            <a:pPr marL="828675" lvl="1" indent="0" eaLnBrk="1" hangingPunct="1">
              <a:lnSpc>
                <a:spcPct val="100000"/>
              </a:lnSpc>
              <a:buNone/>
            </a:pPr>
            <a:r>
              <a:rPr lang="zh-CN" altLang="en-US" sz="2400" dirty="0"/>
              <a:t>子节点为与关系，则该节点为</a:t>
            </a:r>
            <a:r>
              <a:rPr lang="zh-CN" altLang="en-US" sz="2400" dirty="0">
                <a:solidFill>
                  <a:schemeClr val="folHlink"/>
                </a:solidFill>
              </a:rPr>
              <a:t>与节点</a:t>
            </a:r>
            <a:r>
              <a:rPr lang="zh-CN" altLang="en-US" sz="2400" dirty="0"/>
              <a:t>。</a:t>
            </a:r>
            <a:endParaRPr lang="zh-CN" altLang="en-US" sz="2400" dirty="0"/>
          </a:p>
          <a:p>
            <a:pPr marL="828675" lvl="1" indent="0" eaLnBrk="1" hangingPunct="1">
              <a:lnSpc>
                <a:spcPct val="100000"/>
              </a:lnSpc>
              <a:buNone/>
            </a:pPr>
            <a:r>
              <a:rPr lang="zh-CN" altLang="en-US" sz="2400" dirty="0"/>
              <a:t>子节点为或关系，则该节点为</a:t>
            </a:r>
            <a:r>
              <a:rPr lang="zh-CN" altLang="en-US" sz="2400" dirty="0">
                <a:solidFill>
                  <a:schemeClr val="folHlink"/>
                </a:solidFill>
              </a:rPr>
              <a:t>或节点</a:t>
            </a:r>
            <a:r>
              <a:rPr lang="zh-CN" altLang="en-US" sz="2400" dirty="0"/>
              <a:t>。</a:t>
            </a:r>
            <a:endParaRPr lang="zh-CN" altLang="en-US" sz="2400" dirty="0"/>
          </a:p>
          <a:p>
            <a:pPr marL="0" indent="0" eaLnBrk="1" hangingPunct="1">
              <a:lnSpc>
                <a:spcPct val="100000"/>
              </a:lnSpc>
              <a:buNone/>
            </a:pPr>
            <a:r>
              <a:rPr lang="zh-CN" altLang="en-US" sz="2400" dirty="0"/>
              <a:t>      与或图一般表示问题的变换过程，就是从原问题出发，运用某些规则不断的进行问题的</a:t>
            </a:r>
            <a:r>
              <a:rPr lang="zh-CN" altLang="en-US" sz="2400" dirty="0">
                <a:solidFill>
                  <a:schemeClr val="hlink"/>
                </a:solidFill>
              </a:rPr>
              <a:t>分解</a:t>
            </a:r>
            <a:r>
              <a:rPr lang="zh-CN" altLang="en-US" sz="2400" dirty="0"/>
              <a:t>（得到</a:t>
            </a:r>
            <a:r>
              <a:rPr lang="zh-CN" altLang="en-US" sz="2400" dirty="0">
                <a:solidFill>
                  <a:schemeClr val="hlink"/>
                </a:solidFill>
              </a:rPr>
              <a:t>与分支</a:t>
            </a:r>
            <a:r>
              <a:rPr lang="zh-CN" altLang="en-US" sz="2400" dirty="0"/>
              <a:t>）和</a:t>
            </a:r>
            <a:r>
              <a:rPr lang="zh-CN" altLang="en-US" sz="2400" dirty="0">
                <a:solidFill>
                  <a:schemeClr val="hlink"/>
                </a:solidFill>
              </a:rPr>
              <a:t>变换</a:t>
            </a:r>
            <a:r>
              <a:rPr lang="zh-CN" altLang="en-US" sz="2400" dirty="0"/>
              <a:t>（得到</a:t>
            </a:r>
            <a:r>
              <a:rPr lang="zh-CN" altLang="en-US" sz="2400" dirty="0">
                <a:solidFill>
                  <a:schemeClr val="hlink"/>
                </a:solidFill>
              </a:rPr>
              <a:t>或分支</a:t>
            </a:r>
            <a:r>
              <a:rPr lang="zh-CN" altLang="en-US" sz="2400" dirty="0"/>
              <a:t>），而得到一个与或图，与或图的节点一般代表问题，整个图就表示问题空间。</a:t>
            </a:r>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9" name="Rectangle 2"/>
          <p:cNvSpPr>
            <a:spLocks noGrp="1"/>
          </p:cNvSpPr>
          <p:nvPr>
            <p:ph type="title"/>
          </p:nvPr>
        </p:nvSpPr>
        <p:spPr/>
        <p:txBody>
          <a:bodyPr vert="horz" wrap="square" anchor="b"/>
          <a:p>
            <a:pPr eaLnBrk="1" hangingPunct="1"/>
            <a:r>
              <a:rPr lang="en-US" altLang="zh-CN" sz="3200" b="1">
                <a:latin typeface="宋体" panose="02010600030101010101" pitchFamily="2" charset="-122"/>
              </a:rPr>
              <a:t>2.4 </a:t>
            </a:r>
            <a:r>
              <a:rPr lang="zh-CN" altLang="en-US" sz="3200" b="1" dirty="0">
                <a:latin typeface="宋体" panose="02010600030101010101" pitchFamily="2" charset="-122"/>
              </a:rPr>
              <a:t>状态空间图的启发式搜索</a:t>
            </a:r>
            <a:r>
              <a:rPr lang="en-US" altLang="zh-CN" sz="3200" b="1">
                <a:latin typeface="宋体" panose="02010600030101010101" pitchFamily="2" charset="-122"/>
              </a:rPr>
              <a:t>(2)</a:t>
            </a:r>
            <a:endParaRPr lang="zh-CN" altLang="en-US" sz="3200" b="1" dirty="0">
              <a:latin typeface="宋体" panose="02010600030101010101" pitchFamily="2" charset="-122"/>
            </a:endParaRPr>
          </a:p>
        </p:txBody>
      </p:sp>
      <p:sp>
        <p:nvSpPr>
          <p:cNvPr id="62470" name="Rectangle 3"/>
          <p:cNvSpPr>
            <a:spLocks noGrp="1"/>
          </p:cNvSpPr>
          <p:nvPr>
            <p:ph type="body" idx="4294967295"/>
          </p:nvPr>
        </p:nvSpPr>
        <p:spPr>
          <a:xfrm>
            <a:off x="0" y="1825625"/>
            <a:ext cx="7886700" cy="4351655"/>
          </a:xfrm>
        </p:spPr>
        <p:txBody>
          <a:bodyPr vert="horz" wrap="square" anchor="t"/>
          <a:p>
            <a:pPr marL="0" indent="0" eaLnBrk="1" hangingPunct="1">
              <a:buNone/>
            </a:pPr>
            <a:r>
              <a:rPr lang="en-US" altLang="zh-CN" sz="2400" b="1"/>
              <a:t>2.</a:t>
            </a:r>
            <a:r>
              <a:rPr lang="zh-CN" altLang="en-US" sz="2400" b="1" dirty="0"/>
              <a:t>启发函数的设计</a:t>
            </a:r>
            <a:endParaRPr lang="zh-CN" altLang="en-US" sz="2400" b="1" dirty="0"/>
          </a:p>
          <a:p>
            <a:pPr marL="0" indent="0">
              <a:buNone/>
            </a:pPr>
            <a:r>
              <a:rPr lang="zh-CN" altLang="en-US" sz="2400" dirty="0"/>
              <a:t>     在实际设计过程中，</a:t>
            </a:r>
            <a:r>
              <a:rPr lang="zh-CN" altLang="en-US" sz="2400" dirty="0">
                <a:latin typeface="宋体" panose="02010600030101010101" pitchFamily="2" charset="-122"/>
              </a:rPr>
              <a:t>启发函数是用来估计搜索树节点</a:t>
            </a:r>
            <a:r>
              <a:rPr lang="en-US" altLang="zh-CN" sz="2400">
                <a:latin typeface="宋体" panose="02010600030101010101" pitchFamily="2" charset="-122"/>
              </a:rPr>
              <a:t>x</a:t>
            </a:r>
            <a:r>
              <a:rPr lang="zh-CN" altLang="en-US" sz="2400" dirty="0">
                <a:latin typeface="宋体" panose="02010600030101010101" pitchFamily="2" charset="-122"/>
              </a:rPr>
              <a:t>与目标节点接近程度的一种函数，通常记为</a:t>
            </a:r>
            <a:r>
              <a:rPr lang="en-US" altLang="zh-CN" sz="2400" b="1">
                <a:latin typeface="Times New Roman" panose="02020603050405020304" pitchFamily="18" charset="0"/>
              </a:rPr>
              <a:t>h</a:t>
            </a:r>
            <a:r>
              <a:rPr lang="zh-CN" altLang="en-US" sz="2400" b="1" dirty="0">
                <a:latin typeface="Times New Roman" panose="02020603050405020304" pitchFamily="18" charset="0"/>
              </a:rPr>
              <a:t>（</a:t>
            </a:r>
            <a:r>
              <a:rPr lang="en-US" altLang="zh-CN" sz="2400" b="1">
                <a:latin typeface="Times New Roman" panose="02020603050405020304" pitchFamily="18" charset="0"/>
              </a:rPr>
              <a:t>x</a:t>
            </a:r>
            <a:r>
              <a:rPr lang="zh-CN" altLang="en-US" sz="2400" b="1" dirty="0">
                <a:latin typeface="Times New Roman" panose="02020603050405020304" pitchFamily="18" charset="0"/>
              </a:rPr>
              <a:t>）</a:t>
            </a:r>
            <a:r>
              <a:rPr lang="zh-CN" altLang="en-US" sz="2400" dirty="0">
                <a:latin typeface="宋体" panose="02010600030101010101" pitchFamily="2" charset="-122"/>
              </a:rPr>
              <a:t>。</a:t>
            </a:r>
            <a:r>
              <a:rPr lang="zh-CN" altLang="en-US" sz="2400" dirty="0"/>
              <a:t>启发函数可以是：</a:t>
            </a:r>
            <a:endParaRPr lang="zh-CN" altLang="en-US" sz="2400" dirty="0"/>
          </a:p>
          <a:p>
            <a:pPr marL="0" indent="0">
              <a:buNone/>
            </a:pPr>
            <a:r>
              <a:rPr lang="zh-CN" altLang="en-US" sz="2400" dirty="0"/>
              <a:t>（</a:t>
            </a:r>
            <a:r>
              <a:rPr lang="en-US" altLang="zh-CN" sz="2400"/>
              <a:t>1</a:t>
            </a:r>
            <a:r>
              <a:rPr lang="zh-CN" altLang="en-US" sz="2400" dirty="0"/>
              <a:t>）一个节点到目标节点的某种距离或差异的量度；</a:t>
            </a:r>
            <a:endParaRPr lang="zh-CN" altLang="en-US" sz="2400" dirty="0"/>
          </a:p>
          <a:p>
            <a:pPr marL="0" indent="0">
              <a:buNone/>
            </a:pPr>
            <a:r>
              <a:rPr lang="zh-CN" altLang="en-US" sz="2400" dirty="0"/>
              <a:t>（</a:t>
            </a:r>
            <a:r>
              <a:rPr lang="en-US" altLang="zh-CN" sz="2400"/>
              <a:t>2</a:t>
            </a:r>
            <a:r>
              <a:rPr lang="zh-CN" altLang="en-US" sz="2400" dirty="0"/>
              <a:t>）一个节点处在最佳路径上的概率；</a:t>
            </a:r>
            <a:endParaRPr lang="zh-CN" altLang="en-US" sz="2400" dirty="0"/>
          </a:p>
          <a:p>
            <a:pPr marL="0" indent="0">
              <a:buNone/>
            </a:pPr>
            <a:r>
              <a:rPr lang="zh-CN" altLang="en-US" sz="2400" dirty="0"/>
              <a:t>（</a:t>
            </a:r>
            <a:r>
              <a:rPr lang="en-US" altLang="zh-CN" sz="2400"/>
              <a:t>3</a:t>
            </a:r>
            <a:r>
              <a:rPr lang="zh-CN" altLang="en-US" sz="2400" dirty="0"/>
              <a:t>）根据主观经验的主观打分等。</a:t>
            </a:r>
            <a:endParaRPr lang="zh-CN" alt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41" name="Rectangle 2"/>
          <p:cNvSpPr>
            <a:spLocks noGrp="1"/>
          </p:cNvSpPr>
          <p:nvPr>
            <p:ph type="title"/>
          </p:nvPr>
        </p:nvSpPr>
        <p:spPr/>
        <p:txBody>
          <a:bodyPr vert="horz" wrap="square" anchor="b"/>
          <a:p>
            <a:pPr eaLnBrk="1" hangingPunct="1"/>
            <a:r>
              <a:rPr lang="en-US" altLang="zh-CN" sz="2800" b="1">
                <a:latin typeface="Times New Roman" panose="02020603050405020304" pitchFamily="18" charset="0"/>
              </a:rPr>
              <a:t>2.5.1</a:t>
            </a:r>
            <a:r>
              <a:rPr lang="en-US" altLang="zh-CN" sz="2800" b="1"/>
              <a:t> </a:t>
            </a:r>
            <a:r>
              <a:rPr lang="zh-CN" altLang="en-US" sz="2800" b="1" dirty="0"/>
              <a:t>与或图表示（</a:t>
            </a:r>
            <a:r>
              <a:rPr lang="en-US" altLang="zh-CN" sz="2800" b="1">
                <a:latin typeface="Times New Roman" panose="02020603050405020304" pitchFamily="18" charset="0"/>
              </a:rPr>
              <a:t>11</a:t>
            </a:r>
            <a:r>
              <a:rPr lang="zh-CN" altLang="en-US" sz="2800" b="1" dirty="0"/>
              <a:t>）</a:t>
            </a:r>
            <a:endParaRPr lang="zh-CN" altLang="en-US" sz="2800" b="1" dirty="0"/>
          </a:p>
        </p:txBody>
      </p:sp>
      <p:sp>
        <p:nvSpPr>
          <p:cNvPr id="116742" name="Rectangle 3"/>
          <p:cNvSpPr>
            <a:spLocks noGrp="1"/>
          </p:cNvSpPr>
          <p:nvPr>
            <p:ph type="body" idx="4294967295"/>
          </p:nvPr>
        </p:nvSpPr>
        <p:spPr>
          <a:xfrm>
            <a:off x="0" y="1825625"/>
            <a:ext cx="7886700" cy="4351655"/>
          </a:xfrm>
        </p:spPr>
        <p:txBody>
          <a:bodyPr vert="horz" wrap="square" anchor="t"/>
          <a:p>
            <a:pPr eaLnBrk="1" hangingPunct="1">
              <a:buNone/>
            </a:pPr>
            <a:r>
              <a:rPr lang="zh-CN" altLang="en-US" sz="2400" b="1" dirty="0">
                <a:latin typeface="宋体" panose="02010600030101010101" pitchFamily="2" charset="-122"/>
              </a:rPr>
              <a:t>与或图也可以用三元组表示：                         </a:t>
            </a:r>
            <a:endParaRPr lang="zh-CN" altLang="en-US" sz="2400" b="1" dirty="0">
              <a:latin typeface="宋体" panose="02010600030101010101" pitchFamily="2" charset="-122"/>
            </a:endParaRPr>
          </a:p>
          <a:p>
            <a:pPr eaLnBrk="1" hangingPunct="1">
              <a:buNone/>
            </a:pPr>
            <a:r>
              <a:rPr lang="zh-CN" altLang="en-US" sz="2400" b="1" dirty="0">
                <a:latin typeface="宋体" panose="02010600030101010101" pitchFamily="2" charset="-122"/>
              </a:rPr>
              <a:t>            （</a:t>
            </a:r>
            <a:r>
              <a:rPr lang="en-US" altLang="zh-CN" sz="2400" b="1">
                <a:latin typeface="宋体" panose="02010600030101010101" pitchFamily="2" charset="-122"/>
              </a:rPr>
              <a:t>Q</a:t>
            </a:r>
            <a:r>
              <a:rPr lang="en-US" altLang="zh-CN" sz="2400" b="1" baseline="-25000">
                <a:latin typeface="宋体" panose="02010600030101010101" pitchFamily="2" charset="-122"/>
              </a:rPr>
              <a:t>0</a:t>
            </a:r>
            <a:r>
              <a:rPr lang="en-US" altLang="zh-CN" sz="2400" b="1">
                <a:latin typeface="宋体" panose="02010600030101010101" pitchFamily="2" charset="-122"/>
              </a:rPr>
              <a:t> , F , </a:t>
            </a:r>
            <a:r>
              <a:rPr lang="en-US" altLang="zh-CN" sz="2400" b="1" err="1">
                <a:latin typeface="宋体" panose="02010600030101010101" pitchFamily="2" charset="-122"/>
              </a:rPr>
              <a:t>Q</a:t>
            </a:r>
            <a:r>
              <a:rPr lang="en-US" altLang="zh-CN" sz="2400" b="1" baseline="-25000" err="1">
                <a:latin typeface="宋体" panose="02010600030101010101" pitchFamily="2" charset="-122"/>
              </a:rPr>
              <a:t>n</a:t>
            </a:r>
            <a:r>
              <a:rPr lang="zh-CN" altLang="en-US" sz="2400" b="1" dirty="0">
                <a:latin typeface="宋体" panose="02010600030101010101" pitchFamily="2" charset="-122"/>
              </a:rPr>
              <a:t>）</a:t>
            </a:r>
            <a:endParaRPr lang="zh-CN" altLang="en-US" sz="2400" b="1" dirty="0">
              <a:latin typeface="宋体" panose="02010600030101010101" pitchFamily="2" charset="-122"/>
            </a:endParaRPr>
          </a:p>
          <a:p>
            <a:pPr eaLnBrk="1" hangingPunct="1">
              <a:buNone/>
            </a:pPr>
            <a:r>
              <a:rPr lang="zh-CN" altLang="en-US" sz="2400" b="1" dirty="0">
                <a:latin typeface="宋体" panose="02010600030101010101" pitchFamily="2" charset="-122"/>
              </a:rPr>
              <a:t>    </a:t>
            </a:r>
            <a:r>
              <a:rPr lang="en-US" altLang="zh-CN" sz="2400" b="1">
                <a:latin typeface="宋体" panose="02010600030101010101" pitchFamily="2" charset="-122"/>
              </a:rPr>
              <a:t>Q</a:t>
            </a:r>
            <a:r>
              <a:rPr lang="en-US" altLang="zh-CN" sz="2400" b="1" baseline="-25000">
                <a:latin typeface="宋体" panose="02010600030101010101" pitchFamily="2" charset="-122"/>
              </a:rPr>
              <a:t>0</a:t>
            </a:r>
            <a:r>
              <a:rPr lang="zh-CN" altLang="en-US" sz="2400" b="1" dirty="0">
                <a:latin typeface="宋体" panose="02010600030101010101" pitchFamily="2" charset="-122"/>
              </a:rPr>
              <a:t>表示初始问题</a:t>
            </a:r>
            <a:endParaRPr lang="zh-CN" altLang="en-US" sz="2400" b="1" dirty="0">
              <a:latin typeface="宋体" panose="02010600030101010101" pitchFamily="2" charset="-122"/>
            </a:endParaRPr>
          </a:p>
          <a:p>
            <a:pPr eaLnBrk="1" hangingPunct="1">
              <a:buNone/>
            </a:pPr>
            <a:r>
              <a:rPr lang="zh-CN" altLang="en-US" sz="2400" b="1" dirty="0">
                <a:latin typeface="宋体" panose="02010600030101010101" pitchFamily="2" charset="-122"/>
              </a:rPr>
              <a:t>    </a:t>
            </a:r>
            <a:r>
              <a:rPr lang="en-US" altLang="zh-CN" sz="2400" b="1">
                <a:latin typeface="宋体" panose="02010600030101010101" pitchFamily="2" charset="-122"/>
              </a:rPr>
              <a:t>F</a:t>
            </a:r>
            <a:r>
              <a:rPr lang="zh-CN" altLang="en-US" sz="2400" b="1" dirty="0">
                <a:latin typeface="宋体" panose="02010600030101010101" pitchFamily="2" charset="-122"/>
              </a:rPr>
              <a:t>表示问题变换规则集</a:t>
            </a:r>
            <a:endParaRPr lang="zh-CN" altLang="en-US" sz="2400" b="1" dirty="0">
              <a:latin typeface="宋体" panose="02010600030101010101" pitchFamily="2" charset="-122"/>
            </a:endParaRPr>
          </a:p>
          <a:p>
            <a:pPr eaLnBrk="1" hangingPunct="1">
              <a:buNone/>
            </a:pPr>
            <a:r>
              <a:rPr lang="zh-CN" altLang="en-US" sz="2400" b="1" dirty="0">
                <a:latin typeface="宋体" panose="02010600030101010101" pitchFamily="2" charset="-122"/>
              </a:rPr>
              <a:t>    </a:t>
            </a:r>
            <a:r>
              <a:rPr lang="en-US" altLang="zh-CN" sz="2400" b="1" err="1">
                <a:latin typeface="宋体" panose="02010600030101010101" pitchFamily="2" charset="-122"/>
              </a:rPr>
              <a:t>Q</a:t>
            </a:r>
            <a:r>
              <a:rPr lang="en-US" altLang="zh-CN" sz="2400" b="1" baseline="-25000" err="1">
                <a:latin typeface="宋体" panose="02010600030101010101" pitchFamily="2" charset="-122"/>
              </a:rPr>
              <a:t>n</a:t>
            </a:r>
            <a:r>
              <a:rPr lang="zh-CN" altLang="en-US" sz="2400" b="1" dirty="0">
                <a:latin typeface="宋体" panose="02010600030101010101" pitchFamily="2" charset="-122"/>
              </a:rPr>
              <a:t>表示</a:t>
            </a:r>
            <a:r>
              <a:rPr lang="zh-CN" altLang="en-US" sz="2400" b="1" dirty="0">
                <a:solidFill>
                  <a:schemeClr val="hlink"/>
                </a:solidFill>
                <a:latin typeface="宋体" panose="02010600030101010101" pitchFamily="2" charset="-122"/>
              </a:rPr>
              <a:t>本原问题集</a:t>
            </a:r>
            <a:endParaRPr lang="zh-CN" altLang="en-US" sz="2400" dirty="0">
              <a:latin typeface="华文新魏" panose="02010800040101010101" pitchFamily="2" charset="-122"/>
              <a:ea typeface="华文新魏" panose="0201080004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标题 117761"/>
          <p:cNvSpPr>
            <a:spLocks noGrp="1"/>
          </p:cNvSpPr>
          <p:nvPr>
            <p:ph type="title"/>
          </p:nvPr>
        </p:nvSpPr>
        <p:spPr/>
        <p:txBody>
          <a:bodyPr anchor="b"/>
          <a:p>
            <a:r>
              <a:rPr lang="en-US" altLang="zh-CN" sz="2800" b="1">
                <a:latin typeface="Times New Roman" panose="02020603050405020304" pitchFamily="18" charset="0"/>
              </a:rPr>
              <a:t>2.5.1</a:t>
            </a:r>
            <a:r>
              <a:rPr lang="en-US" altLang="zh-CN" sz="2800" b="1"/>
              <a:t> </a:t>
            </a:r>
            <a:r>
              <a:rPr lang="zh-CN" altLang="en-US" sz="2800" b="1" dirty="0"/>
              <a:t>与或图表示（</a:t>
            </a:r>
            <a:r>
              <a:rPr lang="en-US" altLang="zh-CN" sz="2800" b="1">
                <a:latin typeface="Times New Roman" panose="02020603050405020304" pitchFamily="18" charset="0"/>
              </a:rPr>
              <a:t>12</a:t>
            </a:r>
            <a:r>
              <a:rPr lang="zh-CN" altLang="en-US" sz="2800" b="1" dirty="0"/>
              <a:t>）</a:t>
            </a:r>
            <a:endParaRPr lang="zh-CN" altLang="en-US" sz="2800" b="1" dirty="0"/>
          </a:p>
        </p:txBody>
      </p:sp>
      <p:sp>
        <p:nvSpPr>
          <p:cNvPr id="117763" name="文本占位符 117762"/>
          <p:cNvSpPr>
            <a:spLocks noGrp="1"/>
          </p:cNvSpPr>
          <p:nvPr>
            <p:ph type="body" idx="4294967295"/>
          </p:nvPr>
        </p:nvSpPr>
        <p:spPr>
          <a:xfrm>
            <a:off x="790575" y="1341755"/>
            <a:ext cx="8353425" cy="4791075"/>
          </a:xfrm>
        </p:spPr>
        <p:txBody>
          <a:bodyPr/>
          <a:p>
            <a:pPr marL="0" indent="0">
              <a:buNone/>
            </a:pPr>
            <a:r>
              <a:rPr lang="zh-CN" altLang="en-US" sz="2400" b="1" dirty="0"/>
              <a:t>节点的可解性判别：</a:t>
            </a:r>
            <a:endParaRPr lang="zh-CN" altLang="en-US" sz="2400" dirty="0"/>
          </a:p>
          <a:p>
            <a:pPr marL="0" indent="0">
              <a:buNone/>
            </a:pPr>
            <a:r>
              <a:rPr lang="zh-CN" altLang="en-US" sz="2400" dirty="0"/>
              <a:t>（</a:t>
            </a:r>
            <a:r>
              <a:rPr lang="en-US" altLang="zh-CN" sz="2400"/>
              <a:t>1</a:t>
            </a:r>
            <a:r>
              <a:rPr lang="zh-CN" altLang="en-US" sz="2400" dirty="0"/>
              <a:t>）</a:t>
            </a:r>
            <a:r>
              <a:rPr lang="zh-CN" altLang="en-US" sz="2400" dirty="0">
                <a:solidFill>
                  <a:schemeClr val="hlink"/>
                </a:solidFill>
              </a:rPr>
              <a:t>终止节点</a:t>
            </a:r>
            <a:r>
              <a:rPr lang="zh-CN" altLang="en-US" sz="2400" dirty="0"/>
              <a:t>是</a:t>
            </a:r>
            <a:r>
              <a:rPr lang="zh-CN" altLang="en-US" sz="2400" dirty="0">
                <a:solidFill>
                  <a:schemeClr val="hlink"/>
                </a:solidFill>
              </a:rPr>
              <a:t>可解</a:t>
            </a:r>
            <a:r>
              <a:rPr lang="zh-CN" altLang="en-US" sz="2400" dirty="0"/>
              <a:t>节点；</a:t>
            </a:r>
            <a:endParaRPr lang="zh-CN" altLang="en-US" sz="2400" dirty="0"/>
          </a:p>
          <a:p>
            <a:pPr marL="0" indent="0">
              <a:buNone/>
            </a:pPr>
            <a:r>
              <a:rPr lang="zh-CN" altLang="en-US" sz="2400" dirty="0"/>
              <a:t>（</a:t>
            </a:r>
            <a:r>
              <a:rPr lang="en-US" altLang="zh-CN" sz="2400"/>
              <a:t>2</a:t>
            </a:r>
            <a:r>
              <a:rPr lang="zh-CN" altLang="en-US" sz="2400" dirty="0"/>
              <a:t>）一个</a:t>
            </a:r>
            <a:r>
              <a:rPr lang="zh-CN" altLang="en-US" sz="2400" dirty="0">
                <a:solidFill>
                  <a:schemeClr val="hlink"/>
                </a:solidFill>
              </a:rPr>
              <a:t>与</a:t>
            </a:r>
            <a:r>
              <a:rPr lang="zh-CN" altLang="en-US" sz="2400" dirty="0"/>
              <a:t>节点</a:t>
            </a:r>
            <a:r>
              <a:rPr lang="zh-CN" altLang="en-US" sz="2400" dirty="0">
                <a:solidFill>
                  <a:schemeClr val="hlink"/>
                </a:solidFill>
              </a:rPr>
              <a:t>可解</a:t>
            </a:r>
            <a:r>
              <a:rPr lang="zh-CN" altLang="en-US" sz="2400" dirty="0"/>
              <a:t>，当且仅当其</a:t>
            </a:r>
            <a:r>
              <a:rPr lang="zh-CN" altLang="en-US" sz="2400" dirty="0">
                <a:solidFill>
                  <a:schemeClr val="hlink"/>
                </a:solidFill>
              </a:rPr>
              <a:t>全部子节点</a:t>
            </a:r>
            <a:r>
              <a:rPr lang="zh-CN" altLang="en-US" sz="2400" dirty="0"/>
              <a:t>可解；</a:t>
            </a:r>
            <a:endParaRPr lang="zh-CN" altLang="en-US" sz="2400" dirty="0"/>
          </a:p>
          <a:p>
            <a:pPr marL="0" indent="0">
              <a:buNone/>
            </a:pPr>
            <a:r>
              <a:rPr lang="zh-CN" altLang="en-US" sz="2400" dirty="0"/>
              <a:t>（</a:t>
            </a:r>
            <a:r>
              <a:rPr lang="en-US" altLang="zh-CN" sz="2400"/>
              <a:t>3</a:t>
            </a:r>
            <a:r>
              <a:rPr lang="zh-CN" altLang="en-US" sz="2400" dirty="0"/>
              <a:t>）一个</a:t>
            </a:r>
            <a:r>
              <a:rPr lang="zh-CN" altLang="en-US" sz="2400" dirty="0">
                <a:solidFill>
                  <a:schemeClr val="hlink"/>
                </a:solidFill>
              </a:rPr>
              <a:t>或</a:t>
            </a:r>
            <a:r>
              <a:rPr lang="zh-CN" altLang="en-US" sz="2400" dirty="0"/>
              <a:t>节点</a:t>
            </a:r>
            <a:r>
              <a:rPr lang="zh-CN" altLang="en-US" sz="2400" dirty="0">
                <a:solidFill>
                  <a:schemeClr val="hlink"/>
                </a:solidFill>
              </a:rPr>
              <a:t>可解</a:t>
            </a:r>
            <a:r>
              <a:rPr lang="zh-CN" altLang="en-US" sz="2400" dirty="0"/>
              <a:t>，只要其子节点</a:t>
            </a:r>
            <a:r>
              <a:rPr lang="zh-CN" altLang="en-US" sz="2400" dirty="0">
                <a:solidFill>
                  <a:schemeClr val="hlink"/>
                </a:solidFill>
              </a:rPr>
              <a:t>至少</a:t>
            </a:r>
            <a:r>
              <a:rPr lang="zh-CN" altLang="en-US" sz="2400" dirty="0"/>
              <a:t>有</a:t>
            </a:r>
            <a:r>
              <a:rPr lang="zh-CN" altLang="en-US" sz="2400" dirty="0">
                <a:solidFill>
                  <a:schemeClr val="hlink"/>
                </a:solidFill>
              </a:rPr>
              <a:t>一个</a:t>
            </a:r>
            <a:r>
              <a:rPr lang="zh-CN" altLang="en-US" sz="2400" dirty="0"/>
              <a:t>可解。</a:t>
            </a:r>
            <a:endParaRPr lang="zh-CN" altLang="en-US" sz="2400" dirty="0"/>
          </a:p>
          <a:p>
            <a:pPr marL="0" indent="0">
              <a:buNone/>
            </a:pPr>
            <a:r>
              <a:rPr lang="zh-CN" altLang="en-US" sz="2400" dirty="0"/>
              <a:t>（</a:t>
            </a:r>
            <a:r>
              <a:rPr lang="en-US" altLang="zh-CN" sz="2400"/>
              <a:t>4</a:t>
            </a:r>
            <a:r>
              <a:rPr lang="zh-CN" altLang="en-US" sz="2400" dirty="0"/>
              <a:t>）</a:t>
            </a:r>
            <a:r>
              <a:rPr lang="zh-CN" altLang="en-US" sz="2400" dirty="0">
                <a:solidFill>
                  <a:schemeClr val="hlink"/>
                </a:solidFill>
              </a:rPr>
              <a:t>非终止节点</a:t>
            </a:r>
            <a:r>
              <a:rPr lang="zh-CN" altLang="en-US" sz="2400" dirty="0"/>
              <a:t>的</a:t>
            </a:r>
            <a:r>
              <a:rPr lang="zh-CN" altLang="en-US" sz="2400" dirty="0">
                <a:solidFill>
                  <a:schemeClr val="hlink"/>
                </a:solidFill>
              </a:rPr>
              <a:t>端</a:t>
            </a:r>
            <a:r>
              <a:rPr lang="zh-CN" altLang="en-US" sz="2400" dirty="0"/>
              <a:t>节点是</a:t>
            </a:r>
            <a:r>
              <a:rPr lang="zh-CN" altLang="en-US" sz="2400" dirty="0">
                <a:solidFill>
                  <a:schemeClr val="hlink"/>
                </a:solidFill>
              </a:rPr>
              <a:t>不可解</a:t>
            </a:r>
            <a:r>
              <a:rPr lang="zh-CN" altLang="en-US" sz="2400" dirty="0"/>
              <a:t>节点；</a:t>
            </a:r>
            <a:endParaRPr lang="zh-CN" altLang="en-US" sz="2400" dirty="0"/>
          </a:p>
          <a:p>
            <a:pPr marL="0" indent="0">
              <a:buNone/>
            </a:pPr>
            <a:r>
              <a:rPr lang="zh-CN" altLang="en-US" sz="2400" dirty="0"/>
              <a:t>（</a:t>
            </a:r>
            <a:r>
              <a:rPr lang="en-US" altLang="zh-CN" sz="2400"/>
              <a:t>5</a:t>
            </a:r>
            <a:r>
              <a:rPr lang="zh-CN" altLang="en-US" sz="2400" dirty="0"/>
              <a:t>）一个</a:t>
            </a:r>
            <a:r>
              <a:rPr lang="zh-CN" altLang="en-US" sz="2400" dirty="0">
                <a:solidFill>
                  <a:schemeClr val="hlink"/>
                </a:solidFill>
              </a:rPr>
              <a:t>与</a:t>
            </a:r>
            <a:r>
              <a:rPr lang="zh-CN" altLang="en-US" sz="2400" dirty="0"/>
              <a:t>节点</a:t>
            </a:r>
            <a:r>
              <a:rPr lang="zh-CN" altLang="en-US" sz="2400" dirty="0">
                <a:solidFill>
                  <a:schemeClr val="hlink"/>
                </a:solidFill>
              </a:rPr>
              <a:t>不可解</a:t>
            </a:r>
            <a:r>
              <a:rPr lang="zh-CN" altLang="en-US" sz="2400" dirty="0"/>
              <a:t>，只要其子节点</a:t>
            </a:r>
            <a:r>
              <a:rPr lang="zh-CN" altLang="en-US" sz="2400" dirty="0">
                <a:solidFill>
                  <a:schemeClr val="hlink"/>
                </a:solidFill>
              </a:rPr>
              <a:t>至少</a:t>
            </a:r>
            <a:r>
              <a:rPr lang="zh-CN" altLang="en-US" sz="2400" dirty="0"/>
              <a:t>有</a:t>
            </a:r>
            <a:r>
              <a:rPr lang="zh-CN" altLang="en-US" sz="2400" dirty="0">
                <a:solidFill>
                  <a:schemeClr val="hlink"/>
                </a:solidFill>
              </a:rPr>
              <a:t>一个</a:t>
            </a:r>
            <a:r>
              <a:rPr lang="zh-CN" altLang="en-US" sz="2400" dirty="0"/>
              <a:t>不可解；</a:t>
            </a:r>
            <a:endParaRPr lang="zh-CN" altLang="en-US" sz="2400" dirty="0"/>
          </a:p>
          <a:p>
            <a:pPr marL="0" indent="0">
              <a:buNone/>
            </a:pPr>
            <a:r>
              <a:rPr lang="zh-CN" altLang="en-US" sz="2400" dirty="0"/>
              <a:t>（</a:t>
            </a:r>
            <a:r>
              <a:rPr lang="en-US" altLang="zh-CN" sz="2400"/>
              <a:t>6</a:t>
            </a:r>
            <a:r>
              <a:rPr lang="zh-CN" altLang="en-US" sz="2400" dirty="0"/>
              <a:t>）一个</a:t>
            </a:r>
            <a:r>
              <a:rPr lang="zh-CN" altLang="en-US" sz="2400" dirty="0">
                <a:solidFill>
                  <a:schemeClr val="hlink"/>
                </a:solidFill>
              </a:rPr>
              <a:t>或</a:t>
            </a:r>
            <a:r>
              <a:rPr lang="zh-CN" altLang="en-US" sz="2400" dirty="0"/>
              <a:t>节点</a:t>
            </a:r>
            <a:r>
              <a:rPr lang="zh-CN" altLang="en-US" sz="2400" dirty="0">
                <a:solidFill>
                  <a:schemeClr val="hlink"/>
                </a:solidFill>
              </a:rPr>
              <a:t>不可解</a:t>
            </a:r>
            <a:r>
              <a:rPr lang="zh-CN" altLang="en-US" sz="2400" dirty="0"/>
              <a:t>，当且仅当其</a:t>
            </a:r>
            <a:r>
              <a:rPr lang="zh-CN" altLang="en-US" sz="2400" dirty="0">
                <a:solidFill>
                  <a:schemeClr val="hlink"/>
                </a:solidFill>
              </a:rPr>
              <a:t>全部子节点</a:t>
            </a:r>
            <a:r>
              <a:rPr lang="zh-CN" altLang="en-US" sz="2400" dirty="0"/>
              <a:t>不可解。</a:t>
            </a:r>
            <a:endParaRPr lang="zh-CN" altLang="en-US" sz="2400" dirty="0"/>
          </a:p>
          <a:p>
            <a:pPr marL="0" indent="0">
              <a:buNone/>
            </a:pPr>
            <a:r>
              <a:rPr lang="zh-CN" altLang="en-US" sz="2400" b="1" dirty="0"/>
              <a:t>与或树的解树：</a:t>
            </a:r>
            <a:r>
              <a:rPr lang="zh-CN" altLang="en-US" sz="2400" dirty="0"/>
              <a:t>由能判别（标记）根节点是可解节点的全部节点和边所组成的子树。</a:t>
            </a:r>
            <a:endParaRPr lang="zh-CN" alt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标题 118785"/>
          <p:cNvSpPr>
            <a:spLocks noGrp="1"/>
          </p:cNvSpPr>
          <p:nvPr>
            <p:ph type="title"/>
          </p:nvPr>
        </p:nvSpPr>
        <p:spPr/>
        <p:txBody>
          <a:bodyPr anchor="b"/>
          <a:p>
            <a:r>
              <a:rPr lang="en-US" altLang="zh-CN" sz="2800" b="1">
                <a:latin typeface="Times New Roman" panose="02020603050405020304" pitchFamily="18" charset="0"/>
              </a:rPr>
              <a:t>2.5.1</a:t>
            </a:r>
            <a:r>
              <a:rPr lang="en-US" altLang="zh-CN" sz="2800" b="1"/>
              <a:t> </a:t>
            </a:r>
            <a:r>
              <a:rPr lang="zh-CN" altLang="en-US" sz="2800" b="1" dirty="0"/>
              <a:t>与或图表示（</a:t>
            </a:r>
            <a:r>
              <a:rPr lang="en-US" altLang="zh-CN" sz="2800" b="1">
                <a:latin typeface="Times New Roman" panose="02020603050405020304" pitchFamily="18" charset="0"/>
              </a:rPr>
              <a:t>13</a:t>
            </a:r>
            <a:r>
              <a:rPr lang="zh-CN" altLang="en-US" sz="2800" b="1" dirty="0"/>
              <a:t>）</a:t>
            </a:r>
            <a:endParaRPr lang="zh-CN" altLang="en-US" sz="2800" b="1" dirty="0"/>
          </a:p>
        </p:txBody>
      </p:sp>
      <p:sp>
        <p:nvSpPr>
          <p:cNvPr id="118787" name="文本占位符 118786"/>
          <p:cNvSpPr>
            <a:spLocks noGrp="1"/>
          </p:cNvSpPr>
          <p:nvPr>
            <p:ph type="body" idx="4294967295"/>
          </p:nvPr>
        </p:nvSpPr>
        <p:spPr>
          <a:xfrm>
            <a:off x="0" y="1825625"/>
            <a:ext cx="7886700" cy="4351655"/>
          </a:xfrm>
        </p:spPr>
        <p:txBody>
          <a:bodyPr/>
          <a:p>
            <a:pPr>
              <a:buNone/>
            </a:pPr>
            <a:r>
              <a:rPr lang="zh-CN" altLang="en-US" sz="2400"/>
              <a:t>四边形相等问题分解树：</a:t>
            </a:r>
            <a:endParaRPr lang="zh-CN" altLang="en-US" sz="2400"/>
          </a:p>
        </p:txBody>
      </p:sp>
      <p:sp>
        <p:nvSpPr>
          <p:cNvPr id="118788" name="矩形 118787"/>
          <p:cNvSpPr/>
          <p:nvPr/>
        </p:nvSpPr>
        <p:spPr>
          <a:xfrm>
            <a:off x="0" y="0"/>
            <a:ext cx="9144000" cy="0"/>
          </a:xfrm>
          <a:prstGeom prst="rect">
            <a:avLst/>
          </a:prstGeom>
          <a:noFill/>
          <a:ln w="9525">
            <a:noFill/>
          </a:ln>
        </p:spPr>
        <p:txBody>
          <a:bodyPr/>
          <a:p>
            <a:endParaRPr lang="zh-CN" altLang="en-US"/>
          </a:p>
        </p:txBody>
      </p:sp>
      <p:graphicFrame>
        <p:nvGraphicFramePr>
          <p:cNvPr id="118789" name="对象 118788"/>
          <p:cNvGraphicFramePr>
            <a:graphicFrameLocks noChangeAspect="1"/>
          </p:cNvGraphicFramePr>
          <p:nvPr/>
        </p:nvGraphicFramePr>
        <p:xfrm>
          <a:off x="1476375" y="2349500"/>
          <a:ext cx="5327650" cy="3167063"/>
        </p:xfrm>
        <a:graphic>
          <a:graphicData uri="http://schemas.openxmlformats.org/presentationml/2006/ole">
            <mc:AlternateContent xmlns:mc="http://schemas.openxmlformats.org/markup-compatibility/2006">
              <mc:Choice xmlns:v="urn:schemas-microsoft-com:vml" Requires="v">
                <p:oleObj spid="_x0000_s3101" name="" r:id="rId1" imgW="6896100" imgH="3733800" progId="Visio.Drawing.11">
                  <p:embed/>
                </p:oleObj>
              </mc:Choice>
              <mc:Fallback>
                <p:oleObj name="" r:id="rId1" imgW="6896100" imgH="3733800" progId="Visio.Drawing.11">
                  <p:embed/>
                  <p:pic>
                    <p:nvPicPr>
                      <p:cNvPr id="0" name="图片 3100"/>
                      <p:cNvPicPr/>
                      <p:nvPr/>
                    </p:nvPicPr>
                    <p:blipFill>
                      <a:blip r:embed="rId2"/>
                      <a:stretch>
                        <a:fillRect/>
                      </a:stretch>
                    </p:blipFill>
                    <p:spPr>
                      <a:xfrm>
                        <a:off x="1476375" y="2349500"/>
                        <a:ext cx="5327650" cy="3167063"/>
                      </a:xfrm>
                      <a:prstGeom prst="rect">
                        <a:avLst/>
                      </a:prstGeom>
                      <a:noFill/>
                      <a:ln w="38100">
                        <a:noFill/>
                        <a:miter/>
                      </a:ln>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3" name="Rectangle 2"/>
          <p:cNvSpPr>
            <a:spLocks noGrp="1"/>
          </p:cNvSpPr>
          <p:nvPr>
            <p:ph type="title"/>
          </p:nvPr>
        </p:nvSpPr>
        <p:spPr/>
        <p:txBody>
          <a:bodyPr vert="horz" wrap="square" anchor="b"/>
          <a:p>
            <a:pPr eaLnBrk="1" hangingPunct="1"/>
            <a:r>
              <a:rPr lang="en-US" altLang="zh-CN" sz="2800" b="1">
                <a:latin typeface="Times New Roman" panose="02020603050405020304" pitchFamily="18" charset="0"/>
              </a:rPr>
              <a:t>2.5.2 </a:t>
            </a:r>
            <a:r>
              <a:rPr lang="zh-CN" altLang="en-US" sz="2800" b="1" dirty="0"/>
              <a:t>与或树的盲目搜索（</a:t>
            </a:r>
            <a:r>
              <a:rPr lang="en-US" altLang="zh-CN" sz="2800" b="1">
                <a:latin typeface="Times New Roman" panose="02020603050405020304" pitchFamily="18" charset="0"/>
              </a:rPr>
              <a:t>1</a:t>
            </a:r>
            <a:r>
              <a:rPr lang="zh-CN" altLang="en-US" sz="2800" b="1" dirty="0"/>
              <a:t>）</a:t>
            </a:r>
            <a:endParaRPr lang="zh-CN" altLang="en-US" sz="2800" b="1" dirty="0"/>
          </a:p>
        </p:txBody>
      </p:sp>
      <p:sp>
        <p:nvSpPr>
          <p:cNvPr id="119814" name="Rectangle 3"/>
          <p:cNvSpPr>
            <a:spLocks noGrp="1"/>
          </p:cNvSpPr>
          <p:nvPr>
            <p:ph type="body" idx="4294967295"/>
          </p:nvPr>
        </p:nvSpPr>
        <p:spPr>
          <a:xfrm>
            <a:off x="1007745" y="1341755"/>
            <a:ext cx="8136255" cy="3671570"/>
          </a:xfrm>
        </p:spPr>
        <p:txBody>
          <a:bodyPr vert="horz" wrap="square" anchor="t"/>
          <a:p>
            <a:pPr>
              <a:buNone/>
            </a:pPr>
            <a:r>
              <a:rPr lang="zh-CN" altLang="en-US" sz="2400" dirty="0"/>
              <a:t>与或树搜索与状态树搜索的不同之处在于：</a:t>
            </a:r>
            <a:endParaRPr lang="zh-CN" altLang="en-US" sz="2400" dirty="0"/>
          </a:p>
          <a:p>
            <a:pPr>
              <a:buNone/>
            </a:pPr>
            <a:r>
              <a:rPr lang="zh-CN" altLang="en-US" sz="2400" b="1" dirty="0"/>
              <a:t>（</a:t>
            </a:r>
            <a:r>
              <a:rPr lang="en-US" altLang="zh-CN" sz="2400" b="1"/>
              <a:t>1</a:t>
            </a:r>
            <a:r>
              <a:rPr lang="zh-CN" altLang="en-US" sz="2400" b="1" dirty="0"/>
              <a:t>）搜索过程中包含可解性标记过程</a:t>
            </a:r>
            <a:r>
              <a:rPr lang="zh-CN" altLang="en-US" sz="2400" dirty="0"/>
              <a:t>。</a:t>
            </a:r>
            <a:endParaRPr lang="zh-CN" altLang="en-US" sz="2400" dirty="0"/>
          </a:p>
          <a:p>
            <a:pPr>
              <a:buNone/>
            </a:pPr>
            <a:r>
              <a:rPr lang="zh-CN" altLang="en-US" sz="2400" dirty="0"/>
              <a:t>一旦生成已知可解或不可解的节点，需要向上标记其先辈节点的可解性，当根节点的可解性得到标记后，搜索终止，根据根节点的可解性返回解树或证明问题无解。</a:t>
            </a:r>
            <a:endParaRPr lang="zh-CN" altLang="en-US" sz="2400" dirty="0"/>
          </a:p>
          <a:p>
            <a:pPr>
              <a:buNone/>
            </a:pPr>
            <a:r>
              <a:rPr lang="zh-CN" altLang="en-US" sz="2400" b="1" dirty="0"/>
              <a:t>（</a:t>
            </a:r>
            <a:r>
              <a:rPr lang="en-US" altLang="zh-CN" sz="2400" b="1"/>
              <a:t>2</a:t>
            </a:r>
            <a:r>
              <a:rPr lang="zh-CN" altLang="en-US" sz="2400" b="1" dirty="0"/>
              <a:t>）包含从</a:t>
            </a:r>
            <a:r>
              <a:rPr lang="en-US" altLang="zh-CN" sz="2400" b="1"/>
              <a:t>OPEN</a:t>
            </a:r>
            <a:r>
              <a:rPr lang="zh-CN" altLang="en-US" sz="2400" b="1" dirty="0"/>
              <a:t>表中删除“具有可解或不可解先辈节点”的节点的过程</a:t>
            </a:r>
            <a:r>
              <a:rPr lang="zh-CN" altLang="en-US" sz="2400" dirty="0"/>
              <a:t>。因为先辈节点的可解性或不可解性一旦确定之后，就不需要再通过其他子节点对它进行标记。</a:t>
            </a:r>
            <a:endParaRPr lang="zh-CN" alt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标题 1"/>
          <p:cNvSpPr>
            <a:spLocks noGrp="1"/>
          </p:cNvSpPr>
          <p:nvPr>
            <p:ph type="title"/>
          </p:nvPr>
        </p:nvSpPr>
        <p:spPr/>
        <p:txBody>
          <a:bodyPr vert="horz" wrap="square" anchor="b"/>
          <a:p>
            <a:r>
              <a:rPr lang="en-US" altLang="zh-CN" sz="3200" b="1">
                <a:latin typeface="Times New Roman" panose="02020603050405020304" pitchFamily="18" charset="0"/>
              </a:rPr>
              <a:t>2.5.2 </a:t>
            </a:r>
            <a:r>
              <a:rPr lang="zh-CN" altLang="en-US" sz="3200" b="1" dirty="0"/>
              <a:t>与或树的盲目搜索（</a:t>
            </a:r>
            <a:r>
              <a:rPr lang="en-US" altLang="zh-CN" sz="3200" b="1">
                <a:latin typeface="Times New Roman" panose="02020603050405020304" pitchFamily="18" charset="0"/>
              </a:rPr>
              <a:t>2</a:t>
            </a:r>
            <a:r>
              <a:rPr lang="zh-CN" altLang="en-US" sz="3200" b="1" dirty="0"/>
              <a:t>）</a:t>
            </a:r>
            <a:endParaRPr lang="zh-CN" altLang="en-US" sz="3200" b="1" dirty="0"/>
          </a:p>
        </p:txBody>
      </p:sp>
      <p:sp>
        <p:nvSpPr>
          <p:cNvPr id="120838" name="Rectangle 2"/>
          <p:cNvSpPr/>
          <p:nvPr/>
        </p:nvSpPr>
        <p:spPr>
          <a:xfrm>
            <a:off x="0" y="-138430"/>
            <a:ext cx="127000" cy="276860"/>
          </a:xfrm>
          <a:prstGeom prst="rect">
            <a:avLst/>
          </a:prstGeom>
          <a:noFill/>
          <a:ln w="9525">
            <a:noFill/>
          </a:ln>
        </p:spPr>
        <p:txBody>
          <a:bodyPr wrap="none" lIns="0" tIns="0" rIns="0" bIns="0" anchor="ctr">
            <a:spAutoFit/>
          </a:bodyPr>
          <a:p>
            <a:endParaRPr lang="zh-CN" altLang="en-US" dirty="0">
              <a:latin typeface="宋体" panose="02010600030101010101" pitchFamily="2" charset="-122"/>
            </a:endParaRPr>
          </a:p>
        </p:txBody>
      </p:sp>
      <p:graphicFrame>
        <p:nvGraphicFramePr>
          <p:cNvPr id="120839" name="Object 1"/>
          <p:cNvGraphicFramePr>
            <a:graphicFrameLocks noChangeAspect="1"/>
          </p:cNvGraphicFramePr>
          <p:nvPr/>
        </p:nvGraphicFramePr>
        <p:xfrm>
          <a:off x="1116013" y="1844675"/>
          <a:ext cx="7056437" cy="3676650"/>
        </p:xfrm>
        <a:graphic>
          <a:graphicData uri="http://schemas.openxmlformats.org/presentationml/2006/ole">
            <mc:AlternateContent xmlns:mc="http://schemas.openxmlformats.org/markup-compatibility/2006">
              <mc:Choice xmlns:v="urn:schemas-microsoft-com:vml" Requires="v">
                <p:oleObj spid="_x0000_s3100" name="" r:id="rId1" imgW="4132580" imgH="2286000" progId="Visio.Drawing.11">
                  <p:embed/>
                </p:oleObj>
              </mc:Choice>
              <mc:Fallback>
                <p:oleObj name="" r:id="rId1" imgW="4132580" imgH="2286000" progId="Visio.Drawing.11">
                  <p:embed/>
                  <p:pic>
                    <p:nvPicPr>
                      <p:cNvPr id="0" name="图片 3099"/>
                      <p:cNvPicPr/>
                      <p:nvPr/>
                    </p:nvPicPr>
                    <p:blipFill>
                      <a:blip r:embed="rId2"/>
                      <a:stretch>
                        <a:fillRect/>
                      </a:stretch>
                    </p:blipFill>
                    <p:spPr>
                      <a:xfrm>
                        <a:off x="1116013" y="1844675"/>
                        <a:ext cx="7056437" cy="3676650"/>
                      </a:xfrm>
                      <a:prstGeom prst="rect">
                        <a:avLst/>
                      </a:prstGeom>
                      <a:noFill/>
                      <a:ln w="38100">
                        <a:noFill/>
                        <a:miter/>
                      </a:ln>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61" name="Rectangle 2"/>
          <p:cNvSpPr>
            <a:spLocks noGrp="1"/>
          </p:cNvSpPr>
          <p:nvPr>
            <p:ph type="title"/>
          </p:nvPr>
        </p:nvSpPr>
        <p:spPr/>
        <p:txBody>
          <a:bodyPr vert="horz" wrap="square" anchor="b"/>
          <a:p>
            <a:pPr eaLnBrk="1" hangingPunct="1">
              <a:lnSpc>
                <a:spcPct val="80000"/>
              </a:lnSpc>
            </a:pPr>
            <a:r>
              <a:rPr lang="en-US" altLang="zh-CN" sz="2800" b="1">
                <a:latin typeface="Times New Roman" panose="02020603050405020304" pitchFamily="18" charset="0"/>
              </a:rPr>
              <a:t>2.5.2 </a:t>
            </a:r>
            <a:r>
              <a:rPr lang="zh-CN" altLang="en-US" sz="2800" b="1" dirty="0"/>
              <a:t>与或树的盲目搜索（</a:t>
            </a:r>
            <a:r>
              <a:rPr lang="en-US" altLang="zh-CN" sz="2800" b="1">
                <a:latin typeface="Times New Roman" panose="02020603050405020304" pitchFamily="18" charset="0"/>
              </a:rPr>
              <a:t>3</a:t>
            </a:r>
            <a:r>
              <a:rPr lang="zh-CN" altLang="en-US" sz="2800" b="1" dirty="0"/>
              <a:t>）</a:t>
            </a:r>
            <a:endParaRPr lang="zh-CN" altLang="en-US" sz="2800" b="1" dirty="0"/>
          </a:p>
        </p:txBody>
      </p:sp>
      <p:sp>
        <p:nvSpPr>
          <p:cNvPr id="121862" name="Rectangle 3"/>
          <p:cNvSpPr>
            <a:spLocks noGrp="1"/>
          </p:cNvSpPr>
          <p:nvPr>
            <p:ph type="body" idx="4294967295"/>
          </p:nvPr>
        </p:nvSpPr>
        <p:spPr>
          <a:xfrm>
            <a:off x="628650" y="1512570"/>
            <a:ext cx="7886700" cy="4351655"/>
          </a:xfrm>
        </p:spPr>
        <p:txBody>
          <a:bodyPr vert="horz" wrap="square" anchor="t">
            <a:normAutofit lnSpcReduction="10000"/>
          </a:bodyPr>
          <a:p>
            <a:pPr marL="624205" indent="-624205" eaLnBrk="1" hangingPunct="1">
              <a:lnSpc>
                <a:spcPct val="90000"/>
              </a:lnSpc>
              <a:spcBef>
                <a:spcPct val="50000"/>
              </a:spcBef>
              <a:buNone/>
            </a:pPr>
            <a:r>
              <a:rPr lang="en-US" altLang="zh-CN" sz="2000" b="1"/>
              <a:t>1.</a:t>
            </a:r>
            <a:r>
              <a:rPr lang="zh-CN" altLang="en-US" sz="2000" b="1" dirty="0"/>
              <a:t>广度优先搜索算法：</a:t>
            </a:r>
            <a:endParaRPr lang="zh-CN" altLang="en-US" sz="2000" b="1" dirty="0"/>
          </a:p>
          <a:p>
            <a:pPr marL="624205" indent="-624205" eaLnBrk="1" hangingPunct="1">
              <a:lnSpc>
                <a:spcPct val="90000"/>
              </a:lnSpc>
              <a:spcBef>
                <a:spcPct val="50000"/>
              </a:spcBef>
              <a:buNone/>
            </a:pPr>
            <a:r>
              <a:rPr lang="zh-CN" altLang="en-US" sz="2000" b="1" dirty="0">
                <a:latin typeface="楷体_GB2312" pitchFamily="49" charset="-122"/>
                <a:ea typeface="楷体_GB2312" pitchFamily="49" charset="-122"/>
                <a:sym typeface="Symbol" panose="05050102010706020507" pitchFamily="18" charset="2"/>
              </a:rPr>
              <a:t>步</a:t>
            </a:r>
            <a:r>
              <a:rPr lang="en-US" altLang="zh-CN" sz="2000" b="1">
                <a:latin typeface="楷体_GB2312" pitchFamily="49" charset="-122"/>
                <a:ea typeface="楷体_GB2312" pitchFamily="49" charset="-122"/>
                <a:sym typeface="Symbol" panose="05050102010706020507" pitchFamily="18" charset="2"/>
              </a:rPr>
              <a:t>1  </a:t>
            </a:r>
            <a:r>
              <a:rPr lang="zh-CN" altLang="en-US" sz="2000" b="1" dirty="0">
                <a:latin typeface="楷体_GB2312" pitchFamily="49" charset="-122"/>
                <a:ea typeface="楷体_GB2312" pitchFamily="49" charset="-122"/>
                <a:sym typeface="Symbol" panose="05050102010706020507" pitchFamily="18" charset="2"/>
              </a:rPr>
              <a:t>把初始节点</a:t>
            </a:r>
            <a:r>
              <a:rPr lang="en-US" altLang="zh-CN" sz="2000" b="1">
                <a:latin typeface="楷体_GB2312" pitchFamily="49" charset="-122"/>
                <a:ea typeface="楷体_GB2312" pitchFamily="49" charset="-122"/>
                <a:sym typeface="Symbol" panose="05050102010706020507" pitchFamily="18" charset="2"/>
              </a:rPr>
              <a:t>S</a:t>
            </a:r>
            <a:r>
              <a:rPr lang="en-US" altLang="zh-CN" sz="2000" b="1" baseline="-25000">
                <a:latin typeface="楷体_GB2312" pitchFamily="49" charset="-122"/>
                <a:ea typeface="楷体_GB2312" pitchFamily="49" charset="-122"/>
                <a:sym typeface="Symbol" panose="05050102010706020507" pitchFamily="18" charset="2"/>
              </a:rPr>
              <a:t>0</a:t>
            </a:r>
            <a:r>
              <a:rPr lang="zh-CN" altLang="en-US" sz="2000" b="1" dirty="0">
                <a:latin typeface="楷体_GB2312" pitchFamily="49" charset="-122"/>
                <a:ea typeface="楷体_GB2312" pitchFamily="49" charset="-122"/>
                <a:sym typeface="Symbol" panose="05050102010706020507" pitchFamily="18" charset="2"/>
              </a:rPr>
              <a:t>放入</a:t>
            </a:r>
            <a:r>
              <a:rPr lang="en-US" altLang="zh-CN" sz="2000" b="1">
                <a:latin typeface="楷体_GB2312" pitchFamily="49" charset="-122"/>
                <a:ea typeface="楷体_GB2312" pitchFamily="49" charset="-122"/>
                <a:sym typeface="Symbol" panose="05050102010706020507" pitchFamily="18" charset="2"/>
              </a:rPr>
              <a:t>OPEN</a:t>
            </a:r>
            <a:r>
              <a:rPr lang="zh-CN" altLang="en-US" sz="2000" b="1" dirty="0">
                <a:latin typeface="楷体_GB2312" pitchFamily="49" charset="-122"/>
                <a:ea typeface="楷体_GB2312" pitchFamily="49" charset="-122"/>
                <a:sym typeface="Symbol" panose="05050102010706020507" pitchFamily="18" charset="2"/>
              </a:rPr>
              <a:t>表。</a:t>
            </a:r>
            <a:endParaRPr lang="zh-CN" altLang="en-US" sz="2000" b="1" dirty="0">
              <a:latin typeface="楷体_GB2312" pitchFamily="49" charset="-122"/>
              <a:ea typeface="楷体_GB2312" pitchFamily="49" charset="-122"/>
              <a:sym typeface="Symbol" panose="05050102010706020507" pitchFamily="18" charset="2"/>
            </a:endParaRPr>
          </a:p>
          <a:p>
            <a:pPr marL="624205" indent="-624205" eaLnBrk="1" hangingPunct="1">
              <a:lnSpc>
                <a:spcPct val="90000"/>
              </a:lnSpc>
              <a:spcBef>
                <a:spcPct val="50000"/>
              </a:spcBef>
              <a:buClrTx/>
              <a:buNone/>
            </a:pPr>
            <a:r>
              <a:rPr lang="zh-CN" altLang="en-US" sz="2000" b="1" dirty="0">
                <a:latin typeface="楷体_GB2312" pitchFamily="49" charset="-122"/>
                <a:ea typeface="楷体_GB2312" pitchFamily="49" charset="-122"/>
                <a:sym typeface="Symbol" panose="05050102010706020507" pitchFamily="18" charset="2"/>
              </a:rPr>
              <a:t>步</a:t>
            </a:r>
            <a:r>
              <a:rPr lang="en-US" altLang="zh-CN" sz="2000" b="1">
                <a:latin typeface="楷体_GB2312" pitchFamily="49" charset="-122"/>
                <a:ea typeface="楷体_GB2312" pitchFamily="49" charset="-122"/>
                <a:sym typeface="Symbol" panose="05050102010706020507" pitchFamily="18" charset="2"/>
              </a:rPr>
              <a:t>2  </a:t>
            </a:r>
            <a:r>
              <a:rPr lang="zh-CN" altLang="en-US" sz="2000" b="1" dirty="0">
                <a:latin typeface="楷体_GB2312" pitchFamily="49" charset="-122"/>
                <a:ea typeface="楷体_GB2312" pitchFamily="49" charset="-122"/>
                <a:sym typeface="Symbol" panose="05050102010706020507" pitchFamily="18" charset="2"/>
              </a:rPr>
              <a:t>把</a:t>
            </a:r>
            <a:r>
              <a:rPr lang="en-US" altLang="zh-CN" sz="2000" b="1">
                <a:latin typeface="楷体_GB2312" pitchFamily="49" charset="-122"/>
                <a:ea typeface="楷体_GB2312" pitchFamily="49" charset="-122"/>
                <a:sym typeface="Symbol" panose="05050102010706020507" pitchFamily="18" charset="2"/>
              </a:rPr>
              <a:t>OPEN</a:t>
            </a:r>
            <a:r>
              <a:rPr lang="zh-CN" altLang="en-US" sz="2000" b="1" dirty="0">
                <a:latin typeface="楷体_GB2312" pitchFamily="49" charset="-122"/>
                <a:ea typeface="楷体_GB2312" pitchFamily="49" charset="-122"/>
                <a:sym typeface="Symbol" panose="05050102010706020507" pitchFamily="18" charset="2"/>
              </a:rPr>
              <a:t>表中的第一个节点（记为节点</a:t>
            </a:r>
            <a:r>
              <a:rPr lang="en-US" altLang="zh-CN" sz="2000" b="1">
                <a:latin typeface="楷体_GB2312" pitchFamily="49" charset="-122"/>
                <a:ea typeface="楷体_GB2312" pitchFamily="49" charset="-122"/>
                <a:sym typeface="Symbol" panose="05050102010706020507" pitchFamily="18" charset="2"/>
              </a:rPr>
              <a:t>N</a:t>
            </a:r>
            <a:r>
              <a:rPr lang="zh-CN" altLang="en-US" sz="2000" b="1" dirty="0">
                <a:latin typeface="楷体_GB2312" pitchFamily="49" charset="-122"/>
                <a:ea typeface="楷体_GB2312" pitchFamily="49" charset="-122"/>
                <a:sym typeface="Symbol" panose="05050102010706020507" pitchFamily="18" charset="2"/>
              </a:rPr>
              <a:t>）取出放入</a:t>
            </a:r>
            <a:r>
              <a:rPr lang="en-US" altLang="zh-CN" sz="2000" b="1">
                <a:latin typeface="楷体_GB2312" pitchFamily="49" charset="-122"/>
                <a:ea typeface="楷体_GB2312" pitchFamily="49" charset="-122"/>
                <a:sym typeface="Symbol" panose="05050102010706020507" pitchFamily="18" charset="2"/>
              </a:rPr>
              <a:t>CLOSED          </a:t>
            </a:r>
            <a:r>
              <a:rPr lang="zh-CN" altLang="en-US" sz="2000" b="1" dirty="0">
                <a:latin typeface="楷体_GB2312" pitchFamily="49" charset="-122"/>
                <a:ea typeface="楷体_GB2312" pitchFamily="49" charset="-122"/>
                <a:sym typeface="Symbol" panose="05050102010706020507" pitchFamily="18" charset="2"/>
              </a:rPr>
              <a:t>表，并冠以编号</a:t>
            </a:r>
            <a:r>
              <a:rPr lang="en-US" altLang="zh-CN" sz="2000" b="1">
                <a:latin typeface="楷体_GB2312" pitchFamily="49" charset="-122"/>
                <a:ea typeface="楷体_GB2312" pitchFamily="49" charset="-122"/>
                <a:sym typeface="Symbol" panose="05050102010706020507" pitchFamily="18" charset="2"/>
              </a:rPr>
              <a:t>n</a:t>
            </a:r>
            <a:r>
              <a:rPr lang="zh-CN" altLang="en-US" sz="2000" b="1" dirty="0">
                <a:latin typeface="楷体_GB2312" pitchFamily="49" charset="-122"/>
                <a:ea typeface="楷体_GB2312" pitchFamily="49" charset="-122"/>
                <a:sym typeface="Symbol" panose="05050102010706020507" pitchFamily="18" charset="2"/>
              </a:rPr>
              <a:t>。</a:t>
            </a:r>
            <a:endParaRPr lang="zh-CN" altLang="en-US" sz="2000" b="1" dirty="0">
              <a:latin typeface="楷体_GB2312" pitchFamily="49" charset="-122"/>
              <a:ea typeface="楷体_GB2312" pitchFamily="49" charset="-122"/>
              <a:sym typeface="Symbol" panose="05050102010706020507" pitchFamily="18" charset="2"/>
            </a:endParaRPr>
          </a:p>
          <a:p>
            <a:pPr marL="624205" indent="-624205" eaLnBrk="1" hangingPunct="1">
              <a:lnSpc>
                <a:spcPct val="90000"/>
              </a:lnSpc>
              <a:spcBef>
                <a:spcPct val="50000"/>
              </a:spcBef>
              <a:buClrTx/>
              <a:buNone/>
            </a:pPr>
            <a:r>
              <a:rPr lang="zh-CN" altLang="en-US" sz="2000" b="1" dirty="0">
                <a:latin typeface="楷体_GB2312" pitchFamily="49" charset="-122"/>
                <a:ea typeface="楷体_GB2312" pitchFamily="49" charset="-122"/>
                <a:sym typeface="Symbol" panose="05050102010706020507" pitchFamily="18" charset="2"/>
              </a:rPr>
              <a:t>步</a:t>
            </a:r>
            <a:r>
              <a:rPr lang="en-US" altLang="zh-CN" sz="2000" b="1">
                <a:latin typeface="楷体_GB2312" pitchFamily="49" charset="-122"/>
                <a:ea typeface="楷体_GB2312" pitchFamily="49" charset="-122"/>
                <a:sym typeface="Symbol" panose="05050102010706020507" pitchFamily="18" charset="2"/>
              </a:rPr>
              <a:t>3  </a:t>
            </a:r>
            <a:r>
              <a:rPr lang="zh-CN" altLang="en-US" sz="2000" b="1" dirty="0">
                <a:latin typeface="楷体_GB2312" pitchFamily="49" charset="-122"/>
                <a:ea typeface="楷体_GB2312" pitchFamily="49" charset="-122"/>
                <a:sym typeface="Symbol" panose="05050102010706020507" pitchFamily="18" charset="2"/>
              </a:rPr>
              <a:t>如果节点</a:t>
            </a:r>
            <a:r>
              <a:rPr lang="en-US" altLang="zh-CN" sz="2000" b="1">
                <a:latin typeface="楷体_GB2312" pitchFamily="49" charset="-122"/>
                <a:ea typeface="楷体_GB2312" pitchFamily="49" charset="-122"/>
                <a:sym typeface="Symbol" panose="05050102010706020507" pitchFamily="18" charset="2"/>
              </a:rPr>
              <a:t>n</a:t>
            </a:r>
            <a:r>
              <a:rPr lang="zh-CN" altLang="en-US" sz="2000" b="1" dirty="0">
                <a:latin typeface="楷体_GB2312" pitchFamily="49" charset="-122"/>
                <a:ea typeface="楷体_GB2312" pitchFamily="49" charset="-122"/>
                <a:sym typeface="Symbol" panose="05050102010706020507" pitchFamily="18" charset="2"/>
              </a:rPr>
              <a:t>可扩展，则作下列工作：</a:t>
            </a:r>
            <a:endParaRPr lang="zh-CN" altLang="en-US" sz="2000" b="1" dirty="0">
              <a:latin typeface="楷体_GB2312" pitchFamily="49" charset="-122"/>
              <a:ea typeface="楷体_GB2312" pitchFamily="49" charset="-122"/>
              <a:sym typeface="Symbol" panose="05050102010706020507" pitchFamily="18" charset="2"/>
            </a:endParaRPr>
          </a:p>
          <a:p>
            <a:pPr marL="624205" indent="-624205" eaLnBrk="1" hangingPunct="1">
              <a:lnSpc>
                <a:spcPct val="90000"/>
              </a:lnSpc>
              <a:spcBef>
                <a:spcPct val="50000"/>
              </a:spcBef>
              <a:buClrTx/>
              <a:buNone/>
            </a:pPr>
            <a:r>
              <a:rPr lang="en-US" altLang="zh-CN" sz="2000" b="1">
                <a:latin typeface="楷体_GB2312" pitchFamily="49" charset="-122"/>
                <a:ea typeface="楷体_GB2312" pitchFamily="49" charset="-122"/>
                <a:sym typeface="Symbol" panose="05050102010706020507" pitchFamily="18" charset="2"/>
              </a:rPr>
              <a:t>  (1)</a:t>
            </a:r>
            <a:r>
              <a:rPr lang="zh-CN" altLang="en-US" sz="2000" b="1" dirty="0">
                <a:latin typeface="楷体_GB2312" pitchFamily="49" charset="-122"/>
                <a:ea typeface="楷体_GB2312" pitchFamily="49" charset="-122"/>
                <a:sym typeface="Symbol" panose="05050102010706020507" pitchFamily="18" charset="2"/>
              </a:rPr>
              <a:t>扩展节点</a:t>
            </a:r>
            <a:r>
              <a:rPr lang="en-US" altLang="zh-CN" sz="2000" b="1">
                <a:latin typeface="楷体_GB2312" pitchFamily="49" charset="-122"/>
                <a:ea typeface="楷体_GB2312" pitchFamily="49" charset="-122"/>
                <a:sym typeface="Symbol" panose="05050102010706020507" pitchFamily="18" charset="2"/>
              </a:rPr>
              <a:t>N</a:t>
            </a:r>
            <a:r>
              <a:rPr lang="zh-CN" altLang="en-US" sz="2000" b="1" dirty="0">
                <a:latin typeface="楷体_GB2312" pitchFamily="49" charset="-122"/>
                <a:ea typeface="楷体_GB2312" pitchFamily="49" charset="-122"/>
                <a:sym typeface="Symbol" panose="05050102010706020507" pitchFamily="18" charset="2"/>
              </a:rPr>
              <a:t>，将其子节点放入</a:t>
            </a:r>
            <a:r>
              <a:rPr lang="en-US" altLang="zh-CN" sz="2000" b="1">
                <a:latin typeface="楷体_GB2312" pitchFamily="49" charset="-122"/>
                <a:ea typeface="楷体_GB2312" pitchFamily="49" charset="-122"/>
                <a:sym typeface="Symbol" panose="05050102010706020507" pitchFamily="18" charset="2"/>
              </a:rPr>
              <a:t>OPEN</a:t>
            </a:r>
            <a:r>
              <a:rPr lang="zh-CN" altLang="en-US" sz="2000" b="1" dirty="0">
                <a:latin typeface="楷体_GB2312" pitchFamily="49" charset="-122"/>
                <a:ea typeface="楷体_GB2312" pitchFamily="49" charset="-122"/>
                <a:sym typeface="Symbol" panose="05050102010706020507" pitchFamily="18" charset="2"/>
              </a:rPr>
              <a:t>表</a:t>
            </a:r>
            <a:r>
              <a:rPr lang="zh-CN" altLang="en-US" sz="2000" b="1" dirty="0">
                <a:solidFill>
                  <a:schemeClr val="hlink"/>
                </a:solidFill>
                <a:latin typeface="楷体_GB2312" pitchFamily="49" charset="-122"/>
                <a:ea typeface="楷体_GB2312" pitchFamily="49" charset="-122"/>
                <a:sym typeface="Symbol" panose="05050102010706020507" pitchFamily="18" charset="2"/>
              </a:rPr>
              <a:t>尾部</a:t>
            </a:r>
            <a:r>
              <a:rPr lang="zh-CN" altLang="en-US" sz="2000" b="1" dirty="0">
                <a:latin typeface="楷体_GB2312" pitchFamily="49" charset="-122"/>
                <a:ea typeface="楷体_GB2312" pitchFamily="49" charset="-122"/>
                <a:sym typeface="Symbol" panose="05050102010706020507" pitchFamily="18" charset="2"/>
              </a:rPr>
              <a:t>，并为每个子节点     配置指向父节点的指针，以备标示过程中使用。</a:t>
            </a:r>
            <a:endParaRPr lang="zh-CN" altLang="en-US" sz="2000" b="1" dirty="0">
              <a:latin typeface="楷体_GB2312" pitchFamily="49" charset="-122"/>
              <a:ea typeface="楷体_GB2312" pitchFamily="49" charset="-122"/>
              <a:sym typeface="Symbol" panose="05050102010706020507" pitchFamily="18" charset="2"/>
            </a:endParaRPr>
          </a:p>
          <a:p>
            <a:pPr marL="624205" indent="-624205" eaLnBrk="1" hangingPunct="1">
              <a:lnSpc>
                <a:spcPct val="90000"/>
              </a:lnSpc>
              <a:spcBef>
                <a:spcPct val="50000"/>
              </a:spcBef>
              <a:buClrTx/>
              <a:buNone/>
            </a:pPr>
            <a:r>
              <a:rPr lang="en-US" altLang="zh-CN" sz="2000" b="1">
                <a:latin typeface="楷体_GB2312" pitchFamily="49" charset="-122"/>
                <a:ea typeface="楷体_GB2312" pitchFamily="49" charset="-122"/>
                <a:sym typeface="Symbol" panose="05050102010706020507" pitchFamily="18" charset="2"/>
              </a:rPr>
              <a:t>  (2)</a:t>
            </a:r>
            <a:r>
              <a:rPr lang="zh-CN" altLang="en-US" sz="2000" b="1" dirty="0">
                <a:latin typeface="楷体_GB2312" pitchFamily="49" charset="-122"/>
                <a:ea typeface="楷体_GB2312" pitchFamily="49" charset="-122"/>
                <a:sym typeface="Symbol" panose="05050102010706020507" pitchFamily="18" charset="2"/>
              </a:rPr>
              <a:t>考查这些节点中是否有</a:t>
            </a:r>
            <a:r>
              <a:rPr lang="zh-CN" altLang="en-US" sz="2000" b="1" dirty="0">
                <a:solidFill>
                  <a:schemeClr val="hlink"/>
                </a:solidFill>
                <a:latin typeface="楷体_GB2312" pitchFamily="49" charset="-122"/>
                <a:ea typeface="楷体_GB2312" pitchFamily="49" charset="-122"/>
                <a:sym typeface="Symbol" panose="05050102010706020507" pitchFamily="18" charset="2"/>
              </a:rPr>
              <a:t>终止节点</a:t>
            </a:r>
            <a:r>
              <a:rPr lang="zh-CN" altLang="en-US" sz="2000" b="1" dirty="0">
                <a:latin typeface="楷体_GB2312" pitchFamily="49" charset="-122"/>
                <a:ea typeface="楷体_GB2312" pitchFamily="49" charset="-122"/>
                <a:sym typeface="Symbol" panose="05050102010706020507" pitchFamily="18" charset="2"/>
              </a:rPr>
              <a:t>。若有，将它们放入</a:t>
            </a:r>
            <a:r>
              <a:rPr lang="en-US" altLang="zh-CN" sz="2000" b="1">
                <a:latin typeface="楷体_GB2312" pitchFamily="49" charset="-122"/>
                <a:ea typeface="楷体_GB2312" pitchFamily="49" charset="-122"/>
                <a:sym typeface="Symbol" panose="05050102010706020507" pitchFamily="18" charset="2"/>
              </a:rPr>
              <a:t>CLOSED</a:t>
            </a:r>
            <a:r>
              <a:rPr lang="zh-CN" altLang="en-US" sz="2000" b="1" dirty="0">
                <a:latin typeface="楷体_GB2312" pitchFamily="49" charset="-122"/>
                <a:ea typeface="楷体_GB2312" pitchFamily="49" charset="-122"/>
                <a:sym typeface="Symbol" panose="05050102010706020507" pitchFamily="18" charset="2"/>
              </a:rPr>
              <a:t>表，标示这些节点为可解节点，并</a:t>
            </a:r>
            <a:r>
              <a:rPr lang="zh-CN" altLang="en-US" sz="2000" b="1" dirty="0">
                <a:solidFill>
                  <a:schemeClr val="hlink"/>
                </a:solidFill>
                <a:latin typeface="楷体_GB2312" pitchFamily="49" charset="-122"/>
                <a:ea typeface="楷体_GB2312" pitchFamily="49" charset="-122"/>
                <a:sym typeface="Symbol" panose="05050102010706020507" pitchFamily="18" charset="2"/>
              </a:rPr>
              <a:t>用可解标示过程</a:t>
            </a:r>
            <a:r>
              <a:rPr lang="zh-CN" altLang="en-US" sz="2000" b="1" dirty="0">
                <a:latin typeface="楷体_GB2312" pitchFamily="49" charset="-122"/>
                <a:ea typeface="楷体_GB2312" pitchFamily="49" charset="-122"/>
                <a:sym typeface="Symbol" panose="05050102010706020507" pitchFamily="18" charset="2"/>
              </a:rPr>
              <a:t>对其先辈节点中的可解节点进行标示。 如果</a:t>
            </a:r>
            <a:r>
              <a:rPr lang="en-US" altLang="zh-CN" sz="2000" b="1">
                <a:latin typeface="楷体_GB2312" pitchFamily="49" charset="-122"/>
                <a:ea typeface="楷体_GB2312" pitchFamily="49" charset="-122"/>
                <a:sym typeface="Symbol" panose="05050102010706020507" pitchFamily="18" charset="2"/>
              </a:rPr>
              <a:t>S</a:t>
            </a:r>
            <a:r>
              <a:rPr lang="en-US" altLang="zh-CN" sz="2000" b="1" baseline="-25000">
                <a:latin typeface="楷体_GB2312" pitchFamily="49" charset="-122"/>
                <a:ea typeface="楷体_GB2312" pitchFamily="49" charset="-122"/>
                <a:sym typeface="Symbol" panose="05050102010706020507" pitchFamily="18" charset="2"/>
              </a:rPr>
              <a:t>0</a:t>
            </a:r>
            <a:r>
              <a:rPr lang="zh-CN" altLang="en-US" sz="2000" b="1" dirty="0">
                <a:latin typeface="楷体_GB2312" pitchFamily="49" charset="-122"/>
                <a:ea typeface="楷体_GB2312" pitchFamily="49" charset="-122"/>
                <a:sym typeface="Symbol" panose="05050102010706020507" pitchFamily="18" charset="2"/>
              </a:rPr>
              <a:t>也被标示为可解节点，就得到解树，搜索成功，退出。</a:t>
            </a:r>
            <a:endParaRPr lang="zh-CN" altLang="en-US" sz="2000" b="1" dirty="0">
              <a:latin typeface="楷体_GB2312" pitchFamily="49" charset="-122"/>
              <a:ea typeface="楷体_GB2312" pitchFamily="49" charset="-122"/>
              <a:sym typeface="Symbol" panose="05050102010706020507" pitchFamily="18" charset="2"/>
            </a:endParaRPr>
          </a:p>
          <a:p>
            <a:pPr marL="624205" indent="-624205" eaLnBrk="1" hangingPunct="1">
              <a:lnSpc>
                <a:spcPct val="90000"/>
              </a:lnSpc>
              <a:spcBef>
                <a:spcPct val="50000"/>
              </a:spcBef>
              <a:buClrTx/>
              <a:buNone/>
            </a:pPr>
            <a:r>
              <a:rPr lang="en-US" altLang="zh-CN" sz="2000" b="1">
                <a:latin typeface="楷体_GB2312" pitchFamily="49" charset="-122"/>
                <a:ea typeface="楷体_GB2312" pitchFamily="49" charset="-122"/>
                <a:sym typeface="Symbol" panose="05050102010706020507" pitchFamily="18" charset="2"/>
              </a:rPr>
              <a:t>  (3)</a:t>
            </a:r>
            <a:r>
              <a:rPr lang="zh-CN" altLang="en-US" sz="2000" b="1" dirty="0">
                <a:latin typeface="楷体_GB2312" pitchFamily="49" charset="-122"/>
                <a:ea typeface="楷体_GB2312" pitchFamily="49" charset="-122"/>
                <a:sym typeface="Symbol" panose="05050102010706020507" pitchFamily="18" charset="2"/>
              </a:rPr>
              <a:t>若</a:t>
            </a:r>
            <a:r>
              <a:rPr lang="en-US" altLang="zh-CN" sz="2000" b="1">
                <a:latin typeface="楷体_GB2312" pitchFamily="49" charset="-122"/>
                <a:ea typeface="楷体_GB2312" pitchFamily="49" charset="-122"/>
                <a:sym typeface="Symbol" panose="05050102010706020507" pitchFamily="18" charset="2"/>
              </a:rPr>
              <a:t>S</a:t>
            </a:r>
            <a:r>
              <a:rPr lang="en-US" altLang="zh-CN" sz="2000" b="1" baseline="-25000">
                <a:latin typeface="楷体_GB2312" pitchFamily="49" charset="-122"/>
                <a:ea typeface="楷体_GB2312" pitchFamily="49" charset="-122"/>
                <a:sym typeface="Symbol" panose="05050102010706020507" pitchFamily="18" charset="2"/>
              </a:rPr>
              <a:t>0</a:t>
            </a:r>
            <a:r>
              <a:rPr lang="zh-CN" altLang="en-US" sz="2000" b="1" dirty="0">
                <a:latin typeface="楷体_GB2312" pitchFamily="49" charset="-122"/>
                <a:ea typeface="楷体_GB2312" pitchFamily="49" charset="-122"/>
                <a:sym typeface="Symbol" panose="05050102010706020507" pitchFamily="18" charset="2"/>
              </a:rPr>
              <a:t>不能确定为可解节点，则</a:t>
            </a:r>
            <a:r>
              <a:rPr lang="zh-CN" altLang="en-US" sz="2000" b="1" dirty="0">
                <a:solidFill>
                  <a:schemeClr val="hlink"/>
                </a:solidFill>
                <a:latin typeface="楷体_GB2312" pitchFamily="49" charset="-122"/>
                <a:ea typeface="楷体_GB2312" pitchFamily="49" charset="-122"/>
                <a:sym typeface="Symbol" panose="05050102010706020507" pitchFamily="18" charset="2"/>
              </a:rPr>
              <a:t>从</a:t>
            </a:r>
            <a:r>
              <a:rPr lang="en-US" altLang="zh-CN" sz="2000" b="1">
                <a:solidFill>
                  <a:schemeClr val="hlink"/>
                </a:solidFill>
                <a:latin typeface="楷体_GB2312" pitchFamily="49" charset="-122"/>
                <a:ea typeface="楷体_GB2312" pitchFamily="49" charset="-122"/>
                <a:sym typeface="Symbol" panose="05050102010706020507" pitchFamily="18" charset="2"/>
              </a:rPr>
              <a:t>OPEN</a:t>
            </a:r>
            <a:r>
              <a:rPr lang="zh-CN" altLang="en-US" sz="2000" b="1" dirty="0">
                <a:solidFill>
                  <a:schemeClr val="hlink"/>
                </a:solidFill>
                <a:latin typeface="楷体_GB2312" pitchFamily="49" charset="-122"/>
                <a:ea typeface="楷体_GB2312" pitchFamily="49" charset="-122"/>
                <a:sym typeface="Symbol" panose="05050102010706020507" pitchFamily="18" charset="2"/>
              </a:rPr>
              <a:t>表中删除具有可解先辈节点</a:t>
            </a:r>
            <a:r>
              <a:rPr lang="zh-CN" altLang="en-US" sz="2000" b="1" dirty="0">
                <a:latin typeface="楷体_GB2312" pitchFamily="49" charset="-122"/>
                <a:ea typeface="楷体_GB2312" pitchFamily="49" charset="-122"/>
                <a:sym typeface="Symbol" panose="05050102010706020507" pitchFamily="18" charset="2"/>
              </a:rPr>
              <a:t>。转步</a:t>
            </a:r>
            <a:r>
              <a:rPr lang="en-US" altLang="zh-CN" sz="2000" b="1">
                <a:latin typeface="楷体_GB2312" pitchFamily="49" charset="-122"/>
                <a:ea typeface="楷体_GB2312" pitchFamily="49" charset="-122"/>
                <a:sym typeface="Symbol" panose="05050102010706020507" pitchFamily="18" charset="2"/>
              </a:rPr>
              <a:t>2</a:t>
            </a:r>
            <a:r>
              <a:rPr lang="zh-CN" altLang="en-US" sz="2000" b="1" dirty="0">
                <a:latin typeface="楷体_GB2312" pitchFamily="49" charset="-122"/>
                <a:ea typeface="楷体_GB2312" pitchFamily="49" charset="-122"/>
                <a:sym typeface="Symbol" panose="05050102010706020507" pitchFamily="18" charset="2"/>
              </a:rPr>
              <a:t>。</a:t>
            </a:r>
            <a:endParaRPr lang="zh-CN" altLang="en-US" sz="2000" b="1" dirty="0">
              <a:latin typeface="楷体_GB2312" pitchFamily="49" charset="-122"/>
              <a:ea typeface="楷体_GB2312" pitchFamily="49" charset="-122"/>
              <a:sym typeface="Symbol" panose="05050102010706020507" pitchFamily="18" charset="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5" name="Rectangle 2"/>
          <p:cNvSpPr>
            <a:spLocks noGrp="1"/>
          </p:cNvSpPr>
          <p:nvPr>
            <p:ph type="title"/>
          </p:nvPr>
        </p:nvSpPr>
        <p:spPr/>
        <p:txBody>
          <a:bodyPr vert="horz" wrap="square" anchor="b"/>
          <a:p>
            <a:pPr eaLnBrk="1" hangingPunct="1"/>
            <a:r>
              <a:rPr lang="en-US" altLang="zh-CN" sz="2800" b="1">
                <a:latin typeface="Times New Roman" panose="02020603050405020304" pitchFamily="18" charset="0"/>
              </a:rPr>
              <a:t>2.5.2 </a:t>
            </a:r>
            <a:r>
              <a:rPr lang="zh-CN" altLang="en-US" sz="2800" b="1" dirty="0"/>
              <a:t>与或树的盲目搜索（</a:t>
            </a:r>
            <a:r>
              <a:rPr lang="en-US" altLang="zh-CN" sz="2800" b="1">
                <a:latin typeface="Times New Roman" panose="02020603050405020304" pitchFamily="18" charset="0"/>
              </a:rPr>
              <a:t>4</a:t>
            </a:r>
            <a:r>
              <a:rPr lang="zh-CN" altLang="en-US" sz="2800" b="1" dirty="0"/>
              <a:t>）</a:t>
            </a:r>
            <a:endParaRPr lang="zh-CN" altLang="en-US" sz="2800" b="1" dirty="0"/>
          </a:p>
        </p:txBody>
      </p:sp>
      <p:sp>
        <p:nvSpPr>
          <p:cNvPr id="122886" name="Rectangle 3"/>
          <p:cNvSpPr>
            <a:spLocks noGrp="1"/>
          </p:cNvSpPr>
          <p:nvPr>
            <p:ph type="body" idx="4294967295"/>
          </p:nvPr>
        </p:nvSpPr>
        <p:spPr>
          <a:xfrm>
            <a:off x="0" y="1825625"/>
            <a:ext cx="7886700" cy="4351655"/>
          </a:xfrm>
        </p:spPr>
        <p:txBody>
          <a:bodyPr vert="horz" wrap="square" anchor="t"/>
          <a:p>
            <a:pPr marL="536575" indent="-536575" eaLnBrk="1" hangingPunct="1">
              <a:buClrTx/>
              <a:buNone/>
            </a:pPr>
            <a:r>
              <a:rPr lang="zh-CN" altLang="en-US" sz="2000" b="1" dirty="0">
                <a:latin typeface="楷体_GB2312" pitchFamily="49" charset="-122"/>
                <a:ea typeface="楷体_GB2312" pitchFamily="49" charset="-122"/>
                <a:sym typeface="Symbol" panose="05050102010706020507" pitchFamily="18" charset="2"/>
              </a:rPr>
              <a:t>步</a:t>
            </a:r>
            <a:r>
              <a:rPr lang="en-US" altLang="zh-CN" sz="2000" b="1">
                <a:latin typeface="楷体_GB2312" pitchFamily="49" charset="-122"/>
                <a:ea typeface="楷体_GB2312" pitchFamily="49" charset="-122"/>
                <a:sym typeface="Symbol" panose="05050102010706020507" pitchFamily="18" charset="2"/>
              </a:rPr>
              <a:t>4  </a:t>
            </a:r>
            <a:r>
              <a:rPr lang="zh-CN" altLang="en-US" sz="2000" b="1" dirty="0">
                <a:latin typeface="楷体_GB2312" pitchFamily="49" charset="-122"/>
                <a:ea typeface="楷体_GB2312" pitchFamily="49" charset="-122"/>
                <a:sym typeface="Symbol" panose="05050102010706020507" pitchFamily="18" charset="2"/>
              </a:rPr>
              <a:t>如果节点</a:t>
            </a:r>
            <a:r>
              <a:rPr lang="en-US" altLang="zh-CN" sz="2000" b="1">
                <a:solidFill>
                  <a:schemeClr val="hlink"/>
                </a:solidFill>
                <a:latin typeface="楷体_GB2312" pitchFamily="49" charset="-122"/>
                <a:ea typeface="楷体_GB2312" pitchFamily="49" charset="-122"/>
                <a:sym typeface="Symbol" panose="05050102010706020507" pitchFamily="18" charset="2"/>
              </a:rPr>
              <a:t>N</a:t>
            </a:r>
            <a:r>
              <a:rPr lang="zh-CN" altLang="en-US" sz="2000" b="1" dirty="0">
                <a:solidFill>
                  <a:schemeClr val="hlink"/>
                </a:solidFill>
                <a:latin typeface="楷体_GB2312" pitchFamily="49" charset="-122"/>
                <a:ea typeface="楷体_GB2312" pitchFamily="49" charset="-122"/>
                <a:sym typeface="Symbol" panose="05050102010706020507" pitchFamily="18" charset="2"/>
              </a:rPr>
              <a:t>不可扩展</a:t>
            </a:r>
            <a:r>
              <a:rPr lang="zh-CN" altLang="en-US" sz="2000" b="1" dirty="0">
                <a:latin typeface="楷体_GB2312" pitchFamily="49" charset="-122"/>
                <a:ea typeface="楷体_GB2312" pitchFamily="49" charset="-122"/>
                <a:sym typeface="Symbol" panose="05050102010706020507" pitchFamily="18" charset="2"/>
              </a:rPr>
              <a:t>，则作如下工作：</a:t>
            </a:r>
            <a:endParaRPr lang="zh-CN" altLang="en-US" sz="2000" b="1" dirty="0">
              <a:latin typeface="楷体_GB2312" pitchFamily="49" charset="-122"/>
              <a:ea typeface="楷体_GB2312" pitchFamily="49" charset="-122"/>
              <a:sym typeface="Symbol" panose="05050102010706020507" pitchFamily="18" charset="2"/>
            </a:endParaRPr>
          </a:p>
          <a:p>
            <a:pPr marL="536575" indent="-536575" eaLnBrk="1" hangingPunct="1">
              <a:buClrTx/>
              <a:buNone/>
            </a:pPr>
            <a:r>
              <a:rPr lang="zh-CN" altLang="en-US" sz="2000" b="1" dirty="0">
                <a:latin typeface="楷体_GB2312" pitchFamily="49" charset="-122"/>
                <a:ea typeface="楷体_GB2312" pitchFamily="49" charset="-122"/>
                <a:sym typeface="Symbol" panose="05050102010706020507" pitchFamily="18" charset="2"/>
              </a:rPr>
              <a:t>（</a:t>
            </a:r>
            <a:r>
              <a:rPr lang="en-US" altLang="zh-CN" sz="2000" b="1">
                <a:latin typeface="楷体_GB2312" pitchFamily="49" charset="-122"/>
                <a:ea typeface="楷体_GB2312" pitchFamily="49" charset="-122"/>
                <a:sym typeface="Symbol" panose="05050102010706020507" pitchFamily="18" charset="2"/>
              </a:rPr>
              <a:t>1</a:t>
            </a:r>
            <a:r>
              <a:rPr lang="zh-CN" altLang="en-US" sz="2000" b="1" dirty="0">
                <a:latin typeface="楷体_GB2312" pitchFamily="49" charset="-122"/>
                <a:ea typeface="楷体_GB2312" pitchFamily="49" charset="-122"/>
                <a:sym typeface="Symbol" panose="05050102010706020507" pitchFamily="18" charset="2"/>
              </a:rPr>
              <a:t>）标示节点</a:t>
            </a:r>
            <a:r>
              <a:rPr lang="en-US" altLang="zh-CN" sz="2000" b="1">
                <a:latin typeface="楷体_GB2312" pitchFamily="49" charset="-122"/>
                <a:ea typeface="楷体_GB2312" pitchFamily="49" charset="-122"/>
                <a:sym typeface="Symbol" panose="05050102010706020507" pitchFamily="18" charset="2"/>
              </a:rPr>
              <a:t>N</a:t>
            </a:r>
            <a:r>
              <a:rPr lang="zh-CN" altLang="en-US" sz="2000" b="1" dirty="0">
                <a:latin typeface="楷体_GB2312" pitchFamily="49" charset="-122"/>
                <a:ea typeface="楷体_GB2312" pitchFamily="49" charset="-122"/>
                <a:sym typeface="Symbol" panose="05050102010706020507" pitchFamily="18" charset="2"/>
              </a:rPr>
              <a:t>为不可解节点。</a:t>
            </a:r>
            <a:endParaRPr lang="zh-CN" altLang="en-US" sz="2000" b="1" dirty="0">
              <a:latin typeface="楷体_GB2312" pitchFamily="49" charset="-122"/>
              <a:ea typeface="楷体_GB2312" pitchFamily="49" charset="-122"/>
              <a:sym typeface="Symbol" panose="05050102010706020507" pitchFamily="18" charset="2"/>
            </a:endParaRPr>
          </a:p>
          <a:p>
            <a:pPr marL="536575" indent="-536575" eaLnBrk="1" hangingPunct="1">
              <a:buClrTx/>
              <a:buNone/>
            </a:pPr>
            <a:r>
              <a:rPr lang="zh-CN" altLang="en-US" sz="2000" b="1" dirty="0">
                <a:latin typeface="楷体_GB2312" pitchFamily="49" charset="-122"/>
                <a:ea typeface="楷体_GB2312" pitchFamily="49" charset="-122"/>
                <a:sym typeface="Symbol" panose="05050102010706020507" pitchFamily="18" charset="2"/>
              </a:rPr>
              <a:t>（</a:t>
            </a:r>
            <a:r>
              <a:rPr lang="en-US" altLang="zh-CN" sz="2000" b="1">
                <a:latin typeface="楷体_GB2312" pitchFamily="49" charset="-122"/>
                <a:ea typeface="楷体_GB2312" pitchFamily="49" charset="-122"/>
                <a:sym typeface="Symbol" panose="05050102010706020507" pitchFamily="18" charset="2"/>
              </a:rPr>
              <a:t>2</a:t>
            </a:r>
            <a:r>
              <a:rPr lang="zh-CN" altLang="en-US" sz="2000" b="1" dirty="0">
                <a:latin typeface="楷体_GB2312" pitchFamily="49" charset="-122"/>
                <a:ea typeface="楷体_GB2312" pitchFamily="49" charset="-122"/>
                <a:sym typeface="Symbol" panose="05050102010706020507" pitchFamily="18" charset="2"/>
              </a:rPr>
              <a:t>）</a:t>
            </a:r>
            <a:r>
              <a:rPr lang="zh-CN" altLang="en-US" sz="2000" b="1" dirty="0">
                <a:solidFill>
                  <a:schemeClr val="hlink"/>
                </a:solidFill>
                <a:latin typeface="楷体_GB2312" pitchFamily="49" charset="-122"/>
                <a:ea typeface="楷体_GB2312" pitchFamily="49" charset="-122"/>
                <a:sym typeface="Symbol" panose="05050102010706020507" pitchFamily="18" charset="2"/>
              </a:rPr>
              <a:t>应用不可解节点标示过程</a:t>
            </a:r>
            <a:r>
              <a:rPr lang="zh-CN" altLang="en-US" sz="2000" b="1" dirty="0">
                <a:latin typeface="楷体_GB2312" pitchFamily="49" charset="-122"/>
                <a:ea typeface="楷体_GB2312" pitchFamily="49" charset="-122"/>
                <a:sym typeface="Symbol" panose="05050102010706020507" pitchFamily="18" charset="2"/>
              </a:rPr>
              <a:t>对节点</a:t>
            </a:r>
            <a:r>
              <a:rPr lang="en-US" altLang="zh-CN" sz="2000" b="1">
                <a:latin typeface="楷体_GB2312" pitchFamily="49" charset="-122"/>
                <a:ea typeface="楷体_GB2312" pitchFamily="49" charset="-122"/>
                <a:sym typeface="Symbol" panose="05050102010706020507" pitchFamily="18" charset="2"/>
              </a:rPr>
              <a:t>N</a:t>
            </a:r>
            <a:r>
              <a:rPr lang="zh-CN" altLang="en-US" sz="2000" b="1" dirty="0">
                <a:latin typeface="楷体_GB2312" pitchFamily="49" charset="-122"/>
                <a:ea typeface="楷体_GB2312" pitchFamily="49" charset="-122"/>
                <a:sym typeface="Symbol" panose="05050102010706020507" pitchFamily="18" charset="2"/>
              </a:rPr>
              <a:t>的先辈节点中不可解的节点</a:t>
            </a:r>
            <a:endParaRPr lang="zh-CN" altLang="en-US" sz="2000" b="1" dirty="0">
              <a:latin typeface="楷体_GB2312" pitchFamily="49" charset="-122"/>
              <a:ea typeface="楷体_GB2312" pitchFamily="49" charset="-122"/>
              <a:sym typeface="Symbol" panose="05050102010706020507" pitchFamily="18" charset="2"/>
            </a:endParaRPr>
          </a:p>
          <a:p>
            <a:pPr marL="536575" indent="-536575" eaLnBrk="1" hangingPunct="1">
              <a:buClrTx/>
              <a:buNone/>
            </a:pPr>
            <a:r>
              <a:rPr lang="zh-CN" altLang="en-US" sz="2000" b="1" dirty="0">
                <a:latin typeface="楷体_GB2312" pitchFamily="49" charset="-122"/>
                <a:ea typeface="楷体_GB2312" pitchFamily="49" charset="-122"/>
                <a:sym typeface="Symbol" panose="05050102010706020507" pitchFamily="18" charset="2"/>
              </a:rPr>
              <a:t>     进行标示。如果初始节点</a:t>
            </a:r>
            <a:r>
              <a:rPr lang="en-US" altLang="zh-CN" sz="2000" b="1">
                <a:latin typeface="楷体_GB2312" pitchFamily="49" charset="-122"/>
                <a:ea typeface="楷体_GB2312" pitchFamily="49" charset="-122"/>
                <a:sym typeface="Symbol" panose="05050102010706020507" pitchFamily="18" charset="2"/>
              </a:rPr>
              <a:t>S0</a:t>
            </a:r>
            <a:r>
              <a:rPr lang="zh-CN" altLang="en-US" sz="2000" b="1" dirty="0">
                <a:latin typeface="楷体_GB2312" pitchFamily="49" charset="-122"/>
                <a:ea typeface="楷体_GB2312" pitchFamily="49" charset="-122"/>
                <a:sym typeface="Symbol" panose="05050102010706020507" pitchFamily="18" charset="2"/>
              </a:rPr>
              <a:t>也被标示为不可解节点，则搜索</a:t>
            </a:r>
            <a:endParaRPr lang="zh-CN" altLang="en-US" sz="2000" b="1" dirty="0">
              <a:latin typeface="楷体_GB2312" pitchFamily="49" charset="-122"/>
              <a:ea typeface="楷体_GB2312" pitchFamily="49" charset="-122"/>
              <a:sym typeface="Symbol" panose="05050102010706020507" pitchFamily="18" charset="2"/>
            </a:endParaRPr>
          </a:p>
          <a:p>
            <a:pPr marL="536575" indent="-536575" eaLnBrk="1" hangingPunct="1">
              <a:buClrTx/>
              <a:buNone/>
            </a:pPr>
            <a:r>
              <a:rPr lang="zh-CN" altLang="en-US" sz="2000" b="1" dirty="0">
                <a:latin typeface="楷体_GB2312" pitchFamily="49" charset="-122"/>
                <a:ea typeface="楷体_GB2312" pitchFamily="49" charset="-122"/>
                <a:sym typeface="Symbol" panose="05050102010706020507" pitchFamily="18" charset="2"/>
              </a:rPr>
              <a:t>     失败，退出搜索过程；</a:t>
            </a:r>
            <a:endParaRPr lang="zh-CN" altLang="en-US" sz="2000" b="1" dirty="0">
              <a:latin typeface="楷体_GB2312" pitchFamily="49" charset="-122"/>
              <a:ea typeface="楷体_GB2312" pitchFamily="49" charset="-122"/>
              <a:sym typeface="Symbol" panose="05050102010706020507" pitchFamily="18" charset="2"/>
            </a:endParaRPr>
          </a:p>
          <a:p>
            <a:pPr marL="536575" indent="-536575" eaLnBrk="1" hangingPunct="1">
              <a:buClrTx/>
              <a:buNone/>
            </a:pPr>
            <a:r>
              <a:rPr lang="zh-CN" altLang="en-US" sz="2000" b="1" dirty="0">
                <a:latin typeface="楷体_GB2312" pitchFamily="49" charset="-122"/>
                <a:ea typeface="楷体_GB2312" pitchFamily="49" charset="-122"/>
                <a:sym typeface="Symbol" panose="05050102010706020507" pitchFamily="18" charset="2"/>
              </a:rPr>
              <a:t> （</a:t>
            </a:r>
            <a:r>
              <a:rPr lang="en-US" altLang="zh-CN" sz="2000" b="1">
                <a:latin typeface="楷体_GB2312" pitchFamily="49" charset="-122"/>
                <a:ea typeface="楷体_GB2312" pitchFamily="49" charset="-122"/>
                <a:sym typeface="Symbol" panose="05050102010706020507" pitchFamily="18" charset="2"/>
              </a:rPr>
              <a:t>3</a:t>
            </a:r>
            <a:r>
              <a:rPr lang="zh-CN" altLang="en-US" sz="2000" b="1" dirty="0">
                <a:latin typeface="楷体_GB2312" pitchFamily="49" charset="-122"/>
                <a:ea typeface="楷体_GB2312" pitchFamily="49" charset="-122"/>
                <a:sym typeface="Symbol" panose="05050102010706020507" pitchFamily="18" charset="2"/>
              </a:rPr>
              <a:t>）如果不能确定</a:t>
            </a:r>
            <a:r>
              <a:rPr lang="en-US" altLang="zh-CN" sz="2000" b="1">
                <a:latin typeface="楷体_GB2312" pitchFamily="49" charset="-122"/>
                <a:ea typeface="楷体_GB2312" pitchFamily="49" charset="-122"/>
                <a:sym typeface="Symbol" panose="05050102010706020507" pitchFamily="18" charset="2"/>
              </a:rPr>
              <a:t>S0</a:t>
            </a:r>
            <a:r>
              <a:rPr lang="zh-CN" altLang="en-US" sz="2000" b="1" dirty="0">
                <a:latin typeface="楷体_GB2312" pitchFamily="49" charset="-122"/>
                <a:ea typeface="楷体_GB2312" pitchFamily="49" charset="-122"/>
                <a:sym typeface="Symbol" panose="05050102010706020507" pitchFamily="18" charset="2"/>
              </a:rPr>
              <a:t>为不可解节点，</a:t>
            </a:r>
            <a:r>
              <a:rPr lang="zh-CN" altLang="en-US" sz="2000" b="1" dirty="0">
                <a:solidFill>
                  <a:schemeClr val="hlink"/>
                </a:solidFill>
                <a:latin typeface="楷体_GB2312" pitchFamily="49" charset="-122"/>
                <a:ea typeface="楷体_GB2312" pitchFamily="49" charset="-122"/>
                <a:sym typeface="Symbol" panose="05050102010706020507" pitchFamily="18" charset="2"/>
              </a:rPr>
              <a:t>则从</a:t>
            </a:r>
            <a:r>
              <a:rPr lang="en-US" altLang="zh-CN" sz="2000" b="1">
                <a:solidFill>
                  <a:schemeClr val="hlink"/>
                </a:solidFill>
                <a:latin typeface="楷体_GB2312" pitchFamily="49" charset="-122"/>
                <a:ea typeface="楷体_GB2312" pitchFamily="49" charset="-122"/>
                <a:sym typeface="Symbol" panose="05050102010706020507" pitchFamily="18" charset="2"/>
              </a:rPr>
              <a:t>OPEN</a:t>
            </a:r>
            <a:r>
              <a:rPr lang="zh-CN" altLang="en-US" sz="2000" b="1" dirty="0">
                <a:solidFill>
                  <a:schemeClr val="hlink"/>
                </a:solidFill>
                <a:latin typeface="楷体_GB2312" pitchFamily="49" charset="-122"/>
                <a:ea typeface="楷体_GB2312" pitchFamily="49" charset="-122"/>
                <a:sym typeface="Symbol" panose="05050102010706020507" pitchFamily="18" charset="2"/>
              </a:rPr>
              <a:t>表中删去具有不可解先辈的节点</a:t>
            </a:r>
            <a:r>
              <a:rPr lang="zh-CN" altLang="en-US" sz="2000" b="1" dirty="0">
                <a:latin typeface="楷体_GB2312" pitchFamily="49" charset="-122"/>
                <a:ea typeface="楷体_GB2312" pitchFamily="49" charset="-122"/>
                <a:sym typeface="Symbol" panose="05050102010706020507" pitchFamily="18" charset="2"/>
              </a:rPr>
              <a:t>。转步</a:t>
            </a:r>
            <a:r>
              <a:rPr lang="en-US" altLang="zh-CN" sz="2000" b="1">
                <a:latin typeface="楷体_GB2312" pitchFamily="49" charset="-122"/>
                <a:ea typeface="楷体_GB2312" pitchFamily="49" charset="-122"/>
                <a:sym typeface="Symbol" panose="05050102010706020507" pitchFamily="18" charset="2"/>
              </a:rPr>
              <a:t>2</a:t>
            </a:r>
            <a:r>
              <a:rPr lang="zh-CN" altLang="en-US" sz="2000" b="1" dirty="0">
                <a:latin typeface="楷体_GB2312" pitchFamily="49" charset="-122"/>
                <a:ea typeface="楷体_GB2312" pitchFamily="49" charset="-122"/>
                <a:sym typeface="Symbol" panose="05050102010706020507" pitchFamily="18" charset="2"/>
              </a:rPr>
              <a:t>。</a:t>
            </a:r>
            <a:endParaRPr lang="zh-CN" altLang="en-US" sz="2000" b="1" dirty="0">
              <a:latin typeface="楷体_GB2312" pitchFamily="49" charset="-122"/>
              <a:ea typeface="楷体_GB2312" pitchFamily="49" charset="-122"/>
              <a:sym typeface="Symbol" panose="05050102010706020507" pitchFamily="18" charset="2"/>
            </a:endParaRPr>
          </a:p>
          <a:p>
            <a:pPr marL="536575" indent="-536575" eaLnBrk="1" hangingPunct="1">
              <a:buChar char="•"/>
            </a:pPr>
            <a:endParaRPr lang="en-US" altLang="zh-CN" b="1">
              <a:latin typeface="楷体_GB2312" pitchFamily="49" charset="-122"/>
              <a:ea typeface="楷体_GB2312"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标题 1"/>
          <p:cNvSpPr>
            <a:spLocks noGrp="1"/>
          </p:cNvSpPr>
          <p:nvPr>
            <p:ph type="title"/>
          </p:nvPr>
        </p:nvSpPr>
        <p:spPr>
          <a:xfrm>
            <a:off x="210849" y="1093496"/>
            <a:ext cx="8547797" cy="700992"/>
          </a:xfrm>
        </p:spPr>
        <p:txBody>
          <a:bodyPr vert="horz" wrap="square" anchor="b"/>
          <a:p>
            <a:r>
              <a:rPr lang="zh-CN" altLang="en-US" sz="2400" b="1" dirty="0">
                <a:solidFill>
                  <a:schemeClr val="tx1"/>
                </a:solidFill>
              </a:rPr>
              <a:t>例</a:t>
            </a:r>
            <a:r>
              <a:rPr lang="en-US" altLang="zh-CN" sz="2400" b="1">
                <a:solidFill>
                  <a:schemeClr val="tx1"/>
                </a:solidFill>
              </a:rPr>
              <a:t>2.13 </a:t>
            </a:r>
            <a:r>
              <a:rPr lang="zh-CN" altLang="en-US" sz="2400" dirty="0">
                <a:solidFill>
                  <a:schemeClr val="tx1"/>
                </a:solidFill>
              </a:rPr>
              <a:t>与或树的广度优先搜索。与或树如下图。</a:t>
            </a:r>
            <a:endParaRPr lang="zh-CN" altLang="en-US" sz="2400" dirty="0">
              <a:solidFill>
                <a:schemeClr val="tx1"/>
              </a:solidFill>
            </a:endParaRPr>
          </a:p>
        </p:txBody>
      </p:sp>
      <p:sp>
        <p:nvSpPr>
          <p:cNvPr id="124935" name="Rectangle 2"/>
          <p:cNvSpPr/>
          <p:nvPr/>
        </p:nvSpPr>
        <p:spPr>
          <a:xfrm>
            <a:off x="0" y="-138430"/>
            <a:ext cx="127000" cy="276860"/>
          </a:xfrm>
          <a:prstGeom prst="rect">
            <a:avLst/>
          </a:prstGeom>
          <a:noFill/>
          <a:ln w="9525">
            <a:noFill/>
          </a:ln>
        </p:spPr>
        <p:txBody>
          <a:bodyPr wrap="none" lIns="0" tIns="0" rIns="0" bIns="0" anchor="ctr">
            <a:spAutoFit/>
          </a:bodyPr>
          <a:p>
            <a:endParaRPr lang="zh-CN" altLang="en-US" dirty="0">
              <a:latin typeface="宋体" panose="02010600030101010101" pitchFamily="2" charset="-122"/>
            </a:endParaRPr>
          </a:p>
        </p:txBody>
      </p:sp>
      <p:graphicFrame>
        <p:nvGraphicFramePr>
          <p:cNvPr id="124936" name="Object 1"/>
          <p:cNvGraphicFramePr>
            <a:graphicFrameLocks noChangeAspect="1"/>
          </p:cNvGraphicFramePr>
          <p:nvPr/>
        </p:nvGraphicFramePr>
        <p:xfrm>
          <a:off x="611188" y="2133600"/>
          <a:ext cx="4681537" cy="3651250"/>
        </p:xfrm>
        <a:graphic>
          <a:graphicData uri="http://schemas.openxmlformats.org/presentationml/2006/ole">
            <mc:AlternateContent xmlns:mc="http://schemas.openxmlformats.org/markup-compatibility/2006">
              <mc:Choice xmlns:v="urn:schemas-microsoft-com:vml" Requires="v">
                <p:oleObj spid="_x0000_s3102" name="" r:id="rId1" imgW="2393315" imgH="1963420" progId="Visio.Drawing.11">
                  <p:embed/>
                </p:oleObj>
              </mc:Choice>
              <mc:Fallback>
                <p:oleObj name="" r:id="rId1" imgW="2393315" imgH="1963420" progId="Visio.Drawing.11">
                  <p:embed/>
                  <p:pic>
                    <p:nvPicPr>
                      <p:cNvPr id="0" name="图片 3101"/>
                      <p:cNvPicPr/>
                      <p:nvPr/>
                    </p:nvPicPr>
                    <p:blipFill>
                      <a:blip r:embed="rId2"/>
                      <a:stretch>
                        <a:fillRect/>
                      </a:stretch>
                    </p:blipFill>
                    <p:spPr>
                      <a:xfrm>
                        <a:off x="611188" y="2133600"/>
                        <a:ext cx="4681537" cy="3651250"/>
                      </a:xfrm>
                      <a:prstGeom prst="rect">
                        <a:avLst/>
                      </a:prstGeom>
                      <a:noFill/>
                      <a:ln w="38100">
                        <a:noFill/>
                        <a:miter/>
                      </a:ln>
                    </p:spPr>
                  </p:pic>
                </p:oleObj>
              </mc:Fallback>
            </mc:AlternateContent>
          </a:graphicData>
        </a:graphic>
      </p:graphicFrame>
      <p:graphicFrame>
        <p:nvGraphicFramePr>
          <p:cNvPr id="124938" name="对象 124937"/>
          <p:cNvGraphicFramePr>
            <a:graphicFrameLocks noChangeAspect="1"/>
          </p:cNvGraphicFramePr>
          <p:nvPr/>
        </p:nvGraphicFramePr>
        <p:xfrm>
          <a:off x="5651500" y="2133600"/>
          <a:ext cx="2874963" cy="3455988"/>
        </p:xfrm>
        <a:graphic>
          <a:graphicData uri="http://schemas.openxmlformats.org/presentationml/2006/ole">
            <mc:AlternateContent xmlns:mc="http://schemas.openxmlformats.org/markup-compatibility/2006">
              <mc:Choice xmlns:v="urn:schemas-microsoft-com:vml" Requires="v">
                <p:oleObj spid="_x0000_s3103" name="" r:id="rId3" imgW="1640840" imgH="1963420" progId="Visio.Drawing.11">
                  <p:embed/>
                </p:oleObj>
              </mc:Choice>
              <mc:Fallback>
                <p:oleObj name="" r:id="rId3" imgW="1640840" imgH="1963420" progId="Visio.Drawing.11">
                  <p:embed/>
                  <p:pic>
                    <p:nvPicPr>
                      <p:cNvPr id="0" name="图片 3102"/>
                      <p:cNvPicPr/>
                      <p:nvPr/>
                    </p:nvPicPr>
                    <p:blipFill>
                      <a:blip r:embed="rId4"/>
                      <a:stretch>
                        <a:fillRect/>
                      </a:stretch>
                    </p:blipFill>
                    <p:spPr>
                      <a:xfrm>
                        <a:off x="5651500" y="2133600"/>
                        <a:ext cx="2874963" cy="34559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9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81" name="Rectangle 2"/>
          <p:cNvSpPr>
            <a:spLocks noGrp="1"/>
          </p:cNvSpPr>
          <p:nvPr>
            <p:ph type="title"/>
          </p:nvPr>
        </p:nvSpPr>
        <p:spPr/>
        <p:txBody>
          <a:bodyPr vert="horz" wrap="square" anchor="b"/>
          <a:p>
            <a:pPr eaLnBrk="1" hangingPunct="1">
              <a:lnSpc>
                <a:spcPct val="90000"/>
              </a:lnSpc>
            </a:pPr>
            <a:r>
              <a:rPr lang="en-US" altLang="zh-CN" sz="2800" b="1">
                <a:latin typeface="Times New Roman" panose="02020603050405020304" pitchFamily="18" charset="0"/>
              </a:rPr>
              <a:t>2.5.2</a:t>
            </a:r>
            <a:r>
              <a:rPr lang="en-US" altLang="zh-CN" sz="2800" b="1"/>
              <a:t> </a:t>
            </a:r>
            <a:r>
              <a:rPr lang="zh-CN" altLang="en-US" sz="2800" b="1" dirty="0"/>
              <a:t>与或树的盲目搜索（</a:t>
            </a:r>
            <a:r>
              <a:rPr lang="en-US" altLang="zh-CN" sz="2800" b="1">
                <a:latin typeface="Times New Roman" panose="02020603050405020304" pitchFamily="18" charset="0"/>
              </a:rPr>
              <a:t>6</a:t>
            </a:r>
            <a:r>
              <a:rPr lang="zh-CN" altLang="en-US" sz="2800" b="1" dirty="0"/>
              <a:t>）</a:t>
            </a:r>
            <a:endParaRPr lang="en-US" altLang="zh-CN" sz="2800" b="1"/>
          </a:p>
        </p:txBody>
      </p:sp>
      <p:sp>
        <p:nvSpPr>
          <p:cNvPr id="126982" name="Rectangle 3"/>
          <p:cNvSpPr>
            <a:spLocks noGrp="1"/>
          </p:cNvSpPr>
          <p:nvPr>
            <p:ph type="body" idx="4294967295"/>
          </p:nvPr>
        </p:nvSpPr>
        <p:spPr>
          <a:xfrm>
            <a:off x="800100" y="1341755"/>
            <a:ext cx="8343900" cy="5039995"/>
          </a:xfrm>
        </p:spPr>
        <p:txBody>
          <a:bodyPr vert="horz" wrap="square" anchor="t"/>
          <a:p>
            <a:pPr marL="0" indent="0">
              <a:buNone/>
            </a:pPr>
            <a:r>
              <a:rPr lang="en-US" altLang="zh-CN" sz="2000" b="1"/>
              <a:t>2.</a:t>
            </a:r>
            <a:r>
              <a:rPr lang="zh-CN" altLang="en-US" sz="2000" b="1" dirty="0"/>
              <a:t>与或树的深度优先搜索策略</a:t>
            </a:r>
            <a:endParaRPr lang="zh-CN" altLang="en-US" sz="2000" b="1" dirty="0"/>
          </a:p>
          <a:p>
            <a:pPr marL="0" indent="0">
              <a:buNone/>
            </a:pPr>
            <a:r>
              <a:rPr lang="zh-CN" altLang="en-US" sz="2000" dirty="0"/>
              <a:t>将与或树的广度优先搜索算法的步</a:t>
            </a:r>
            <a:r>
              <a:rPr lang="en-US" altLang="zh-CN" sz="2000"/>
              <a:t>3</a:t>
            </a:r>
            <a:r>
              <a:rPr lang="zh-CN" altLang="en-US" sz="2000" dirty="0"/>
              <a:t>中（</a:t>
            </a:r>
            <a:r>
              <a:rPr lang="en-US" altLang="zh-CN" sz="2000"/>
              <a:t>1</a:t>
            </a:r>
            <a:r>
              <a:rPr lang="zh-CN" altLang="en-US" sz="2000" dirty="0"/>
              <a:t>）做如下修改：</a:t>
            </a:r>
            <a:endParaRPr lang="zh-CN" altLang="en-US" sz="2000" dirty="0"/>
          </a:p>
          <a:p>
            <a:pPr marL="0" indent="0">
              <a:buNone/>
            </a:pPr>
            <a:r>
              <a:rPr lang="zh-CN" altLang="en-US" sz="2400" b="1" dirty="0">
                <a:latin typeface="楷体_GB2312" pitchFamily="49" charset="-122"/>
                <a:ea typeface="楷体_GB2312" pitchFamily="49" charset="-122"/>
              </a:rPr>
              <a:t>步</a:t>
            </a:r>
            <a:r>
              <a:rPr lang="en-US" altLang="zh-CN" sz="2400" b="1">
                <a:latin typeface="楷体_GB2312" pitchFamily="49" charset="-122"/>
                <a:ea typeface="楷体_GB2312" pitchFamily="49" charset="-122"/>
              </a:rPr>
              <a:t>3  </a:t>
            </a:r>
            <a:r>
              <a:rPr lang="zh-CN" altLang="en-US" sz="2400" b="1" dirty="0">
                <a:latin typeface="楷体_GB2312" pitchFamily="49" charset="-122"/>
                <a:ea typeface="楷体_GB2312" pitchFamily="49" charset="-122"/>
              </a:rPr>
              <a:t>如果节点</a:t>
            </a:r>
            <a:r>
              <a:rPr lang="en-US" altLang="zh-CN" sz="2400" b="1" i="1">
                <a:latin typeface="楷体_GB2312" pitchFamily="49" charset="-122"/>
                <a:ea typeface="楷体_GB2312" pitchFamily="49" charset="-122"/>
              </a:rPr>
              <a:t>N</a:t>
            </a:r>
            <a:r>
              <a:rPr lang="en-US" altLang="zh-CN" sz="2400" b="1">
                <a:latin typeface="楷体_GB2312" pitchFamily="49" charset="-122"/>
                <a:ea typeface="楷体_GB2312" pitchFamily="49" charset="-122"/>
              </a:rPr>
              <a:t> </a:t>
            </a:r>
            <a:r>
              <a:rPr lang="zh-CN" altLang="en-US" sz="2400" b="1" dirty="0">
                <a:latin typeface="楷体_GB2312" pitchFamily="49" charset="-122"/>
                <a:ea typeface="楷体_GB2312" pitchFamily="49" charset="-122"/>
              </a:rPr>
              <a:t>可扩展，则做下列工作：</a:t>
            </a:r>
            <a:endParaRPr lang="zh-CN" altLang="en-US" sz="2400" b="1" dirty="0">
              <a:latin typeface="楷体_GB2312" pitchFamily="49" charset="-122"/>
              <a:ea typeface="楷体_GB2312" pitchFamily="49" charset="-122"/>
            </a:endParaRPr>
          </a:p>
          <a:p>
            <a:pPr marL="0" indent="0">
              <a:buNone/>
            </a:pPr>
            <a:r>
              <a:rPr lang="zh-CN" altLang="en-US" sz="2400" b="1" dirty="0">
                <a:latin typeface="楷体_GB2312" pitchFamily="49" charset="-122"/>
                <a:ea typeface="楷体_GB2312" pitchFamily="49" charset="-122"/>
              </a:rPr>
              <a:t>（</a:t>
            </a:r>
            <a:r>
              <a:rPr lang="en-US" altLang="zh-CN" sz="2400" b="1">
                <a:latin typeface="楷体_GB2312" pitchFamily="49" charset="-122"/>
                <a:ea typeface="楷体_GB2312" pitchFamily="49" charset="-122"/>
              </a:rPr>
              <a:t>1</a:t>
            </a:r>
            <a:r>
              <a:rPr lang="zh-CN" altLang="en-US" sz="2400" b="1" dirty="0">
                <a:latin typeface="楷体_GB2312" pitchFamily="49" charset="-122"/>
                <a:ea typeface="楷体_GB2312" pitchFamily="49" charset="-122"/>
              </a:rPr>
              <a:t>）扩展节点</a:t>
            </a:r>
            <a:r>
              <a:rPr lang="en-US" altLang="zh-CN" sz="2400" b="1" i="1">
                <a:latin typeface="楷体_GB2312" pitchFamily="49" charset="-122"/>
                <a:ea typeface="楷体_GB2312" pitchFamily="49" charset="-122"/>
              </a:rPr>
              <a:t>N</a:t>
            </a:r>
            <a:r>
              <a:rPr lang="zh-CN" altLang="en-US" sz="2400" b="1" dirty="0">
                <a:latin typeface="楷体_GB2312" pitchFamily="49" charset="-122"/>
                <a:ea typeface="楷体_GB2312" pitchFamily="49" charset="-122"/>
              </a:rPr>
              <a:t>，将其子节点放入</a:t>
            </a:r>
            <a:r>
              <a:rPr lang="en-US" altLang="zh-CN" sz="2400" b="1">
                <a:latin typeface="楷体_GB2312" pitchFamily="49" charset="-122"/>
                <a:ea typeface="楷体_GB2312" pitchFamily="49" charset="-122"/>
              </a:rPr>
              <a:t>OPEN</a:t>
            </a:r>
            <a:r>
              <a:rPr lang="zh-CN" altLang="en-US" sz="2400" b="1" dirty="0">
                <a:latin typeface="楷体_GB2312" pitchFamily="49" charset="-122"/>
                <a:ea typeface="楷体_GB2312" pitchFamily="49" charset="-122"/>
              </a:rPr>
              <a:t>表</a:t>
            </a:r>
            <a:r>
              <a:rPr lang="zh-CN" altLang="en-US" sz="2400" b="1" dirty="0">
                <a:solidFill>
                  <a:schemeClr val="hlink"/>
                </a:solidFill>
                <a:latin typeface="楷体_GB2312" pitchFamily="49" charset="-122"/>
                <a:ea typeface="楷体_GB2312" pitchFamily="49" charset="-122"/>
              </a:rPr>
              <a:t>首部</a:t>
            </a:r>
            <a:r>
              <a:rPr lang="zh-CN" altLang="en-US" sz="2400" b="1" dirty="0">
                <a:latin typeface="楷体_GB2312" pitchFamily="49" charset="-122"/>
                <a:ea typeface="楷体_GB2312" pitchFamily="49" charset="-122"/>
              </a:rPr>
              <a:t>，并为每个子节点配置指向父节点</a:t>
            </a:r>
            <a:r>
              <a:rPr lang="en-US" altLang="zh-CN" sz="2400" b="1" i="1">
                <a:latin typeface="楷体_GB2312" pitchFamily="49" charset="-122"/>
                <a:ea typeface="楷体_GB2312" pitchFamily="49" charset="-122"/>
              </a:rPr>
              <a:t>N</a:t>
            </a:r>
            <a:r>
              <a:rPr lang="zh-CN" altLang="en-US" sz="2400" b="1" dirty="0">
                <a:latin typeface="楷体_GB2312" pitchFamily="49" charset="-122"/>
                <a:ea typeface="楷体_GB2312" pitchFamily="49" charset="-122"/>
              </a:rPr>
              <a:t>的返回指针。</a:t>
            </a:r>
            <a:endParaRPr lang="zh-CN" altLang="en-US" sz="2400" b="1" dirty="0">
              <a:latin typeface="楷体_GB2312" pitchFamily="49" charset="-122"/>
              <a:ea typeface="楷体_GB2312" pitchFamily="49" charset="-122"/>
            </a:endParaRPr>
          </a:p>
        </p:txBody>
      </p:sp>
      <p:graphicFrame>
        <p:nvGraphicFramePr>
          <p:cNvPr id="126983" name="Object 1"/>
          <p:cNvGraphicFramePr>
            <a:graphicFrameLocks noChangeAspect="1"/>
          </p:cNvGraphicFramePr>
          <p:nvPr/>
        </p:nvGraphicFramePr>
        <p:xfrm>
          <a:off x="2195513" y="3213100"/>
          <a:ext cx="4248150" cy="3313113"/>
        </p:xfrm>
        <a:graphic>
          <a:graphicData uri="http://schemas.openxmlformats.org/presentationml/2006/ole">
            <mc:AlternateContent xmlns:mc="http://schemas.openxmlformats.org/markup-compatibility/2006">
              <mc:Choice xmlns:v="urn:schemas-microsoft-com:vml" Requires="v">
                <p:oleObj spid="_x0000_s3112" name="" r:id="rId1" imgW="3014345" imgH="2472055" progId="Visio.Drawing.11">
                  <p:embed/>
                </p:oleObj>
              </mc:Choice>
              <mc:Fallback>
                <p:oleObj name="" r:id="rId1" imgW="3014345" imgH="2472055" progId="Visio.Drawing.11">
                  <p:embed/>
                  <p:pic>
                    <p:nvPicPr>
                      <p:cNvPr id="0" name="图片 3111"/>
                      <p:cNvPicPr/>
                      <p:nvPr/>
                    </p:nvPicPr>
                    <p:blipFill>
                      <a:blip r:embed="rId2"/>
                      <a:stretch>
                        <a:fillRect/>
                      </a:stretch>
                    </p:blipFill>
                    <p:spPr>
                      <a:xfrm>
                        <a:off x="2195513" y="3213100"/>
                        <a:ext cx="4248150" cy="3313113"/>
                      </a:xfrm>
                      <a:prstGeom prst="rect">
                        <a:avLst/>
                      </a:prstGeom>
                      <a:noFill/>
                      <a:ln w="38100">
                        <a:noFill/>
                        <a:miter/>
                      </a:ln>
                    </p:spPr>
                  </p:pic>
                </p:oleObj>
              </mc:Fallback>
            </mc:AlternateContent>
          </a:graphicData>
        </a:graphic>
      </p:graphicFrame>
      <p:sp>
        <p:nvSpPr>
          <p:cNvPr id="126985" name="直接连接符 126984"/>
          <p:cNvSpPr/>
          <p:nvPr/>
        </p:nvSpPr>
        <p:spPr>
          <a:xfrm>
            <a:off x="4498975" y="3933825"/>
            <a:ext cx="504825" cy="358775"/>
          </a:xfrm>
          <a:prstGeom prst="line">
            <a:avLst/>
          </a:prstGeom>
          <a:ln w="19050" cap="flat" cmpd="sng">
            <a:solidFill>
              <a:schemeClr val="tx2"/>
            </a:solidFill>
            <a:prstDash val="solid"/>
            <a:headEnd type="none" w="med" len="med"/>
            <a:tailEnd type="none" w="med" len="med"/>
          </a:ln>
        </p:spPr>
      </p:sp>
      <p:sp>
        <p:nvSpPr>
          <p:cNvPr id="126986" name="直接连接符 126985"/>
          <p:cNvSpPr/>
          <p:nvPr/>
        </p:nvSpPr>
        <p:spPr>
          <a:xfrm>
            <a:off x="5219700" y="4581525"/>
            <a:ext cx="358775" cy="360363"/>
          </a:xfrm>
          <a:prstGeom prst="line">
            <a:avLst/>
          </a:prstGeom>
          <a:ln w="19050" cap="flat" cmpd="sng">
            <a:solidFill>
              <a:schemeClr val="tx2"/>
            </a:solidFill>
            <a:prstDash val="solid"/>
            <a:headEnd type="none" w="med" len="med"/>
            <a:tailEnd type="none" w="med" len="med"/>
          </a:ln>
        </p:spPr>
      </p:sp>
      <p:sp>
        <p:nvSpPr>
          <p:cNvPr id="126987" name="直接连接符 126986"/>
          <p:cNvSpPr/>
          <p:nvPr/>
        </p:nvSpPr>
        <p:spPr>
          <a:xfrm>
            <a:off x="5722938" y="5229225"/>
            <a:ext cx="215900" cy="360363"/>
          </a:xfrm>
          <a:prstGeom prst="line">
            <a:avLst/>
          </a:prstGeom>
          <a:ln w="19050" cap="flat" cmpd="sng">
            <a:solidFill>
              <a:schemeClr val="tx2"/>
            </a:solidFill>
            <a:prstDash val="solid"/>
            <a:headEnd type="none" w="med" len="med"/>
            <a:tailEnd type="none" w="med" len="med"/>
          </a:ln>
        </p:spPr>
      </p:sp>
      <p:sp>
        <p:nvSpPr>
          <p:cNvPr id="126988" name="直接连接符 126987"/>
          <p:cNvSpPr/>
          <p:nvPr/>
        </p:nvSpPr>
        <p:spPr>
          <a:xfrm flipH="1">
            <a:off x="5219700" y="5229225"/>
            <a:ext cx="215900" cy="360363"/>
          </a:xfrm>
          <a:prstGeom prst="line">
            <a:avLst/>
          </a:prstGeom>
          <a:ln w="19050" cap="flat" cmpd="sng">
            <a:solidFill>
              <a:schemeClr val="tx1"/>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698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69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69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28005" name="Rectangle 2"/>
          <p:cNvSpPr>
            <a:spLocks noGrp="1"/>
          </p:cNvSpPr>
          <p:nvPr>
            <p:ph type="title"/>
          </p:nvPr>
        </p:nvSpPr>
        <p:spPr/>
        <p:txBody>
          <a:bodyPr vert="horz" wrap="square" anchor="b"/>
          <a:p>
            <a:pPr eaLnBrk="1" hangingPunct="1"/>
            <a:r>
              <a:rPr lang="en-US" altLang="zh-CN" sz="3200" b="1"/>
              <a:t>2.5.3 </a:t>
            </a:r>
            <a:r>
              <a:rPr lang="zh-CN" altLang="en-US" sz="3200" b="1" dirty="0"/>
              <a:t>与或树的启发式搜索</a:t>
            </a:r>
            <a:endParaRPr lang="zh-CN" altLang="en-US" sz="3200" b="1" dirty="0"/>
          </a:p>
        </p:txBody>
      </p:sp>
      <p:sp>
        <p:nvSpPr>
          <p:cNvPr id="128006" name="文本框 128005"/>
          <p:cNvSpPr txBox="1"/>
          <p:nvPr/>
        </p:nvSpPr>
        <p:spPr>
          <a:xfrm>
            <a:off x="827088" y="1628775"/>
            <a:ext cx="8066087" cy="4062730"/>
          </a:xfrm>
          <a:prstGeom prst="rect">
            <a:avLst/>
          </a:prstGeom>
          <a:noFill/>
          <a:ln w="9525">
            <a:noFill/>
          </a:ln>
        </p:spPr>
        <p:txBody>
          <a:bodyPr lIns="0" tIns="0" rIns="0" bIns="0">
            <a:spAutoFit/>
          </a:bodyPr>
          <a:p>
            <a:pPr algn="l">
              <a:spcBef>
                <a:spcPct val="50000"/>
              </a:spcBef>
            </a:pPr>
            <a:r>
              <a:rPr lang="zh-CN" altLang="en-US" sz="2400" dirty="0">
                <a:latin typeface="宋体" panose="02010600030101010101" pitchFamily="2" charset="-122"/>
              </a:rPr>
              <a:t>与或树的启发式搜索也叫有序搜索，其困难是：</a:t>
            </a:r>
            <a:endParaRPr lang="zh-CN" altLang="en-US" sz="2400" dirty="0">
              <a:latin typeface="宋体" panose="02010600030101010101" pitchFamily="2" charset="-122"/>
            </a:endParaRPr>
          </a:p>
          <a:p>
            <a:pPr algn="l">
              <a:spcBef>
                <a:spcPct val="50000"/>
              </a:spcBef>
              <a:buFont typeface="Wingdings" panose="05000000000000000000" pitchFamily="2" charset="2"/>
              <a:buChar char="Ø"/>
            </a:pPr>
            <a:r>
              <a:rPr lang="zh-CN" altLang="en-US" sz="2400" b="0" dirty="0">
                <a:latin typeface="宋体" panose="02010600030101010101" pitchFamily="2" charset="-122"/>
              </a:rPr>
              <a:t>在与或树的搜索过程中，搜索树的生长方向是从根节点开始，</a:t>
            </a:r>
            <a:r>
              <a:rPr lang="zh-CN" altLang="en-US" sz="2400" dirty="0">
                <a:solidFill>
                  <a:schemeClr val="hlink"/>
                </a:solidFill>
                <a:latin typeface="宋体" panose="02010600030101010101" pitchFamily="2" charset="-122"/>
              </a:rPr>
              <a:t>自上而下</a:t>
            </a:r>
            <a:r>
              <a:rPr lang="zh-CN" altLang="en-US" sz="2400" b="0" dirty="0">
                <a:latin typeface="宋体" panose="02010600030101010101" pitchFamily="2" charset="-122"/>
              </a:rPr>
              <a:t>进行的；</a:t>
            </a:r>
            <a:endParaRPr lang="zh-CN" altLang="en-US" sz="2400" b="0" dirty="0">
              <a:latin typeface="宋体" panose="02010600030101010101" pitchFamily="2" charset="-122"/>
            </a:endParaRPr>
          </a:p>
          <a:p>
            <a:pPr algn="l">
              <a:spcBef>
                <a:spcPct val="50000"/>
              </a:spcBef>
              <a:buFont typeface="Wingdings" panose="05000000000000000000" pitchFamily="2" charset="2"/>
              <a:buChar char="Ø"/>
            </a:pPr>
            <a:r>
              <a:rPr lang="zh-CN" altLang="en-US" sz="2400" b="0" dirty="0">
                <a:latin typeface="宋体" panose="02010600030101010101" pitchFamily="2" charset="-122"/>
              </a:rPr>
              <a:t>而与或树的解树是由终止节点（可解节点）</a:t>
            </a:r>
            <a:r>
              <a:rPr lang="zh-CN" altLang="en-US" sz="2400" dirty="0">
                <a:solidFill>
                  <a:schemeClr val="hlink"/>
                </a:solidFill>
                <a:latin typeface="宋体" panose="02010600030101010101" pitchFamily="2" charset="-122"/>
              </a:rPr>
              <a:t>自下而上</a:t>
            </a:r>
            <a:r>
              <a:rPr lang="zh-CN" altLang="en-US" sz="2400" b="0" dirty="0">
                <a:latin typeface="宋体" panose="02010600030101010101" pitchFamily="2" charset="-122"/>
              </a:rPr>
              <a:t>进行标记的。</a:t>
            </a:r>
            <a:endParaRPr lang="zh-CN" altLang="en-US" sz="2400" b="0" dirty="0">
              <a:latin typeface="宋体" panose="02010600030101010101" pitchFamily="2" charset="-122"/>
            </a:endParaRPr>
          </a:p>
          <a:p>
            <a:pPr algn="l">
              <a:spcBef>
                <a:spcPct val="50000"/>
              </a:spcBef>
              <a:buFont typeface="Wingdings" panose="05000000000000000000" pitchFamily="2" charset="2"/>
              <a:buChar char="Ø"/>
            </a:pPr>
            <a:r>
              <a:rPr lang="zh-CN" altLang="en-US" sz="2400" b="0" dirty="0">
                <a:latin typeface="宋体" panose="02010600030101010101" pitchFamily="2" charset="-122"/>
              </a:rPr>
              <a:t>有代价时，代价的计算也是</a:t>
            </a:r>
            <a:r>
              <a:rPr lang="zh-CN" altLang="en-US" sz="2400" dirty="0">
                <a:solidFill>
                  <a:schemeClr val="hlink"/>
                </a:solidFill>
                <a:latin typeface="宋体" panose="02010600030101010101" pitchFamily="2" charset="-122"/>
              </a:rPr>
              <a:t>自下而上</a:t>
            </a:r>
            <a:r>
              <a:rPr lang="zh-CN" altLang="en-US" sz="2400" b="0" dirty="0">
                <a:latin typeface="宋体" panose="02010600030101010101" pitchFamily="2" charset="-122"/>
              </a:rPr>
              <a:t>进行的；</a:t>
            </a:r>
            <a:endParaRPr lang="zh-CN" altLang="en-US" sz="2400" b="0" dirty="0">
              <a:latin typeface="宋体" panose="02010600030101010101" pitchFamily="2" charset="-122"/>
            </a:endParaRPr>
          </a:p>
          <a:p>
            <a:pPr algn="l">
              <a:spcBef>
                <a:spcPct val="50000"/>
              </a:spcBef>
              <a:buFont typeface="Wingdings" panose="05000000000000000000" pitchFamily="2" charset="2"/>
              <a:buChar char="Ø"/>
            </a:pPr>
            <a:r>
              <a:rPr lang="zh-CN" altLang="en-US" sz="2400" b="0" dirty="0">
                <a:latin typeface="宋体" panose="02010600030101010101" pitchFamily="2" charset="-122"/>
              </a:rPr>
              <a:t>在搜索没到达终止节点和端节点之前，无法知道根节点和中间节点的实际代价，</a:t>
            </a:r>
            <a:r>
              <a:rPr lang="zh-CN" altLang="en-US" sz="2400" dirty="0">
                <a:latin typeface="宋体" panose="02010600030101010101" pitchFamily="2" charset="-122"/>
              </a:rPr>
              <a:t>在与或树的搜索过程中，</a:t>
            </a:r>
            <a:r>
              <a:rPr lang="zh-CN" altLang="en-US" sz="2400" dirty="0">
                <a:solidFill>
                  <a:schemeClr val="hlink"/>
                </a:solidFill>
                <a:latin typeface="宋体" panose="02010600030101010101" pitchFamily="2" charset="-122"/>
              </a:rPr>
              <a:t>代价</a:t>
            </a:r>
            <a:r>
              <a:rPr lang="zh-CN" altLang="en-US" sz="2400" dirty="0">
                <a:latin typeface="宋体" panose="02010600030101010101" pitchFamily="2" charset="-122"/>
              </a:rPr>
              <a:t>的</a:t>
            </a:r>
            <a:r>
              <a:rPr lang="zh-CN" altLang="en-US" sz="2400" dirty="0">
                <a:solidFill>
                  <a:schemeClr val="hlink"/>
                </a:solidFill>
                <a:latin typeface="宋体" panose="02010600030101010101" pitchFamily="2" charset="-122"/>
              </a:rPr>
              <a:t>计算方向</a:t>
            </a:r>
            <a:r>
              <a:rPr lang="zh-CN" altLang="en-US" sz="2400" dirty="0">
                <a:latin typeface="宋体" panose="02010600030101010101" pitchFamily="2" charset="-122"/>
              </a:rPr>
              <a:t>与搜索树的</a:t>
            </a:r>
            <a:r>
              <a:rPr lang="zh-CN" altLang="en-US" sz="2400" dirty="0">
                <a:solidFill>
                  <a:schemeClr val="hlink"/>
                </a:solidFill>
                <a:latin typeface="宋体" panose="02010600030101010101" pitchFamily="2" charset="-122"/>
              </a:rPr>
              <a:t>生长方向相反</a:t>
            </a:r>
            <a:r>
              <a:rPr lang="zh-CN" altLang="en-US" sz="2400" dirty="0">
                <a:latin typeface="宋体" panose="02010600030101010101" pitchFamily="2" charset="-122"/>
              </a:rPr>
              <a:t>。</a:t>
            </a:r>
            <a:endParaRPr lang="zh-CN" altLang="en-US" sz="2400" b="0" dirty="0">
              <a:latin typeface="宋体" panose="02010600030101010101" pitchFamily="2"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7" name="Rectangle 2"/>
          <p:cNvSpPr>
            <a:spLocks noGrp="1"/>
          </p:cNvSpPr>
          <p:nvPr>
            <p:ph type="title"/>
          </p:nvPr>
        </p:nvSpPr>
        <p:spPr/>
        <p:txBody>
          <a:bodyPr vert="horz" wrap="square" anchor="b"/>
          <a:p>
            <a:pPr eaLnBrk="1" hangingPunct="1"/>
            <a:r>
              <a:rPr lang="en-US" altLang="zh-CN" sz="3200" b="1"/>
              <a:t>2.4.1 </a:t>
            </a:r>
            <a:r>
              <a:rPr lang="zh-CN" altLang="en-US" sz="3200" b="1" dirty="0"/>
              <a:t>启发式搜索算法</a:t>
            </a:r>
            <a:r>
              <a:rPr lang="zh-CN" altLang="en-US" sz="2800" b="1" dirty="0">
                <a:latin typeface="宋体" panose="02010600030101010101" pitchFamily="2" charset="-122"/>
              </a:rPr>
              <a:t>（</a:t>
            </a:r>
            <a:r>
              <a:rPr lang="en-US" altLang="zh-CN" sz="2800" b="1">
                <a:latin typeface="宋体" panose="02010600030101010101" pitchFamily="2" charset="-122"/>
              </a:rPr>
              <a:t>1</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
        <p:nvSpPr>
          <p:cNvPr id="64518" name="Rectangle 3"/>
          <p:cNvSpPr>
            <a:spLocks noGrp="1"/>
          </p:cNvSpPr>
          <p:nvPr>
            <p:ph type="body" idx="4294967295"/>
          </p:nvPr>
        </p:nvSpPr>
        <p:spPr>
          <a:xfrm>
            <a:off x="776605" y="1723390"/>
            <a:ext cx="7886700" cy="4351655"/>
          </a:xfrm>
        </p:spPr>
        <p:txBody>
          <a:bodyPr vert="horz" wrap="square" anchor="t"/>
          <a:p>
            <a:pPr marL="0" indent="0">
              <a:buSzPct val="100000"/>
              <a:buFont typeface="Wingdings" panose="05000000000000000000" pitchFamily="2" charset="2"/>
              <a:buChar char="Ø"/>
            </a:pPr>
            <a:r>
              <a:rPr lang="zh-CN" altLang="en-US" sz="2400" b="1" dirty="0"/>
              <a:t>启发式搜索</a:t>
            </a:r>
            <a:endParaRPr lang="en-US" altLang="zh-CN" sz="2400" b="1"/>
          </a:p>
          <a:p>
            <a:pPr marL="0" indent="0" eaLnBrk="1" hangingPunct="1">
              <a:buNone/>
            </a:pPr>
            <a:r>
              <a:rPr lang="zh-CN" altLang="en-US" sz="2400" dirty="0"/>
              <a:t>用启发函数来导航，其搜索算法就要在状态图一般搜索算法基础上再</a:t>
            </a:r>
            <a:r>
              <a:rPr lang="zh-CN" altLang="en-US" sz="2400" dirty="0">
                <a:solidFill>
                  <a:schemeClr val="hlink"/>
                </a:solidFill>
              </a:rPr>
              <a:t>增加启发函数值</a:t>
            </a:r>
            <a:r>
              <a:rPr lang="zh-CN" altLang="en-US" sz="2400" dirty="0"/>
              <a:t>的</a:t>
            </a:r>
            <a:r>
              <a:rPr lang="zh-CN" altLang="en-US" sz="2400" dirty="0">
                <a:solidFill>
                  <a:schemeClr val="hlink"/>
                </a:solidFill>
              </a:rPr>
              <a:t>计算</a:t>
            </a:r>
            <a:r>
              <a:rPr lang="zh-CN" altLang="en-US" sz="2400" dirty="0"/>
              <a:t>与</a:t>
            </a:r>
            <a:r>
              <a:rPr lang="zh-CN" altLang="en-US" sz="2400" dirty="0">
                <a:solidFill>
                  <a:schemeClr val="hlink"/>
                </a:solidFill>
              </a:rPr>
              <a:t>传播</a:t>
            </a:r>
            <a:r>
              <a:rPr lang="zh-CN" altLang="en-US" sz="2400" dirty="0"/>
              <a:t>过程，并且由</a:t>
            </a:r>
            <a:r>
              <a:rPr lang="zh-CN" altLang="en-US" sz="2400" dirty="0">
                <a:solidFill>
                  <a:schemeClr val="hlink"/>
                </a:solidFill>
              </a:rPr>
              <a:t>启发函数值</a:t>
            </a:r>
            <a:r>
              <a:rPr lang="zh-CN" altLang="en-US" sz="2400" dirty="0"/>
              <a:t>来</a:t>
            </a:r>
            <a:r>
              <a:rPr lang="zh-CN" altLang="en-US" sz="2400" dirty="0">
                <a:solidFill>
                  <a:schemeClr val="hlink"/>
                </a:solidFill>
              </a:rPr>
              <a:t>确定</a:t>
            </a:r>
            <a:r>
              <a:rPr lang="zh-CN" altLang="en-US" sz="2400" dirty="0"/>
              <a:t>节点的</a:t>
            </a:r>
            <a:r>
              <a:rPr lang="zh-CN" altLang="en-US" sz="2400" dirty="0">
                <a:solidFill>
                  <a:schemeClr val="hlink"/>
                </a:solidFill>
              </a:rPr>
              <a:t>扩展顺序</a:t>
            </a:r>
            <a:r>
              <a:rPr lang="zh-CN" altLang="en-US" sz="2400" dirty="0"/>
              <a:t>。</a:t>
            </a:r>
            <a:endParaRPr lang="zh-CN" altLang="en-US" sz="2400" dirty="0"/>
          </a:p>
          <a:p>
            <a:pPr marL="0" indent="0">
              <a:lnSpc>
                <a:spcPct val="120000"/>
              </a:lnSpc>
              <a:buSzPct val="100000"/>
              <a:buFont typeface="Wingdings" panose="05000000000000000000" pitchFamily="2" charset="2"/>
              <a:buChar char="Ø"/>
            </a:pPr>
            <a:r>
              <a:rPr lang="zh-CN" altLang="en-US" sz="2400" b="1" dirty="0"/>
              <a:t>按选择范围不同，启发式搜索分为</a:t>
            </a:r>
            <a:r>
              <a:rPr lang="zh-CN" altLang="en-US" sz="2400" b="1" dirty="0">
                <a:solidFill>
                  <a:schemeClr val="hlink"/>
                </a:solidFill>
              </a:rPr>
              <a:t>：</a:t>
            </a:r>
            <a:endParaRPr lang="zh-CN" altLang="en-US" sz="2400" b="1" dirty="0">
              <a:solidFill>
                <a:schemeClr val="hlink"/>
              </a:solidFill>
            </a:endParaRPr>
          </a:p>
          <a:p>
            <a:pPr marL="179705" lvl="1" indent="0">
              <a:lnSpc>
                <a:spcPct val="120000"/>
              </a:lnSpc>
              <a:buSzPct val="100000"/>
              <a:buFont typeface="Wingdings" panose="05000000000000000000" pitchFamily="2" charset="2"/>
              <a:buChar char="Ø"/>
            </a:pPr>
            <a:r>
              <a:rPr lang="zh-CN" altLang="en-US" sz="2000" b="1" dirty="0"/>
              <a:t>全局择优搜索</a:t>
            </a:r>
            <a:endParaRPr lang="zh-CN" altLang="en-US" sz="2000" b="1" dirty="0"/>
          </a:p>
          <a:p>
            <a:pPr marL="179705" lvl="1" indent="0">
              <a:lnSpc>
                <a:spcPct val="120000"/>
              </a:lnSpc>
              <a:buSzPct val="100000"/>
              <a:buFont typeface="Wingdings" panose="05000000000000000000" pitchFamily="2" charset="2"/>
              <a:buChar char="Ø"/>
            </a:pPr>
            <a:r>
              <a:rPr lang="zh-CN" altLang="en-US" sz="2000" b="1" dirty="0"/>
              <a:t>局部择优搜索</a:t>
            </a:r>
            <a:endParaRPr lang="zh-CN" altLang="en-US" sz="2000" b="1" dirty="0"/>
          </a:p>
          <a:p>
            <a:pPr marL="0" indent="0" eaLnBrk="1" hangingPunct="1">
              <a:buChar char="•"/>
            </a:pPr>
            <a:endParaRPr lang="en-US" altLang="zh-CN"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标题 129025"/>
          <p:cNvSpPr>
            <a:spLocks noGrp="1"/>
          </p:cNvSpPr>
          <p:nvPr>
            <p:ph type="title"/>
          </p:nvPr>
        </p:nvSpPr>
        <p:spPr/>
        <p:txBody>
          <a:bodyPr anchor="b"/>
          <a:p>
            <a:r>
              <a:rPr lang="en-US" altLang="zh-CN" sz="3200" b="1"/>
              <a:t>2.5.3 </a:t>
            </a:r>
            <a:r>
              <a:rPr lang="zh-CN" altLang="en-US" sz="3200" b="1" dirty="0"/>
              <a:t>与或树的启发式搜索</a:t>
            </a:r>
            <a:r>
              <a:rPr lang="en-US" altLang="zh-CN" sz="3200" b="1"/>
              <a:t>(1)</a:t>
            </a:r>
            <a:endParaRPr lang="en-US" altLang="zh-CN" sz="3200" b="1"/>
          </a:p>
        </p:txBody>
      </p:sp>
      <p:sp>
        <p:nvSpPr>
          <p:cNvPr id="129027" name="文本占位符 129026"/>
          <p:cNvSpPr>
            <a:spLocks noGrp="1"/>
          </p:cNvSpPr>
          <p:nvPr>
            <p:ph type="body" idx="4294967295"/>
          </p:nvPr>
        </p:nvSpPr>
        <p:spPr>
          <a:xfrm>
            <a:off x="407035" y="1507490"/>
            <a:ext cx="7886700" cy="4351655"/>
          </a:xfrm>
        </p:spPr>
        <p:txBody>
          <a:bodyPr/>
          <a:p>
            <a:r>
              <a:rPr lang="zh-CN" altLang="en-US" sz="2800" b="1" dirty="0"/>
              <a:t>盲目搜索的特点</a:t>
            </a:r>
            <a:endParaRPr lang="zh-CN" altLang="en-US" sz="2800" b="1" dirty="0"/>
          </a:p>
          <a:p>
            <a:pPr lvl="1">
              <a:lnSpc>
                <a:spcPct val="120000"/>
              </a:lnSpc>
            </a:pPr>
            <a:r>
              <a:rPr lang="zh-CN" altLang="en-US" dirty="0"/>
              <a:t>搜索从初始节点开始，先</a:t>
            </a:r>
            <a:r>
              <a:rPr lang="zh-CN" altLang="en-US" dirty="0">
                <a:solidFill>
                  <a:schemeClr val="hlink"/>
                </a:solidFill>
              </a:rPr>
              <a:t>自上而下</a:t>
            </a:r>
            <a:r>
              <a:rPr lang="zh-CN" altLang="en-US" dirty="0"/>
              <a:t>地进行</a:t>
            </a:r>
            <a:r>
              <a:rPr lang="zh-CN" altLang="en-US" dirty="0">
                <a:solidFill>
                  <a:schemeClr val="hlink"/>
                </a:solidFill>
              </a:rPr>
              <a:t>搜索</a:t>
            </a:r>
            <a:r>
              <a:rPr lang="zh-CN" altLang="en-US" dirty="0"/>
              <a:t>，寻找终止节点及端节点，然后再</a:t>
            </a:r>
            <a:r>
              <a:rPr lang="zh-CN" altLang="en-US" dirty="0">
                <a:solidFill>
                  <a:schemeClr val="hlink"/>
                </a:solidFill>
              </a:rPr>
              <a:t>自下而上</a:t>
            </a:r>
            <a:r>
              <a:rPr lang="zh-CN" altLang="en-US" dirty="0"/>
              <a:t>地进行</a:t>
            </a:r>
            <a:r>
              <a:rPr lang="zh-CN" altLang="en-US" dirty="0">
                <a:solidFill>
                  <a:schemeClr val="hlink"/>
                </a:solidFill>
              </a:rPr>
              <a:t>可解性标记</a:t>
            </a:r>
            <a:r>
              <a:rPr lang="zh-CN" altLang="en-US" dirty="0"/>
              <a:t>，搜索终止条件是初始节点被标记为可解节点或不可解节点。</a:t>
            </a:r>
            <a:endParaRPr lang="zh-CN" altLang="en-US" dirty="0"/>
          </a:p>
          <a:p>
            <a:pPr lvl="1">
              <a:lnSpc>
                <a:spcPct val="120000"/>
              </a:lnSpc>
            </a:pPr>
            <a:r>
              <a:rPr lang="zh-CN" altLang="en-US" dirty="0"/>
              <a:t>搜索都是</a:t>
            </a:r>
            <a:r>
              <a:rPr lang="zh-CN" altLang="en-US" dirty="0">
                <a:solidFill>
                  <a:schemeClr val="hlink"/>
                </a:solidFill>
              </a:rPr>
              <a:t>按确定路线</a:t>
            </a:r>
            <a:r>
              <a:rPr lang="zh-CN" altLang="en-US" dirty="0"/>
              <a:t>进行的，选择节点进行扩展时，只</a:t>
            </a:r>
            <a:r>
              <a:rPr lang="zh-CN" altLang="en-US" dirty="0">
                <a:solidFill>
                  <a:schemeClr val="hlink"/>
                </a:solidFill>
              </a:rPr>
              <a:t>考虑位置</a:t>
            </a:r>
            <a:r>
              <a:rPr lang="zh-CN" altLang="en-US" dirty="0"/>
              <a:t>，而没考虑代价，因而求得的解树不一定是代价最小的解树，即不一定是最优解树</a:t>
            </a:r>
            <a:r>
              <a:rPr lang="zh-CN" altLang="en-US" dirty="0">
                <a:ea typeface="华文新魏" panose="02010800040101010101" pitchFamily="2" charset="-122"/>
              </a:rPr>
              <a:t>。</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标题 130049"/>
          <p:cNvSpPr>
            <a:spLocks noGrp="1"/>
          </p:cNvSpPr>
          <p:nvPr>
            <p:ph type="title"/>
          </p:nvPr>
        </p:nvSpPr>
        <p:spPr/>
        <p:txBody>
          <a:bodyPr anchor="b"/>
          <a:p>
            <a:r>
              <a:rPr lang="en-US" altLang="zh-CN" sz="2800" b="1"/>
              <a:t>2.5.3 </a:t>
            </a:r>
            <a:r>
              <a:rPr lang="zh-CN" altLang="en-US" sz="2800" b="1" dirty="0"/>
              <a:t>与或树的启发式搜索</a:t>
            </a:r>
            <a:r>
              <a:rPr lang="en-US" altLang="zh-CN" sz="2800" b="1"/>
              <a:t>(2)</a:t>
            </a:r>
            <a:endParaRPr lang="en-US" altLang="zh-CN" sz="2800" b="1"/>
          </a:p>
        </p:txBody>
      </p:sp>
      <p:sp>
        <p:nvSpPr>
          <p:cNvPr id="130051" name="文本占位符 130050"/>
          <p:cNvSpPr>
            <a:spLocks noGrp="1"/>
          </p:cNvSpPr>
          <p:nvPr>
            <p:ph type="body" idx="4294967295"/>
          </p:nvPr>
        </p:nvSpPr>
        <p:spPr>
          <a:xfrm>
            <a:off x="628650" y="1787525"/>
            <a:ext cx="7886700" cy="4351655"/>
          </a:xfrm>
        </p:spPr>
        <p:txBody>
          <a:bodyPr/>
          <a:p>
            <a:r>
              <a:rPr lang="zh-CN" altLang="en-US" b="1">
                <a:latin typeface="宋体" panose="02010600030101010101" pitchFamily="2" charset="-122"/>
              </a:rPr>
              <a:t>有序搜索</a:t>
            </a:r>
            <a:endParaRPr lang="zh-CN" altLang="en-US" b="1">
              <a:latin typeface="宋体" panose="02010600030101010101" pitchFamily="2" charset="-122"/>
            </a:endParaRPr>
          </a:p>
          <a:p>
            <a:pPr>
              <a:lnSpc>
                <a:spcPct val="135000"/>
              </a:lnSpc>
              <a:buNone/>
            </a:pPr>
            <a:r>
              <a:rPr lang="zh-CN" altLang="en-US" sz="2800" b="1">
                <a:latin typeface="宋体" panose="02010600030101010101" pitchFamily="2" charset="-122"/>
              </a:rPr>
              <a:t>     </a:t>
            </a:r>
            <a:r>
              <a:rPr lang="zh-CN" altLang="en-US" sz="2800">
                <a:latin typeface="宋体" panose="02010600030101010101" pitchFamily="2" charset="-122"/>
              </a:rPr>
              <a:t>为求得</a:t>
            </a:r>
            <a:r>
              <a:rPr lang="zh-CN" altLang="en-US" sz="2800">
                <a:solidFill>
                  <a:schemeClr val="hlink"/>
                </a:solidFill>
                <a:latin typeface="宋体" panose="02010600030101010101" pitchFamily="2" charset="-122"/>
              </a:rPr>
              <a:t>代价最小</a:t>
            </a:r>
            <a:r>
              <a:rPr lang="zh-CN" altLang="en-US" sz="2800">
                <a:latin typeface="宋体" panose="02010600030101010101" pitchFamily="2" charset="-122"/>
              </a:rPr>
              <a:t>的解树，在每次确定欲扩展的节点时，先往前多看几步，</a:t>
            </a:r>
            <a:r>
              <a:rPr lang="zh-CN" altLang="en-US" sz="2800">
                <a:solidFill>
                  <a:schemeClr val="hlink"/>
                </a:solidFill>
                <a:latin typeface="宋体" panose="02010600030101010101" pitchFamily="2" charset="-122"/>
              </a:rPr>
              <a:t>计算</a:t>
            </a:r>
            <a:r>
              <a:rPr lang="zh-CN" altLang="en-US" sz="2800">
                <a:latin typeface="宋体" panose="02010600030101010101" pitchFamily="2" charset="-122"/>
              </a:rPr>
              <a:t>扩展这个节点可能要付出的</a:t>
            </a:r>
            <a:r>
              <a:rPr lang="zh-CN" altLang="en-US" sz="2800">
                <a:solidFill>
                  <a:schemeClr val="hlink"/>
                </a:solidFill>
                <a:latin typeface="宋体" panose="02010600030101010101" pitchFamily="2" charset="-122"/>
              </a:rPr>
              <a:t>代价</a:t>
            </a:r>
            <a:r>
              <a:rPr lang="zh-CN" altLang="en-US" sz="2800">
                <a:latin typeface="宋体" panose="02010600030101010101" pitchFamily="2" charset="-122"/>
              </a:rPr>
              <a:t>，并</a:t>
            </a:r>
            <a:r>
              <a:rPr lang="zh-CN" altLang="en-US" sz="2800">
                <a:solidFill>
                  <a:schemeClr val="hlink"/>
                </a:solidFill>
                <a:latin typeface="宋体" panose="02010600030101010101" pitchFamily="2" charset="-122"/>
              </a:rPr>
              <a:t>选择</a:t>
            </a:r>
            <a:r>
              <a:rPr lang="zh-CN" altLang="en-US" sz="2800">
                <a:latin typeface="宋体" panose="02010600030101010101" pitchFamily="2" charset="-122"/>
              </a:rPr>
              <a:t>代价</a:t>
            </a:r>
            <a:r>
              <a:rPr lang="zh-CN" altLang="en-US" sz="2800">
                <a:solidFill>
                  <a:schemeClr val="hlink"/>
                </a:solidFill>
                <a:latin typeface="宋体" panose="02010600030101010101" pitchFamily="2" charset="-122"/>
              </a:rPr>
              <a:t>最小</a:t>
            </a:r>
            <a:r>
              <a:rPr lang="zh-CN" altLang="en-US" sz="2800">
                <a:latin typeface="宋体" panose="02010600030101010101" pitchFamily="2" charset="-122"/>
              </a:rPr>
              <a:t>的节点进行</a:t>
            </a:r>
            <a:r>
              <a:rPr lang="zh-CN" altLang="en-US" sz="2800">
                <a:solidFill>
                  <a:schemeClr val="hlink"/>
                </a:solidFill>
                <a:latin typeface="宋体" panose="02010600030101010101" pitchFamily="2" charset="-122"/>
              </a:rPr>
              <a:t>扩展</a:t>
            </a:r>
            <a:r>
              <a:rPr lang="zh-CN" altLang="en-US" sz="2800">
                <a:latin typeface="宋体" panose="02010600030101010101" pitchFamily="2" charset="-122"/>
              </a:rPr>
              <a:t>，这种根据代价决定搜索路线的方法称为与或树的</a:t>
            </a:r>
            <a:r>
              <a:rPr lang="zh-CN" altLang="en-US" sz="2800">
                <a:solidFill>
                  <a:schemeClr val="hlink"/>
                </a:solidFill>
                <a:latin typeface="宋体" panose="02010600030101010101" pitchFamily="2" charset="-122"/>
              </a:rPr>
              <a:t>有序搜索</a:t>
            </a:r>
            <a:r>
              <a:rPr lang="zh-CN" altLang="en-US" sz="2800">
                <a:latin typeface="宋体" panose="02010600030101010101" pitchFamily="2" charset="-122"/>
              </a:rPr>
              <a:t>。</a:t>
            </a:r>
            <a:endParaRPr lang="zh-CN" altLang="en-US" sz="2800">
              <a:latin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标题 131073"/>
          <p:cNvSpPr>
            <a:spLocks noGrp="1"/>
          </p:cNvSpPr>
          <p:nvPr>
            <p:ph type="title"/>
          </p:nvPr>
        </p:nvSpPr>
        <p:spPr/>
        <p:txBody>
          <a:bodyPr anchor="b"/>
          <a:p>
            <a:r>
              <a:rPr lang="en-US" altLang="zh-CN" sz="2800" b="1"/>
              <a:t>2.5.3 </a:t>
            </a:r>
            <a:r>
              <a:rPr lang="zh-CN" altLang="en-US" sz="2800" b="1" dirty="0"/>
              <a:t>与或树的启发式搜索</a:t>
            </a:r>
            <a:r>
              <a:rPr lang="en-US" altLang="zh-CN" sz="2800" b="1"/>
              <a:t>(3)</a:t>
            </a:r>
            <a:endParaRPr lang="zh-CN" altLang="en-US" sz="2800" b="1" dirty="0"/>
          </a:p>
        </p:txBody>
      </p:sp>
      <p:sp>
        <p:nvSpPr>
          <p:cNvPr id="131075" name="文本占位符 131074"/>
          <p:cNvSpPr>
            <a:spLocks noGrp="1"/>
          </p:cNvSpPr>
          <p:nvPr>
            <p:ph type="body" idx="4294967295"/>
          </p:nvPr>
        </p:nvSpPr>
        <p:spPr>
          <a:xfrm>
            <a:off x="433070" y="1799590"/>
            <a:ext cx="7886700" cy="4351655"/>
          </a:xfrm>
        </p:spPr>
        <p:txBody>
          <a:bodyPr/>
          <a:p>
            <a:r>
              <a:rPr lang="zh-CN" altLang="en-US" b="1" dirty="0">
                <a:latin typeface="宋体" panose="02010600030101010101" pitchFamily="2" charset="-122"/>
              </a:rPr>
              <a:t>解树的代价（树根的代价）</a:t>
            </a:r>
            <a:endParaRPr lang="zh-CN" altLang="en-US" b="1" dirty="0">
              <a:latin typeface="宋体" panose="02010600030101010101" pitchFamily="2" charset="-122"/>
            </a:endParaRPr>
          </a:p>
          <a:p>
            <a:pPr lvl="1">
              <a:lnSpc>
                <a:spcPct val="120000"/>
              </a:lnSpc>
            </a:pPr>
            <a:r>
              <a:rPr lang="zh-CN" altLang="en-US" dirty="0">
                <a:solidFill>
                  <a:schemeClr val="folHlink"/>
                </a:solidFill>
                <a:latin typeface="宋体" panose="02010600030101010101" pitchFamily="2" charset="-122"/>
              </a:rPr>
              <a:t>状态图</a:t>
            </a:r>
            <a:r>
              <a:rPr lang="zh-CN" altLang="en-US" dirty="0">
                <a:latin typeface="宋体" panose="02010600030101010101" pitchFamily="2" charset="-122"/>
              </a:rPr>
              <a:t>从初始节点计算代价。</a:t>
            </a:r>
            <a:endParaRPr lang="zh-CN" altLang="en-US" dirty="0">
              <a:latin typeface="宋体" panose="02010600030101010101" pitchFamily="2" charset="-122"/>
            </a:endParaRPr>
          </a:p>
          <a:p>
            <a:pPr lvl="1">
              <a:lnSpc>
                <a:spcPct val="120000"/>
              </a:lnSpc>
            </a:pPr>
            <a:r>
              <a:rPr lang="zh-CN" altLang="en-US" dirty="0">
                <a:solidFill>
                  <a:schemeClr val="folHlink"/>
                </a:solidFill>
                <a:latin typeface="宋体" panose="02010600030101010101" pitchFamily="2" charset="-122"/>
              </a:rPr>
              <a:t>与或树</a:t>
            </a:r>
            <a:r>
              <a:rPr lang="zh-CN" altLang="en-US" dirty="0">
                <a:latin typeface="宋体" panose="02010600030101010101" pitchFamily="2" charset="-122"/>
              </a:rPr>
              <a:t>中解树的代价从树叶开始</a:t>
            </a:r>
            <a:r>
              <a:rPr lang="zh-CN" altLang="en-US" dirty="0">
                <a:solidFill>
                  <a:schemeClr val="hlink"/>
                </a:solidFill>
                <a:latin typeface="宋体" panose="02010600030101010101" pitchFamily="2" charset="-122"/>
              </a:rPr>
              <a:t>自下而上</a:t>
            </a:r>
            <a:r>
              <a:rPr lang="zh-CN" altLang="en-US" dirty="0">
                <a:latin typeface="宋体" panose="02010600030101010101" pitchFamily="2" charset="-122"/>
              </a:rPr>
              <a:t>逐层</a:t>
            </a:r>
            <a:r>
              <a:rPr lang="zh-CN" altLang="en-US" dirty="0">
                <a:solidFill>
                  <a:schemeClr val="hlink"/>
                </a:solidFill>
                <a:latin typeface="宋体" panose="02010600030101010101" pitchFamily="2" charset="-122"/>
              </a:rPr>
              <a:t>计算</a:t>
            </a:r>
            <a:r>
              <a:rPr lang="zh-CN" altLang="en-US" dirty="0">
                <a:latin typeface="宋体" panose="02010600030101010101" pitchFamily="2" charset="-122"/>
              </a:rPr>
              <a:t>而求得的。</a:t>
            </a:r>
            <a:endParaRPr lang="zh-CN" altLang="en-US" dirty="0">
              <a:latin typeface="宋体" panose="02010600030101010101" pitchFamily="2" charset="-122"/>
            </a:endParaRPr>
          </a:p>
          <a:p>
            <a:pPr lvl="1">
              <a:lnSpc>
                <a:spcPct val="120000"/>
              </a:lnSpc>
            </a:pPr>
            <a:r>
              <a:rPr lang="zh-CN" altLang="en-US" dirty="0">
                <a:latin typeface="宋体" panose="02010600030101010101" pitchFamily="2" charset="-122"/>
              </a:rPr>
              <a:t>而解树的根对应的是初始节点</a:t>
            </a:r>
            <a:r>
              <a:rPr lang="en-US" altLang="zh-CN">
                <a:latin typeface="宋体" panose="02010600030101010101" pitchFamily="2" charset="-122"/>
              </a:rPr>
              <a:t>S</a:t>
            </a:r>
            <a:r>
              <a:rPr lang="en-US" altLang="zh-CN" baseline="-25000">
                <a:latin typeface="宋体" panose="02010600030101010101" pitchFamily="2" charset="-122"/>
              </a:rPr>
              <a:t>0</a:t>
            </a:r>
            <a:r>
              <a:rPr lang="zh-CN" altLang="en-US" dirty="0">
                <a:latin typeface="宋体" panose="02010600030101010101" pitchFamily="2" charset="-122"/>
              </a:rPr>
              <a:t>。这就是说，在与或树的搜索过程中，</a:t>
            </a:r>
            <a:r>
              <a:rPr lang="zh-CN" altLang="en-US" dirty="0">
                <a:solidFill>
                  <a:schemeClr val="hlink"/>
                </a:solidFill>
                <a:latin typeface="宋体" panose="02010600030101010101" pitchFamily="2" charset="-122"/>
              </a:rPr>
              <a:t>代价</a:t>
            </a:r>
            <a:r>
              <a:rPr lang="zh-CN" altLang="en-US" dirty="0">
                <a:latin typeface="宋体" panose="02010600030101010101" pitchFamily="2" charset="-122"/>
              </a:rPr>
              <a:t>的</a:t>
            </a:r>
            <a:r>
              <a:rPr lang="zh-CN" altLang="en-US" dirty="0">
                <a:solidFill>
                  <a:schemeClr val="hlink"/>
                </a:solidFill>
                <a:latin typeface="宋体" panose="02010600030101010101" pitchFamily="2" charset="-122"/>
              </a:rPr>
              <a:t>计算方向</a:t>
            </a:r>
            <a:r>
              <a:rPr lang="zh-CN" altLang="en-US" dirty="0">
                <a:latin typeface="宋体" panose="02010600030101010101" pitchFamily="2" charset="-122"/>
              </a:rPr>
              <a:t>与搜索树的</a:t>
            </a:r>
            <a:r>
              <a:rPr lang="zh-CN" altLang="en-US" dirty="0">
                <a:solidFill>
                  <a:schemeClr val="hlink"/>
                </a:solidFill>
                <a:latin typeface="宋体" panose="02010600030101010101" pitchFamily="2" charset="-122"/>
              </a:rPr>
              <a:t>生长方向相反</a:t>
            </a:r>
            <a:r>
              <a:rPr lang="zh-CN" altLang="en-US" dirty="0">
                <a:latin typeface="宋体" panose="02010600030101010101" pitchFamily="2" charset="-122"/>
              </a:rPr>
              <a:t>。</a:t>
            </a:r>
            <a:endParaRPr lang="zh-CN" altLang="en-US" dirty="0">
              <a:latin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标题 132097"/>
          <p:cNvSpPr>
            <a:spLocks noGrp="1"/>
          </p:cNvSpPr>
          <p:nvPr>
            <p:ph type="title"/>
          </p:nvPr>
        </p:nvSpPr>
        <p:spPr/>
        <p:txBody>
          <a:bodyPr anchor="b"/>
          <a:p>
            <a:r>
              <a:rPr lang="en-US" altLang="zh-CN" sz="2800" b="1"/>
              <a:t>2.5.3 </a:t>
            </a:r>
            <a:r>
              <a:rPr lang="zh-CN" altLang="en-US" sz="2800" b="1" dirty="0"/>
              <a:t>与或树的启发式搜索</a:t>
            </a:r>
            <a:r>
              <a:rPr lang="en-US" altLang="zh-CN" sz="2800" b="1"/>
              <a:t>(4)</a:t>
            </a:r>
            <a:endParaRPr lang="zh-CN" altLang="en-US" sz="2800" b="1" dirty="0"/>
          </a:p>
        </p:txBody>
      </p:sp>
      <p:sp>
        <p:nvSpPr>
          <p:cNvPr id="132099" name="文本占位符 132098"/>
          <p:cNvSpPr>
            <a:spLocks noGrp="1"/>
          </p:cNvSpPr>
          <p:nvPr>
            <p:ph type="body" idx="4294967295"/>
          </p:nvPr>
        </p:nvSpPr>
        <p:spPr>
          <a:xfrm>
            <a:off x="0" y="1825625"/>
            <a:ext cx="7886700" cy="4351655"/>
          </a:xfrm>
        </p:spPr>
        <p:txBody>
          <a:bodyPr>
            <a:normAutofit lnSpcReduction="10000"/>
          </a:bodyPr>
          <a:p>
            <a:pPr lvl="1">
              <a:lnSpc>
                <a:spcPct val="90000"/>
              </a:lnSpc>
            </a:pPr>
            <a:r>
              <a:rPr lang="zh-CN" altLang="en-US" b="1" dirty="0">
                <a:latin typeface="宋体" panose="02010600030101010101" pitchFamily="2" charset="-122"/>
              </a:rPr>
              <a:t>解树代价的计算方法</a:t>
            </a:r>
            <a:endParaRPr lang="zh-CN" altLang="en-US" b="1" dirty="0">
              <a:latin typeface="宋体" panose="02010600030101010101" pitchFamily="2" charset="-122"/>
            </a:endParaRPr>
          </a:p>
          <a:p>
            <a:pPr lvl="2" algn="just">
              <a:buNone/>
            </a:pPr>
            <a:r>
              <a:rPr lang="en-US" altLang="zh-CN" b="1" err="1">
                <a:latin typeface="宋体" panose="02010600030101010101" pitchFamily="2" charset="-122"/>
              </a:rPr>
              <a:t>g(x</a:t>
            </a:r>
            <a:r>
              <a:rPr lang="en-US" altLang="zh-CN" b="1">
                <a:latin typeface="宋体" panose="02010600030101010101" pitchFamily="2" charset="-122"/>
              </a:rPr>
              <a:t>)</a:t>
            </a:r>
            <a:r>
              <a:rPr lang="zh-CN" altLang="en-US" b="1" dirty="0">
                <a:latin typeface="宋体" panose="02010600030101010101" pitchFamily="2" charset="-122"/>
              </a:rPr>
              <a:t>表示节点</a:t>
            </a:r>
            <a:r>
              <a:rPr lang="en-US" altLang="zh-CN" b="1">
                <a:latin typeface="宋体" panose="02010600030101010101" pitchFamily="2" charset="-122"/>
              </a:rPr>
              <a:t>x</a:t>
            </a:r>
            <a:r>
              <a:rPr lang="zh-CN" altLang="en-US" b="1" dirty="0">
                <a:latin typeface="宋体" panose="02010600030101010101" pitchFamily="2" charset="-122"/>
              </a:rPr>
              <a:t>的代价，</a:t>
            </a:r>
            <a:r>
              <a:rPr lang="en-US" altLang="zh-CN" b="1" err="1">
                <a:latin typeface="宋体" panose="02010600030101010101" pitchFamily="2" charset="-122"/>
              </a:rPr>
              <a:t>c(x,y</a:t>
            </a:r>
            <a:r>
              <a:rPr lang="en-US" altLang="zh-CN" b="1">
                <a:latin typeface="宋体" panose="02010600030101010101" pitchFamily="2" charset="-122"/>
              </a:rPr>
              <a:t>)</a:t>
            </a:r>
            <a:r>
              <a:rPr lang="zh-CN" altLang="en-US" b="1" dirty="0">
                <a:latin typeface="宋体" panose="02010600030101010101" pitchFamily="2" charset="-122"/>
              </a:rPr>
              <a:t>表示节点</a:t>
            </a:r>
            <a:r>
              <a:rPr lang="en-US" altLang="zh-CN" b="1">
                <a:latin typeface="宋体" panose="02010600030101010101" pitchFamily="2" charset="-122"/>
              </a:rPr>
              <a:t>x</a:t>
            </a:r>
            <a:r>
              <a:rPr lang="zh-CN" altLang="en-US" b="1" dirty="0">
                <a:latin typeface="宋体" panose="02010600030101010101" pitchFamily="2" charset="-122"/>
              </a:rPr>
              <a:t>到其子节点</a:t>
            </a:r>
            <a:r>
              <a:rPr lang="en-US" altLang="zh-CN" b="1">
                <a:latin typeface="宋体" panose="02010600030101010101" pitchFamily="2" charset="-122"/>
              </a:rPr>
              <a:t>y</a:t>
            </a:r>
            <a:r>
              <a:rPr lang="zh-CN" altLang="en-US" b="1" dirty="0">
                <a:latin typeface="宋体" panose="02010600030101010101" pitchFamily="2" charset="-122"/>
              </a:rPr>
              <a:t>的代价</a:t>
            </a:r>
            <a:r>
              <a:rPr lang="en-US" altLang="zh-CN" b="1">
                <a:latin typeface="宋体" panose="02010600030101010101" pitchFamily="2" charset="-122"/>
              </a:rPr>
              <a:t>(</a:t>
            </a:r>
            <a:r>
              <a:rPr lang="zh-CN" altLang="en-US" b="1" dirty="0">
                <a:latin typeface="宋体" panose="02010600030101010101" pitchFamily="2" charset="-122"/>
              </a:rPr>
              <a:t>即边</a:t>
            </a:r>
            <a:r>
              <a:rPr lang="en-US" altLang="zh-CN" b="1" err="1">
                <a:latin typeface="宋体" panose="02010600030101010101" pitchFamily="2" charset="-122"/>
              </a:rPr>
              <a:t>xy</a:t>
            </a:r>
            <a:r>
              <a:rPr lang="zh-CN" altLang="en-US" b="1" dirty="0">
                <a:latin typeface="宋体" panose="02010600030101010101" pitchFamily="2" charset="-122"/>
              </a:rPr>
              <a:t>的代价</a:t>
            </a:r>
            <a:r>
              <a:rPr lang="en-US" altLang="zh-CN" b="1">
                <a:latin typeface="宋体" panose="02010600030101010101" pitchFamily="2" charset="-122"/>
              </a:rPr>
              <a:t>)</a:t>
            </a:r>
            <a:r>
              <a:rPr lang="zh-CN" altLang="en-US" b="1" dirty="0">
                <a:latin typeface="宋体" panose="02010600030101010101" pitchFamily="2" charset="-122"/>
              </a:rPr>
              <a:t>，则</a:t>
            </a:r>
            <a:endParaRPr lang="zh-CN" altLang="en-US" b="1" dirty="0">
              <a:latin typeface="宋体" panose="02010600030101010101" pitchFamily="2" charset="-122"/>
            </a:endParaRPr>
          </a:p>
          <a:p>
            <a:pPr algn="just">
              <a:lnSpc>
                <a:spcPct val="90000"/>
              </a:lnSpc>
              <a:buNone/>
            </a:pPr>
            <a:r>
              <a:rPr lang="zh-CN" altLang="en-US" sz="2400" b="1" dirty="0">
                <a:latin typeface="宋体" panose="02010600030101010101" pitchFamily="2" charset="-122"/>
              </a:rPr>
              <a:t>     </a:t>
            </a:r>
            <a:r>
              <a:rPr lang="en-US" altLang="zh-CN" sz="2400" b="1">
                <a:latin typeface="宋体" panose="02010600030101010101" pitchFamily="2" charset="-122"/>
              </a:rPr>
              <a:t>(1)</a:t>
            </a:r>
            <a:r>
              <a:rPr lang="zh-CN" altLang="en-US" sz="2400" b="1" dirty="0">
                <a:latin typeface="宋体" panose="02010600030101010101" pitchFamily="2" charset="-122"/>
              </a:rPr>
              <a:t>若</a:t>
            </a:r>
            <a:r>
              <a:rPr lang="en-US" altLang="zh-CN" sz="2400" b="1">
                <a:latin typeface="宋体" panose="02010600030101010101" pitchFamily="2" charset="-122"/>
              </a:rPr>
              <a:t>x</a:t>
            </a:r>
            <a:r>
              <a:rPr lang="zh-CN" altLang="en-US" sz="2400" b="1" dirty="0">
                <a:latin typeface="宋体" panose="02010600030101010101" pitchFamily="2" charset="-122"/>
              </a:rPr>
              <a:t>是</a:t>
            </a:r>
            <a:r>
              <a:rPr lang="zh-CN" altLang="en-US" sz="2400" b="1" dirty="0">
                <a:solidFill>
                  <a:schemeClr val="hlink"/>
                </a:solidFill>
                <a:latin typeface="宋体" panose="02010600030101010101" pitchFamily="2" charset="-122"/>
              </a:rPr>
              <a:t>终止节点</a:t>
            </a:r>
            <a:r>
              <a:rPr lang="zh-CN" altLang="en-US" sz="2400" b="1" dirty="0">
                <a:latin typeface="宋体" panose="02010600030101010101" pitchFamily="2" charset="-122"/>
              </a:rPr>
              <a:t>，</a:t>
            </a:r>
            <a:r>
              <a:rPr lang="en-US" altLang="zh-CN" sz="2400" b="1" err="1">
                <a:latin typeface="宋体" panose="02010600030101010101" pitchFamily="2" charset="-122"/>
              </a:rPr>
              <a:t>g(x</a:t>
            </a:r>
            <a:r>
              <a:rPr lang="en-US" altLang="zh-CN" sz="2400" b="1">
                <a:latin typeface="宋体" panose="02010600030101010101" pitchFamily="2" charset="-122"/>
              </a:rPr>
              <a:t>)</a:t>
            </a:r>
            <a:r>
              <a:rPr lang="zh-CN" altLang="en-US" sz="2400" b="1" dirty="0">
                <a:latin typeface="宋体" panose="02010600030101010101" pitchFamily="2" charset="-122"/>
              </a:rPr>
              <a:t>＝</a:t>
            </a:r>
            <a:r>
              <a:rPr lang="en-US" altLang="zh-CN" sz="2400" b="1">
                <a:latin typeface="宋体" panose="02010600030101010101" pitchFamily="2" charset="-122"/>
              </a:rPr>
              <a:t>0</a:t>
            </a:r>
            <a:r>
              <a:rPr lang="zh-CN" altLang="en-US" sz="2400" b="1" dirty="0">
                <a:latin typeface="宋体" panose="02010600030101010101" pitchFamily="2" charset="-122"/>
              </a:rPr>
              <a:t>；</a:t>
            </a:r>
            <a:endParaRPr lang="zh-CN" altLang="en-US" sz="2400" b="1" dirty="0">
              <a:latin typeface="宋体" panose="02010600030101010101" pitchFamily="2" charset="-122"/>
            </a:endParaRPr>
          </a:p>
          <a:p>
            <a:pPr algn="just">
              <a:lnSpc>
                <a:spcPct val="90000"/>
              </a:lnSpc>
              <a:buNone/>
            </a:pPr>
            <a:r>
              <a:rPr lang="zh-CN" altLang="en-US" sz="2400" b="1" dirty="0">
                <a:latin typeface="宋体" panose="02010600030101010101" pitchFamily="2" charset="-122"/>
              </a:rPr>
              <a:t>     </a:t>
            </a:r>
            <a:r>
              <a:rPr lang="en-US" altLang="zh-CN" sz="2400" b="1">
                <a:latin typeface="宋体" panose="02010600030101010101" pitchFamily="2" charset="-122"/>
              </a:rPr>
              <a:t>(2)</a:t>
            </a:r>
            <a:r>
              <a:rPr lang="zh-CN" altLang="en-US" sz="2400" b="1" dirty="0">
                <a:latin typeface="宋体" panose="02010600030101010101" pitchFamily="2" charset="-122"/>
              </a:rPr>
              <a:t>若</a:t>
            </a:r>
            <a:r>
              <a:rPr lang="en-US" altLang="zh-CN" sz="2400" b="1">
                <a:latin typeface="宋体" panose="02010600030101010101" pitchFamily="2" charset="-122"/>
              </a:rPr>
              <a:t>x</a:t>
            </a:r>
            <a:r>
              <a:rPr lang="zh-CN" altLang="en-US" sz="2400" b="1" dirty="0">
                <a:latin typeface="宋体" panose="02010600030101010101" pitchFamily="2" charset="-122"/>
              </a:rPr>
              <a:t>是</a:t>
            </a:r>
            <a:r>
              <a:rPr lang="zh-CN" altLang="en-US" sz="2400" b="1" dirty="0">
                <a:solidFill>
                  <a:schemeClr val="hlink"/>
                </a:solidFill>
                <a:latin typeface="宋体" panose="02010600030101010101" pitchFamily="2" charset="-122"/>
              </a:rPr>
              <a:t>或节点</a:t>
            </a:r>
            <a:r>
              <a:rPr lang="zh-CN" altLang="en-US" sz="2400" b="1" dirty="0">
                <a:latin typeface="宋体" panose="02010600030101010101" pitchFamily="2" charset="-122"/>
              </a:rPr>
              <a:t>  </a:t>
            </a:r>
            <a:endParaRPr lang="zh-CN" altLang="en-US" sz="2400" b="1" dirty="0">
              <a:latin typeface="宋体" panose="02010600030101010101" pitchFamily="2" charset="-122"/>
            </a:endParaRPr>
          </a:p>
          <a:p>
            <a:pPr algn="just">
              <a:lnSpc>
                <a:spcPct val="90000"/>
              </a:lnSpc>
              <a:buNone/>
            </a:pPr>
            <a:r>
              <a:rPr lang="zh-CN" altLang="en-US" sz="2400" b="1" dirty="0">
                <a:latin typeface="宋体" panose="02010600030101010101" pitchFamily="2" charset="-122"/>
              </a:rPr>
              <a:t>     </a:t>
            </a:r>
            <a:r>
              <a:rPr lang="en-US" altLang="zh-CN" sz="2400" b="1">
                <a:latin typeface="宋体" panose="02010600030101010101" pitchFamily="2" charset="-122"/>
              </a:rPr>
              <a:t>(3)</a:t>
            </a:r>
            <a:r>
              <a:rPr lang="zh-CN" altLang="en-US" sz="2400" b="1" dirty="0">
                <a:latin typeface="宋体" panose="02010600030101010101" pitchFamily="2" charset="-122"/>
              </a:rPr>
              <a:t>若</a:t>
            </a:r>
            <a:r>
              <a:rPr lang="en-US" altLang="zh-CN" sz="2400" b="1">
                <a:latin typeface="宋体" panose="02010600030101010101" pitchFamily="2" charset="-122"/>
              </a:rPr>
              <a:t>x</a:t>
            </a:r>
            <a:r>
              <a:rPr lang="zh-CN" altLang="en-US" sz="2400" b="1" dirty="0">
                <a:latin typeface="宋体" panose="02010600030101010101" pitchFamily="2" charset="-122"/>
              </a:rPr>
              <a:t>是</a:t>
            </a:r>
            <a:r>
              <a:rPr lang="zh-CN" altLang="en-US" sz="2400" b="1" dirty="0">
                <a:solidFill>
                  <a:schemeClr val="hlink"/>
                </a:solidFill>
                <a:latin typeface="宋体" panose="02010600030101010101" pitchFamily="2" charset="-122"/>
              </a:rPr>
              <a:t>与节点</a:t>
            </a:r>
            <a:r>
              <a:rPr lang="en-US" altLang="zh-CN" sz="2400" b="1">
                <a:latin typeface="宋体" panose="02010600030101010101" pitchFamily="2" charset="-122"/>
              </a:rPr>
              <a:t>x</a:t>
            </a:r>
            <a:r>
              <a:rPr lang="zh-CN" altLang="en-US" sz="2400" b="1" dirty="0">
                <a:latin typeface="宋体" panose="02010600030101010101" pitchFamily="2" charset="-122"/>
              </a:rPr>
              <a:t>，则有两种计算公式。</a:t>
            </a:r>
            <a:endParaRPr lang="zh-CN" altLang="en-US" sz="2400" b="1" dirty="0">
              <a:latin typeface="宋体" panose="02010600030101010101" pitchFamily="2" charset="-122"/>
            </a:endParaRPr>
          </a:p>
          <a:p>
            <a:pPr algn="just">
              <a:lnSpc>
                <a:spcPct val="90000"/>
              </a:lnSpc>
              <a:buNone/>
            </a:pPr>
            <a:r>
              <a:rPr lang="zh-CN" altLang="en-US" sz="2400" b="1" dirty="0">
                <a:latin typeface="宋体" panose="02010600030101010101" pitchFamily="2" charset="-122"/>
              </a:rPr>
              <a:t>        ①和代价法</a:t>
            </a:r>
            <a:endParaRPr lang="zh-CN" altLang="en-US" sz="2400" b="1" dirty="0">
              <a:latin typeface="宋体" panose="02010600030101010101" pitchFamily="2" charset="-122"/>
            </a:endParaRPr>
          </a:p>
          <a:p>
            <a:pPr algn="just">
              <a:lnSpc>
                <a:spcPct val="90000"/>
              </a:lnSpc>
              <a:buNone/>
            </a:pPr>
            <a:endParaRPr lang="zh-CN" altLang="en-US" sz="2400" b="1" dirty="0">
              <a:latin typeface="宋体" panose="02010600030101010101" pitchFamily="2" charset="-122"/>
            </a:endParaRPr>
          </a:p>
          <a:p>
            <a:pPr algn="just">
              <a:lnSpc>
                <a:spcPct val="90000"/>
              </a:lnSpc>
              <a:buNone/>
            </a:pPr>
            <a:r>
              <a:rPr lang="zh-CN" altLang="en-US" sz="2400" b="1" dirty="0">
                <a:latin typeface="宋体" panose="02010600030101010101" pitchFamily="2" charset="-122"/>
              </a:rPr>
              <a:t>        ②最大代价法</a:t>
            </a:r>
            <a:endParaRPr lang="zh-CN" altLang="en-US" sz="2400" b="1" dirty="0">
              <a:latin typeface="宋体" panose="02010600030101010101" pitchFamily="2" charset="-122"/>
            </a:endParaRPr>
          </a:p>
          <a:p>
            <a:pPr algn="just">
              <a:lnSpc>
                <a:spcPct val="90000"/>
              </a:lnSpc>
              <a:buNone/>
            </a:pPr>
            <a:endParaRPr lang="zh-CN" altLang="en-US" sz="2400" b="1" dirty="0">
              <a:latin typeface="宋体" panose="02010600030101010101" pitchFamily="2" charset="-122"/>
            </a:endParaRPr>
          </a:p>
          <a:p>
            <a:pPr algn="just">
              <a:lnSpc>
                <a:spcPct val="90000"/>
              </a:lnSpc>
              <a:buNone/>
            </a:pPr>
            <a:r>
              <a:rPr lang="zh-CN" altLang="en-US" sz="2400" b="1" dirty="0">
                <a:latin typeface="宋体" panose="02010600030101010101" pitchFamily="2" charset="-122"/>
              </a:rPr>
              <a:t>     </a:t>
            </a:r>
            <a:r>
              <a:rPr lang="en-US" altLang="zh-CN" sz="2400" b="1">
                <a:latin typeface="宋体" panose="02010600030101010101" pitchFamily="2" charset="-122"/>
              </a:rPr>
              <a:t>(4)</a:t>
            </a:r>
            <a:r>
              <a:rPr lang="zh-CN" altLang="en-US" sz="2400" b="1" dirty="0">
                <a:latin typeface="宋体" panose="02010600030101010101" pitchFamily="2" charset="-122"/>
              </a:rPr>
              <a:t>对</a:t>
            </a:r>
            <a:r>
              <a:rPr lang="zh-CN" altLang="en-US" sz="2400" b="1" dirty="0">
                <a:solidFill>
                  <a:schemeClr val="hlink"/>
                </a:solidFill>
                <a:latin typeface="宋体" panose="02010600030101010101" pitchFamily="2" charset="-122"/>
              </a:rPr>
              <a:t>非终止的端节点</a:t>
            </a:r>
            <a:r>
              <a:rPr lang="en-US" altLang="zh-CN" sz="2400" b="1">
                <a:latin typeface="宋体" panose="02010600030101010101" pitchFamily="2" charset="-122"/>
              </a:rPr>
              <a:t>x</a:t>
            </a:r>
            <a:r>
              <a:rPr lang="zh-CN" altLang="en-US" sz="2400" b="1" dirty="0">
                <a:latin typeface="宋体" panose="02010600030101010101" pitchFamily="2" charset="-122"/>
              </a:rPr>
              <a:t>，</a:t>
            </a:r>
            <a:r>
              <a:rPr lang="en-US" altLang="zh-CN" sz="2400" b="1" err="1">
                <a:latin typeface="宋体" panose="02010600030101010101" pitchFamily="2" charset="-122"/>
              </a:rPr>
              <a:t>g(x</a:t>
            </a:r>
            <a:r>
              <a:rPr lang="en-US" altLang="zh-CN" sz="2400" b="1">
                <a:latin typeface="宋体" panose="02010600030101010101" pitchFamily="2" charset="-122"/>
              </a:rPr>
              <a:t>)</a:t>
            </a:r>
            <a:r>
              <a:rPr lang="zh-CN" altLang="en-US" sz="2400" b="1" dirty="0">
                <a:latin typeface="宋体" panose="02010600030101010101" pitchFamily="2" charset="-122"/>
              </a:rPr>
              <a:t>＝∞</a:t>
            </a:r>
            <a:endParaRPr lang="zh-CN" altLang="en-US" sz="2400" b="1" dirty="0">
              <a:latin typeface="宋体" panose="02010600030101010101" pitchFamily="2" charset="-122"/>
            </a:endParaRPr>
          </a:p>
          <a:p>
            <a:pPr lvl="2" algn="just">
              <a:lnSpc>
                <a:spcPct val="90000"/>
              </a:lnSpc>
              <a:buNone/>
            </a:pPr>
            <a:endParaRPr lang="zh-CN" altLang="en-US" b="1" dirty="0">
              <a:latin typeface="宋体" panose="02010600030101010101" pitchFamily="2" charset="-122"/>
            </a:endParaRPr>
          </a:p>
        </p:txBody>
      </p:sp>
      <p:graphicFrame>
        <p:nvGraphicFramePr>
          <p:cNvPr id="132100" name="对象 132099"/>
          <p:cNvGraphicFramePr>
            <a:graphicFrameLocks noChangeAspect="1"/>
          </p:cNvGraphicFramePr>
          <p:nvPr/>
        </p:nvGraphicFramePr>
        <p:xfrm>
          <a:off x="4343400" y="3810000"/>
          <a:ext cx="2743200" cy="838200"/>
        </p:xfrm>
        <a:graphic>
          <a:graphicData uri="http://schemas.openxmlformats.org/presentationml/2006/ole">
            <mc:AlternateContent xmlns:mc="http://schemas.openxmlformats.org/markup-compatibility/2006">
              <mc:Choice xmlns:v="urn:schemas-microsoft-com:vml" Requires="v">
                <p:oleObj spid="_x0000_s3116" name="" r:id="rId1" imgW="1650365" imgH="431800" progId="Equation.3">
                  <p:embed/>
                </p:oleObj>
              </mc:Choice>
              <mc:Fallback>
                <p:oleObj name="" r:id="rId1" imgW="1650365" imgH="431800" progId="Equation.3">
                  <p:embed/>
                  <p:pic>
                    <p:nvPicPr>
                      <p:cNvPr id="0" name="图片 3115"/>
                      <p:cNvPicPr/>
                      <p:nvPr/>
                    </p:nvPicPr>
                    <p:blipFill>
                      <a:blip r:embed="rId2"/>
                      <a:stretch>
                        <a:fillRect/>
                      </a:stretch>
                    </p:blipFill>
                    <p:spPr>
                      <a:xfrm>
                        <a:off x="4343400" y="3810000"/>
                        <a:ext cx="2743200" cy="838200"/>
                      </a:xfrm>
                      <a:prstGeom prst="rect">
                        <a:avLst/>
                      </a:prstGeom>
                      <a:noFill/>
                      <a:ln w="38100">
                        <a:noFill/>
                        <a:miter/>
                      </a:ln>
                    </p:spPr>
                  </p:pic>
                </p:oleObj>
              </mc:Fallback>
            </mc:AlternateContent>
          </a:graphicData>
        </a:graphic>
      </p:graphicFrame>
      <p:graphicFrame>
        <p:nvGraphicFramePr>
          <p:cNvPr id="132101" name="对象 132100"/>
          <p:cNvGraphicFramePr>
            <a:graphicFrameLocks noChangeAspect="1"/>
          </p:cNvGraphicFramePr>
          <p:nvPr/>
        </p:nvGraphicFramePr>
        <p:xfrm>
          <a:off x="4343400" y="4800600"/>
          <a:ext cx="2971800" cy="533400"/>
        </p:xfrm>
        <a:graphic>
          <a:graphicData uri="http://schemas.openxmlformats.org/presentationml/2006/ole">
            <mc:AlternateContent xmlns:mc="http://schemas.openxmlformats.org/markup-compatibility/2006">
              <mc:Choice xmlns:v="urn:schemas-microsoft-com:vml" Requires="v">
                <p:oleObj spid="_x0000_s3113" name="" r:id="rId3" imgW="1739900" imgH="279400" progId="Equation.3">
                  <p:embed/>
                </p:oleObj>
              </mc:Choice>
              <mc:Fallback>
                <p:oleObj name="" r:id="rId3" imgW="1739900" imgH="279400" progId="Equation.3">
                  <p:embed/>
                  <p:pic>
                    <p:nvPicPr>
                      <p:cNvPr id="0" name="图片 3112"/>
                      <p:cNvPicPr/>
                      <p:nvPr/>
                    </p:nvPicPr>
                    <p:blipFill>
                      <a:blip r:embed="rId4"/>
                      <a:stretch>
                        <a:fillRect/>
                      </a:stretch>
                    </p:blipFill>
                    <p:spPr>
                      <a:xfrm>
                        <a:off x="4343400" y="4800600"/>
                        <a:ext cx="2971800" cy="533400"/>
                      </a:xfrm>
                      <a:prstGeom prst="rect">
                        <a:avLst/>
                      </a:prstGeom>
                      <a:noFill/>
                      <a:ln w="38100">
                        <a:noFill/>
                        <a:miter/>
                      </a:ln>
                    </p:spPr>
                  </p:pic>
                </p:oleObj>
              </mc:Fallback>
            </mc:AlternateContent>
          </a:graphicData>
        </a:graphic>
      </p:graphicFrame>
      <p:graphicFrame>
        <p:nvGraphicFramePr>
          <p:cNvPr id="132102" name="对象 132101"/>
          <p:cNvGraphicFramePr>
            <a:graphicFrameLocks noChangeAspect="1"/>
          </p:cNvGraphicFramePr>
          <p:nvPr/>
        </p:nvGraphicFramePr>
        <p:xfrm>
          <a:off x="4254500" y="3073400"/>
          <a:ext cx="3352800" cy="533400"/>
        </p:xfrm>
        <a:graphic>
          <a:graphicData uri="http://schemas.openxmlformats.org/presentationml/2006/ole">
            <mc:AlternateContent xmlns:mc="http://schemas.openxmlformats.org/markup-compatibility/2006">
              <mc:Choice xmlns:v="urn:schemas-microsoft-com:vml" Requires="v">
                <p:oleObj spid="_x0000_s3117" name="" r:id="rId5" imgW="1714500" imgH="279400" progId="Equation.3">
                  <p:embed/>
                </p:oleObj>
              </mc:Choice>
              <mc:Fallback>
                <p:oleObj name="" r:id="rId5" imgW="1714500" imgH="279400" progId="Equation.3">
                  <p:embed/>
                  <p:pic>
                    <p:nvPicPr>
                      <p:cNvPr id="0" name="图片 3116"/>
                      <p:cNvPicPr/>
                      <p:nvPr/>
                    </p:nvPicPr>
                    <p:blipFill>
                      <a:blip r:embed="rId6"/>
                      <a:stretch>
                        <a:fillRect/>
                      </a:stretch>
                    </p:blipFill>
                    <p:spPr>
                      <a:xfrm>
                        <a:off x="4254500" y="3073400"/>
                        <a:ext cx="3352800" cy="533400"/>
                      </a:xfrm>
                      <a:prstGeom prst="rect">
                        <a:avLst/>
                      </a:prstGeom>
                      <a:noFill/>
                      <a:ln w="38100">
                        <a:noFill/>
                        <a:miter/>
                      </a:ln>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标题 134145"/>
          <p:cNvSpPr>
            <a:spLocks noGrp="1"/>
          </p:cNvSpPr>
          <p:nvPr>
            <p:ph type="title"/>
          </p:nvPr>
        </p:nvSpPr>
        <p:spPr/>
        <p:txBody>
          <a:bodyPr anchor="b"/>
          <a:p>
            <a:r>
              <a:rPr lang="en-US" altLang="zh-CN" sz="2800" b="1"/>
              <a:t>2.5.3 </a:t>
            </a:r>
            <a:r>
              <a:rPr lang="zh-CN" altLang="en-US" sz="2800" b="1" dirty="0"/>
              <a:t>与或树的启发式搜索</a:t>
            </a:r>
            <a:r>
              <a:rPr lang="en-US" altLang="zh-CN" sz="2800" b="1"/>
              <a:t>(5)</a:t>
            </a:r>
            <a:endParaRPr lang="zh-CN" altLang="en-US" sz="2800" b="1" dirty="0"/>
          </a:p>
        </p:txBody>
      </p:sp>
      <p:sp>
        <p:nvSpPr>
          <p:cNvPr id="134147" name="文本占位符 134146"/>
          <p:cNvSpPr>
            <a:spLocks noGrp="1"/>
          </p:cNvSpPr>
          <p:nvPr>
            <p:ph type="body" idx="4294967295"/>
          </p:nvPr>
        </p:nvSpPr>
        <p:spPr>
          <a:xfrm>
            <a:off x="0" y="1825625"/>
            <a:ext cx="7886700" cy="4351655"/>
          </a:xfrm>
        </p:spPr>
        <p:txBody>
          <a:bodyPr/>
          <a:p>
            <a:pPr>
              <a:buNone/>
            </a:pPr>
            <a:r>
              <a:rPr lang="zh-CN" altLang="en-US" sz="2400" b="1" dirty="0"/>
              <a:t>例</a:t>
            </a:r>
            <a:r>
              <a:rPr lang="en-US" altLang="zh-CN" sz="2400" b="1"/>
              <a:t>2.15</a:t>
            </a:r>
            <a:r>
              <a:rPr lang="zh-CN" altLang="en-US" sz="2400" b="1" dirty="0"/>
              <a:t>有代价的与或树</a:t>
            </a:r>
            <a:endParaRPr lang="zh-CN" altLang="en-US" sz="2400" b="1" dirty="0"/>
          </a:p>
        </p:txBody>
      </p:sp>
      <p:sp>
        <p:nvSpPr>
          <p:cNvPr id="134148" name="矩形 134147"/>
          <p:cNvSpPr/>
          <p:nvPr/>
        </p:nvSpPr>
        <p:spPr>
          <a:xfrm>
            <a:off x="0" y="2447925"/>
            <a:ext cx="9144000" cy="0"/>
          </a:xfrm>
          <a:prstGeom prst="rect">
            <a:avLst/>
          </a:prstGeom>
          <a:noFill/>
          <a:ln w="9525">
            <a:noFill/>
          </a:ln>
        </p:spPr>
        <p:txBody>
          <a:bodyPr/>
          <a:p>
            <a:endParaRPr lang="zh-CN" altLang="en-US"/>
          </a:p>
        </p:txBody>
      </p:sp>
      <p:graphicFrame>
        <p:nvGraphicFramePr>
          <p:cNvPr id="134149" name="对象 134148"/>
          <p:cNvGraphicFramePr>
            <a:graphicFrameLocks noChangeAspect="1"/>
          </p:cNvGraphicFramePr>
          <p:nvPr/>
        </p:nvGraphicFramePr>
        <p:xfrm>
          <a:off x="0" y="2540000"/>
          <a:ext cx="4140200" cy="3194050"/>
        </p:xfrm>
        <a:graphic>
          <a:graphicData uri="http://schemas.openxmlformats.org/presentationml/2006/ole">
            <mc:AlternateContent xmlns:mc="http://schemas.openxmlformats.org/markup-compatibility/2006">
              <mc:Choice xmlns:v="urn:schemas-microsoft-com:vml" Requires="v">
                <p:oleObj spid="_x0000_s3118" name="" r:id="rId1" imgW="3025140" imgH="2472055" progId="Visio.Drawing.11">
                  <p:embed/>
                </p:oleObj>
              </mc:Choice>
              <mc:Fallback>
                <p:oleObj name="" r:id="rId1" imgW="3025140" imgH="2472055" progId="Visio.Drawing.11">
                  <p:embed/>
                  <p:pic>
                    <p:nvPicPr>
                      <p:cNvPr id="0" name="图片 3117"/>
                      <p:cNvPicPr/>
                      <p:nvPr/>
                    </p:nvPicPr>
                    <p:blipFill>
                      <a:blip r:embed="rId2"/>
                      <a:srcRect t="5861"/>
                      <a:stretch>
                        <a:fillRect/>
                      </a:stretch>
                    </p:blipFill>
                    <p:spPr>
                      <a:xfrm>
                        <a:off x="0" y="2540000"/>
                        <a:ext cx="4140200" cy="3194050"/>
                      </a:xfrm>
                      <a:prstGeom prst="rect">
                        <a:avLst/>
                      </a:prstGeom>
                      <a:noFill/>
                      <a:ln w="38100">
                        <a:noFill/>
                        <a:miter/>
                      </a:ln>
                    </p:spPr>
                  </p:pic>
                </p:oleObj>
              </mc:Fallback>
            </mc:AlternateContent>
          </a:graphicData>
        </a:graphic>
      </p:graphicFrame>
      <p:sp>
        <p:nvSpPr>
          <p:cNvPr id="134150" name="矩形 134149"/>
          <p:cNvSpPr/>
          <p:nvPr/>
        </p:nvSpPr>
        <p:spPr>
          <a:xfrm>
            <a:off x="0" y="2852738"/>
            <a:ext cx="9144000" cy="0"/>
          </a:xfrm>
          <a:prstGeom prst="rect">
            <a:avLst/>
          </a:prstGeom>
          <a:noFill/>
          <a:ln w="9525">
            <a:noFill/>
          </a:ln>
        </p:spPr>
        <p:txBody>
          <a:bodyPr/>
          <a:p>
            <a:endParaRPr lang="zh-CN" altLang="en-US"/>
          </a:p>
        </p:txBody>
      </p:sp>
      <p:graphicFrame>
        <p:nvGraphicFramePr>
          <p:cNvPr id="134151" name="对象 134150"/>
          <p:cNvGraphicFramePr>
            <a:graphicFrameLocks noChangeAspect="1"/>
          </p:cNvGraphicFramePr>
          <p:nvPr/>
        </p:nvGraphicFramePr>
        <p:xfrm>
          <a:off x="3851275" y="2565400"/>
          <a:ext cx="3168650" cy="3041650"/>
        </p:xfrm>
        <a:graphic>
          <a:graphicData uri="http://schemas.openxmlformats.org/presentationml/2006/ole">
            <mc:AlternateContent xmlns:mc="http://schemas.openxmlformats.org/markup-compatibility/2006">
              <mc:Choice xmlns:v="urn:schemas-microsoft-com:vml" Requires="v">
                <p:oleObj spid="_x0000_s3115" name="" r:id="rId3" imgW="2016760" imgH="1954530" progId="Visio.Drawing.11">
                  <p:embed/>
                </p:oleObj>
              </mc:Choice>
              <mc:Fallback>
                <p:oleObj name="" r:id="rId3" imgW="2016760" imgH="1954530" progId="Visio.Drawing.11">
                  <p:embed/>
                  <p:pic>
                    <p:nvPicPr>
                      <p:cNvPr id="0" name="图片 3114"/>
                      <p:cNvPicPr/>
                      <p:nvPr/>
                    </p:nvPicPr>
                    <p:blipFill>
                      <a:blip r:embed="rId4"/>
                      <a:srcRect t="5882" r="10677" b="5515"/>
                      <a:stretch>
                        <a:fillRect/>
                      </a:stretch>
                    </p:blipFill>
                    <p:spPr>
                      <a:xfrm>
                        <a:off x="3851275" y="2565400"/>
                        <a:ext cx="3168650" cy="3041650"/>
                      </a:xfrm>
                      <a:prstGeom prst="rect">
                        <a:avLst/>
                      </a:prstGeom>
                      <a:noFill/>
                      <a:ln w="38100">
                        <a:noFill/>
                        <a:miter/>
                      </a:ln>
                    </p:spPr>
                  </p:pic>
                </p:oleObj>
              </mc:Fallback>
            </mc:AlternateContent>
          </a:graphicData>
        </a:graphic>
      </p:graphicFrame>
      <p:graphicFrame>
        <p:nvGraphicFramePr>
          <p:cNvPr id="134152" name="内容占位符 134151"/>
          <p:cNvGraphicFramePr>
            <a:graphicFrameLocks noChangeAspect="1"/>
          </p:cNvGraphicFramePr>
          <p:nvPr>
            <p:ph idx="4294967295"/>
          </p:nvPr>
        </p:nvGraphicFramePr>
        <p:xfrm>
          <a:off x="7023100" y="2853055"/>
          <a:ext cx="2120900" cy="2592070"/>
        </p:xfrm>
        <a:graphic>
          <a:graphicData uri="http://schemas.openxmlformats.org/presentationml/2006/ole">
            <mc:AlternateContent xmlns:mc="http://schemas.openxmlformats.org/markup-compatibility/2006">
              <mc:Choice xmlns:v="urn:schemas-microsoft-com:vml" Requires="v">
                <p:oleObj spid="_x0000_s3114" name="" r:id="rId5" imgW="1677670" imgH="2051685" progId="Visio.Drawing.11">
                  <p:embed/>
                </p:oleObj>
              </mc:Choice>
              <mc:Fallback>
                <p:oleObj name="" r:id="rId5" imgW="1677670" imgH="2051685" progId="Visio.Drawing.11">
                  <p:embed/>
                  <p:pic>
                    <p:nvPicPr>
                      <p:cNvPr id="0" name="图片 3113"/>
                      <p:cNvPicPr/>
                      <p:nvPr/>
                    </p:nvPicPr>
                    <p:blipFill>
                      <a:blip r:embed="rId6"/>
                      <a:srcRect t="8597" b="12633"/>
                      <a:stretch>
                        <a:fillRect/>
                      </a:stretch>
                    </p:blipFill>
                    <p:spPr>
                      <a:xfrm>
                        <a:off x="7023100" y="2853055"/>
                        <a:ext cx="2120900" cy="2592070"/>
                      </a:xfrm>
                      <a:prstGeom prst="rect">
                        <a:avLst/>
                      </a:prstGeom>
                      <a:noFill/>
                      <a:ln w="38100">
                        <a:miter/>
                      </a:ln>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3" name="Rectangle 2"/>
          <p:cNvSpPr>
            <a:spLocks noGrp="1"/>
          </p:cNvSpPr>
          <p:nvPr>
            <p:ph type="title"/>
          </p:nvPr>
        </p:nvSpPr>
        <p:spPr/>
        <p:txBody>
          <a:bodyPr vert="horz" wrap="square" anchor="b"/>
          <a:p>
            <a:pPr eaLnBrk="1" hangingPunct="1"/>
            <a:r>
              <a:rPr lang="en-US" altLang="zh-CN" sz="2800" b="1"/>
              <a:t>2.5.3 </a:t>
            </a:r>
            <a:r>
              <a:rPr lang="zh-CN" altLang="en-US" sz="2800" b="1" dirty="0"/>
              <a:t>与或树的启发式搜索</a:t>
            </a:r>
            <a:r>
              <a:rPr lang="en-US" altLang="zh-CN" sz="2800" b="1"/>
              <a:t>(6)</a:t>
            </a:r>
            <a:endParaRPr lang="zh-CN" altLang="en-US" sz="2800" b="1" dirty="0"/>
          </a:p>
        </p:txBody>
      </p:sp>
      <p:sp>
        <p:nvSpPr>
          <p:cNvPr id="135174" name="文本框 135173"/>
          <p:cNvSpPr txBox="1"/>
          <p:nvPr/>
        </p:nvSpPr>
        <p:spPr>
          <a:xfrm>
            <a:off x="827088" y="1628775"/>
            <a:ext cx="8066087" cy="4062730"/>
          </a:xfrm>
          <a:prstGeom prst="rect">
            <a:avLst/>
          </a:prstGeom>
          <a:noFill/>
          <a:ln w="9525">
            <a:noFill/>
          </a:ln>
        </p:spPr>
        <p:txBody>
          <a:bodyPr lIns="0" tIns="0" rIns="0" bIns="0">
            <a:spAutoFit/>
          </a:bodyPr>
          <a:p>
            <a:pPr algn="l">
              <a:spcBef>
                <a:spcPct val="50000"/>
              </a:spcBef>
            </a:pPr>
            <a:r>
              <a:rPr lang="zh-CN" altLang="en-US" sz="2400" dirty="0">
                <a:latin typeface="宋体" panose="02010600030101010101" pitchFamily="2" charset="-122"/>
              </a:rPr>
              <a:t>与或树的启发式搜索也叫有序搜索，其困难是：</a:t>
            </a:r>
            <a:endParaRPr lang="zh-CN" altLang="en-US" sz="2400" dirty="0">
              <a:latin typeface="宋体" panose="02010600030101010101" pitchFamily="2" charset="-122"/>
            </a:endParaRPr>
          </a:p>
          <a:p>
            <a:pPr algn="l">
              <a:spcBef>
                <a:spcPct val="50000"/>
              </a:spcBef>
              <a:buFont typeface="Wingdings" panose="05000000000000000000" pitchFamily="2" charset="2"/>
              <a:buChar char="Ø"/>
            </a:pPr>
            <a:r>
              <a:rPr lang="zh-CN" altLang="en-US" sz="2400" b="0" dirty="0">
                <a:latin typeface="宋体" panose="02010600030101010101" pitchFamily="2" charset="-122"/>
              </a:rPr>
              <a:t>在与或树的搜索过程中，搜索树的生长方向是从根节点开始，</a:t>
            </a:r>
            <a:r>
              <a:rPr lang="zh-CN" altLang="en-US" sz="2400" dirty="0">
                <a:solidFill>
                  <a:schemeClr val="hlink"/>
                </a:solidFill>
                <a:latin typeface="宋体" panose="02010600030101010101" pitchFamily="2" charset="-122"/>
              </a:rPr>
              <a:t>自上而下</a:t>
            </a:r>
            <a:r>
              <a:rPr lang="zh-CN" altLang="en-US" sz="2400" b="0" dirty="0">
                <a:latin typeface="宋体" panose="02010600030101010101" pitchFamily="2" charset="-122"/>
              </a:rPr>
              <a:t>进行的；</a:t>
            </a:r>
            <a:endParaRPr lang="zh-CN" altLang="en-US" sz="2400" b="0" dirty="0">
              <a:latin typeface="宋体" panose="02010600030101010101" pitchFamily="2" charset="-122"/>
            </a:endParaRPr>
          </a:p>
          <a:p>
            <a:pPr algn="l">
              <a:spcBef>
                <a:spcPct val="50000"/>
              </a:spcBef>
              <a:buFont typeface="Wingdings" panose="05000000000000000000" pitchFamily="2" charset="2"/>
              <a:buChar char="Ø"/>
            </a:pPr>
            <a:r>
              <a:rPr lang="zh-CN" altLang="en-US" sz="2400" b="0" dirty="0">
                <a:latin typeface="宋体" panose="02010600030101010101" pitchFamily="2" charset="-122"/>
              </a:rPr>
              <a:t>与或树的解树是由终止节点（可解节点）</a:t>
            </a:r>
            <a:r>
              <a:rPr lang="zh-CN" altLang="en-US" sz="2400" dirty="0">
                <a:solidFill>
                  <a:schemeClr val="hlink"/>
                </a:solidFill>
                <a:latin typeface="宋体" panose="02010600030101010101" pitchFamily="2" charset="-122"/>
              </a:rPr>
              <a:t>自下而上</a:t>
            </a:r>
            <a:r>
              <a:rPr lang="zh-CN" altLang="en-US" sz="2400" b="0" dirty="0">
                <a:latin typeface="宋体" panose="02010600030101010101" pitchFamily="2" charset="-122"/>
              </a:rPr>
              <a:t>进行标记的。</a:t>
            </a:r>
            <a:endParaRPr lang="zh-CN" altLang="en-US" sz="2400" b="0" dirty="0">
              <a:latin typeface="宋体" panose="02010600030101010101" pitchFamily="2" charset="-122"/>
            </a:endParaRPr>
          </a:p>
          <a:p>
            <a:pPr algn="l">
              <a:spcBef>
                <a:spcPct val="50000"/>
              </a:spcBef>
              <a:buFont typeface="Wingdings" panose="05000000000000000000" pitchFamily="2" charset="2"/>
              <a:buChar char="Ø"/>
            </a:pPr>
            <a:r>
              <a:rPr lang="zh-CN" altLang="en-US" sz="2400" b="0" dirty="0">
                <a:latin typeface="宋体" panose="02010600030101010101" pitchFamily="2" charset="-122"/>
              </a:rPr>
              <a:t>有代价时，代价的计算也是</a:t>
            </a:r>
            <a:r>
              <a:rPr lang="zh-CN" altLang="en-US" sz="2400" dirty="0">
                <a:solidFill>
                  <a:schemeClr val="hlink"/>
                </a:solidFill>
                <a:latin typeface="宋体" panose="02010600030101010101" pitchFamily="2" charset="-122"/>
              </a:rPr>
              <a:t>自下而上</a:t>
            </a:r>
            <a:r>
              <a:rPr lang="zh-CN" altLang="en-US" sz="2400" b="0" dirty="0">
                <a:latin typeface="宋体" panose="02010600030101010101" pitchFamily="2" charset="-122"/>
              </a:rPr>
              <a:t>进行的；</a:t>
            </a:r>
            <a:endParaRPr lang="zh-CN" altLang="en-US" sz="2400" b="0" dirty="0">
              <a:latin typeface="宋体" panose="02010600030101010101" pitchFamily="2" charset="-122"/>
            </a:endParaRPr>
          </a:p>
          <a:p>
            <a:pPr algn="l">
              <a:spcBef>
                <a:spcPct val="50000"/>
              </a:spcBef>
              <a:buFont typeface="Wingdings" panose="05000000000000000000" pitchFamily="2" charset="2"/>
              <a:buChar char="Ø"/>
            </a:pPr>
            <a:r>
              <a:rPr lang="zh-CN" altLang="en-US" sz="2400" b="0" dirty="0">
                <a:latin typeface="宋体" panose="02010600030101010101" pitchFamily="2" charset="-122"/>
              </a:rPr>
              <a:t>在搜索没到达终止节点和端节点之前，无法知道根节点和中间节点的实际代价，</a:t>
            </a:r>
            <a:r>
              <a:rPr lang="zh-CN" altLang="en-US" sz="2400" dirty="0">
                <a:latin typeface="宋体" panose="02010600030101010101" pitchFamily="2" charset="-122"/>
              </a:rPr>
              <a:t>在决定扩展哪些节点时只能</a:t>
            </a:r>
            <a:r>
              <a:rPr lang="zh-CN" altLang="en-US" sz="2400" b="0" dirty="0">
                <a:latin typeface="宋体" panose="02010600030101010101" pitchFamily="2" charset="-122"/>
              </a:rPr>
              <a:t>利用启发信息先估计其代价，选择代价小的节点进行扩展。</a:t>
            </a:r>
            <a:endParaRPr lang="zh-CN" altLang="en-US" sz="2400" b="0" dirty="0">
              <a:latin typeface="宋体" panose="02010600030101010101" pitchFamily="2" charset="-12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7" name="Rectangle 2"/>
          <p:cNvSpPr>
            <a:spLocks noGrp="1"/>
          </p:cNvSpPr>
          <p:nvPr>
            <p:ph type="title"/>
          </p:nvPr>
        </p:nvSpPr>
        <p:spPr/>
        <p:txBody>
          <a:bodyPr vert="horz" wrap="square" anchor="b"/>
          <a:p>
            <a:pPr eaLnBrk="1" hangingPunct="1"/>
            <a:r>
              <a:rPr lang="en-US" altLang="zh-CN" sz="2800" b="1"/>
              <a:t>2.5.3 </a:t>
            </a:r>
            <a:r>
              <a:rPr lang="zh-CN" altLang="en-US" sz="2800" b="1" dirty="0"/>
              <a:t>与或树的启发式搜索（</a:t>
            </a:r>
            <a:r>
              <a:rPr lang="en-US" altLang="zh-CN" sz="2800" b="1"/>
              <a:t>7</a:t>
            </a:r>
            <a:r>
              <a:rPr lang="zh-CN" altLang="en-US" sz="2800" b="1" dirty="0"/>
              <a:t>）</a:t>
            </a:r>
            <a:endParaRPr lang="zh-CN" altLang="en-US" sz="2800" b="1" dirty="0">
              <a:latin typeface="宋体" panose="02010600030101010101" pitchFamily="2" charset="-122"/>
            </a:endParaRPr>
          </a:p>
        </p:txBody>
      </p:sp>
      <p:sp>
        <p:nvSpPr>
          <p:cNvPr id="136198" name="Rectangle 3"/>
          <p:cNvSpPr>
            <a:spLocks noGrp="1"/>
          </p:cNvSpPr>
          <p:nvPr>
            <p:ph type="body" idx="4294967295"/>
          </p:nvPr>
        </p:nvSpPr>
        <p:spPr>
          <a:xfrm>
            <a:off x="454025" y="1390650"/>
            <a:ext cx="8061325" cy="4791075"/>
          </a:xfrm>
        </p:spPr>
        <p:txBody>
          <a:bodyPr vert="horz" wrap="square" anchor="t">
            <a:normAutofit fontScale="90000"/>
          </a:bodyPr>
          <a:p>
            <a:pPr marL="262255" indent="-262255" eaLnBrk="1" hangingPunct="1">
              <a:lnSpc>
                <a:spcPct val="130000"/>
              </a:lnSpc>
              <a:buNone/>
            </a:pPr>
            <a:r>
              <a:rPr lang="zh-CN" altLang="en-US" sz="2800" b="1" dirty="0"/>
              <a:t>有序搜索思路：</a:t>
            </a:r>
            <a:endParaRPr lang="zh-CN" altLang="en-US" sz="2800" b="1" dirty="0"/>
          </a:p>
          <a:p>
            <a:pPr marL="262255" indent="-262255" eaLnBrk="1" hangingPunct="1">
              <a:lnSpc>
                <a:spcPct val="130000"/>
              </a:lnSpc>
              <a:buNone/>
            </a:pPr>
            <a:r>
              <a:rPr lang="zh-CN" altLang="en-US" sz="2400" dirty="0"/>
              <a:t>（</a:t>
            </a:r>
            <a:r>
              <a:rPr lang="en-US" altLang="zh-CN" sz="2400">
                <a:latin typeface="Times New Roman" panose="02020603050405020304" pitchFamily="18" charset="0"/>
              </a:rPr>
              <a:t>1</a:t>
            </a:r>
            <a:r>
              <a:rPr lang="zh-CN" altLang="en-US" sz="2400" dirty="0"/>
              <a:t>）按扩展深度扩展节点，得到新的子节点</a:t>
            </a:r>
            <a:r>
              <a:rPr lang="en-US" altLang="zh-CN" sz="2400" i="1">
                <a:latin typeface="Times New Roman" panose="02020603050405020304" pitchFamily="18" charset="0"/>
              </a:rPr>
              <a:t>x</a:t>
            </a:r>
            <a:r>
              <a:rPr lang="zh-CN" altLang="en-US" sz="2400" dirty="0"/>
              <a:t>，用估价函数来</a:t>
            </a:r>
            <a:r>
              <a:rPr lang="zh-CN" altLang="en-US" sz="2400" dirty="0">
                <a:solidFill>
                  <a:schemeClr val="hlink"/>
                </a:solidFill>
              </a:rPr>
              <a:t>计算</a:t>
            </a:r>
            <a:r>
              <a:rPr lang="en-US" altLang="zh-CN" sz="2400" i="1">
                <a:solidFill>
                  <a:schemeClr val="hlink"/>
                </a:solidFill>
                <a:latin typeface="Times New Roman" panose="02020603050405020304" pitchFamily="18" charset="0"/>
              </a:rPr>
              <a:t>x</a:t>
            </a:r>
            <a:r>
              <a:rPr lang="zh-CN" altLang="en-US" sz="2400" dirty="0"/>
              <a:t>的代价</a:t>
            </a:r>
            <a:r>
              <a:rPr lang="zh-CN" altLang="en-US" sz="2400" i="1" dirty="0">
                <a:latin typeface="Times New Roman" panose="02020603050405020304" pitchFamily="18" charset="0"/>
              </a:rPr>
              <a:t>g</a:t>
            </a:r>
            <a:r>
              <a:rPr lang="en-US" altLang="zh-CN" sz="2400">
                <a:latin typeface="Times New Roman" panose="02020603050405020304" pitchFamily="18" charset="0"/>
              </a:rPr>
              <a:t>(</a:t>
            </a:r>
            <a:r>
              <a:rPr lang="en-US" altLang="zh-CN" sz="2400" i="1">
                <a:latin typeface="Times New Roman" panose="02020603050405020304" pitchFamily="18" charset="0"/>
              </a:rPr>
              <a:t>x</a:t>
            </a:r>
            <a:r>
              <a:rPr lang="en-US" altLang="zh-CN" sz="2400">
                <a:latin typeface="Times New Roman" panose="02020603050405020304" pitchFamily="18" charset="0"/>
              </a:rPr>
              <a:t>)</a:t>
            </a:r>
            <a:r>
              <a:rPr lang="zh-CN" altLang="en-US" sz="2400" dirty="0"/>
              <a:t>称为</a:t>
            </a:r>
            <a:r>
              <a:rPr lang="en-US" altLang="zh-CN" sz="2400" i="1">
                <a:latin typeface="Times New Roman" panose="02020603050405020304" pitchFamily="18" charset="0"/>
              </a:rPr>
              <a:t>x</a:t>
            </a:r>
            <a:r>
              <a:rPr lang="zh-CN" altLang="en-US" sz="2400" dirty="0"/>
              <a:t>的</a:t>
            </a:r>
            <a:r>
              <a:rPr lang="zh-CN" altLang="en-US" sz="2400" dirty="0">
                <a:solidFill>
                  <a:schemeClr val="hlink"/>
                </a:solidFill>
              </a:rPr>
              <a:t>估计值</a:t>
            </a:r>
            <a:r>
              <a:rPr lang="zh-CN" altLang="en-US" sz="2400" dirty="0"/>
              <a:t>。</a:t>
            </a:r>
            <a:endParaRPr lang="zh-CN" altLang="en-US" sz="2400" dirty="0"/>
          </a:p>
          <a:p>
            <a:pPr marL="262255" indent="-262255" eaLnBrk="1" hangingPunct="1">
              <a:lnSpc>
                <a:spcPct val="130000"/>
              </a:lnSpc>
              <a:buNone/>
            </a:pPr>
            <a:r>
              <a:rPr lang="zh-CN" altLang="en-US" sz="2400" dirty="0"/>
              <a:t>（</a:t>
            </a:r>
            <a:r>
              <a:rPr lang="en-US" altLang="zh-CN" sz="2400">
                <a:latin typeface="Times New Roman" panose="02020603050405020304" pitchFamily="18" charset="0"/>
              </a:rPr>
              <a:t>2</a:t>
            </a:r>
            <a:r>
              <a:rPr lang="zh-CN" altLang="en-US" sz="2400" dirty="0"/>
              <a:t>）按代价计算方法向上</a:t>
            </a:r>
            <a:r>
              <a:rPr lang="zh-CN" altLang="en-US" sz="2400" dirty="0">
                <a:solidFill>
                  <a:schemeClr val="hlink"/>
                </a:solidFill>
              </a:rPr>
              <a:t>倒推</a:t>
            </a:r>
            <a:r>
              <a:rPr lang="zh-CN" altLang="en-US" sz="2400" dirty="0"/>
              <a:t>计算</a:t>
            </a:r>
            <a:r>
              <a:rPr lang="en-US" altLang="zh-CN" sz="2400" i="1">
                <a:latin typeface="Times New Roman" panose="02020603050405020304" pitchFamily="18" charset="0"/>
              </a:rPr>
              <a:t>x</a:t>
            </a:r>
            <a:r>
              <a:rPr lang="zh-CN" altLang="en-US" sz="2400" dirty="0"/>
              <a:t>的父节点及</a:t>
            </a:r>
            <a:r>
              <a:rPr lang="zh-CN" altLang="en-US" sz="2400" dirty="0">
                <a:solidFill>
                  <a:schemeClr val="hlink"/>
                </a:solidFill>
              </a:rPr>
              <a:t>先辈节点</a:t>
            </a:r>
            <a:r>
              <a:rPr lang="en-US" altLang="zh-CN" sz="2400" i="1">
                <a:solidFill>
                  <a:schemeClr val="hlink"/>
                </a:solidFill>
                <a:latin typeface="Times New Roman" panose="02020603050405020304" pitchFamily="18" charset="0"/>
              </a:rPr>
              <a:t>y</a:t>
            </a:r>
            <a:r>
              <a:rPr lang="zh-CN" altLang="en-US" sz="2400" dirty="0"/>
              <a:t>的代价</a:t>
            </a:r>
            <a:r>
              <a:rPr lang="en-US" altLang="zh-CN" sz="2400"/>
              <a:t> </a:t>
            </a:r>
            <a:r>
              <a:rPr lang="zh-CN" altLang="en-US" sz="2400" dirty="0"/>
              <a:t>，称为</a:t>
            </a:r>
            <a:r>
              <a:rPr lang="en-US" altLang="zh-CN" sz="2400" i="1">
                <a:solidFill>
                  <a:schemeClr val="hlink"/>
                </a:solidFill>
                <a:latin typeface="Times New Roman" panose="02020603050405020304" pitchFamily="18" charset="0"/>
              </a:rPr>
              <a:t>y</a:t>
            </a:r>
            <a:r>
              <a:rPr lang="zh-CN" altLang="en-US" sz="2400" dirty="0"/>
              <a:t>的</a:t>
            </a:r>
            <a:r>
              <a:rPr lang="zh-CN" altLang="en-US" sz="2400" dirty="0">
                <a:solidFill>
                  <a:schemeClr val="hlink"/>
                </a:solidFill>
              </a:rPr>
              <a:t>倒推值</a:t>
            </a:r>
            <a:r>
              <a:rPr lang="zh-CN" altLang="en-US" sz="2400" dirty="0"/>
              <a:t>，并用</a:t>
            </a:r>
            <a:r>
              <a:rPr lang="en-US" altLang="zh-CN" sz="2400" i="1">
                <a:solidFill>
                  <a:schemeClr val="hlink"/>
                </a:solidFill>
                <a:latin typeface="Times New Roman" panose="02020603050405020304" pitchFamily="18" charset="0"/>
              </a:rPr>
              <a:t>y</a:t>
            </a:r>
            <a:r>
              <a:rPr lang="zh-CN" altLang="en-US" sz="2400" dirty="0"/>
              <a:t>的</a:t>
            </a:r>
            <a:r>
              <a:rPr lang="zh-CN" altLang="en-US" sz="2400" dirty="0">
                <a:solidFill>
                  <a:schemeClr val="hlink"/>
                </a:solidFill>
              </a:rPr>
              <a:t>倒推值代替</a:t>
            </a:r>
            <a:r>
              <a:rPr lang="en-US" altLang="zh-CN" sz="2400" i="1">
                <a:latin typeface="Times New Roman" panose="02020603050405020304" pitchFamily="18" charset="0"/>
              </a:rPr>
              <a:t>y</a:t>
            </a:r>
            <a:r>
              <a:rPr lang="zh-CN" altLang="en-US" sz="2400" dirty="0"/>
              <a:t>原来的</a:t>
            </a:r>
            <a:r>
              <a:rPr lang="zh-CN" altLang="en-US" sz="2400" dirty="0">
                <a:solidFill>
                  <a:schemeClr val="hlink"/>
                </a:solidFill>
              </a:rPr>
              <a:t>估计值</a:t>
            </a:r>
            <a:r>
              <a:rPr lang="zh-CN" altLang="en-US" sz="2400" dirty="0"/>
              <a:t>。</a:t>
            </a:r>
            <a:endParaRPr lang="zh-CN" altLang="en-US" sz="2400" dirty="0"/>
          </a:p>
          <a:p>
            <a:pPr marL="262255" indent="-262255" eaLnBrk="1" hangingPunct="1">
              <a:lnSpc>
                <a:spcPct val="130000"/>
              </a:lnSpc>
              <a:buNone/>
            </a:pPr>
            <a:r>
              <a:rPr lang="zh-CN" altLang="en-US" sz="2400" dirty="0"/>
              <a:t>（</a:t>
            </a:r>
            <a:r>
              <a:rPr lang="en-US" altLang="zh-CN" sz="2400">
                <a:latin typeface="Times New Roman" panose="02020603050405020304" pitchFamily="18" charset="0"/>
              </a:rPr>
              <a:t>3</a:t>
            </a:r>
            <a:r>
              <a:rPr lang="zh-CN" altLang="en-US" sz="2400" dirty="0"/>
              <a:t>）重复步（</a:t>
            </a:r>
            <a:r>
              <a:rPr lang="en-US" altLang="zh-CN" sz="2400"/>
              <a:t>1</a:t>
            </a:r>
            <a:r>
              <a:rPr lang="zh-CN" altLang="en-US" sz="2400" dirty="0"/>
              <a:t>）、（</a:t>
            </a:r>
            <a:r>
              <a:rPr lang="en-US" altLang="zh-CN" sz="2400"/>
              <a:t>2</a:t>
            </a:r>
            <a:r>
              <a:rPr lang="zh-CN" altLang="en-US" sz="2400" dirty="0"/>
              <a:t>），直到扩展到终止节点或端节点，能够标记初始节点的可解性为止。</a:t>
            </a:r>
            <a:endParaRPr lang="zh-CN" altLang="en-US" sz="2400" dirty="0"/>
          </a:p>
          <a:p>
            <a:pPr marL="262255" indent="-262255" eaLnBrk="1" hangingPunct="1">
              <a:lnSpc>
                <a:spcPct val="130000"/>
              </a:lnSpc>
              <a:buNone/>
            </a:pPr>
            <a:r>
              <a:rPr lang="zh-CN" altLang="en-US" sz="2400" dirty="0"/>
              <a:t>      不断用节点的倒推值代替其估计值的依据是：</a:t>
            </a:r>
            <a:r>
              <a:rPr lang="zh-CN" altLang="en-US" sz="2400" dirty="0">
                <a:solidFill>
                  <a:schemeClr val="hlink"/>
                </a:solidFill>
              </a:rPr>
              <a:t>越接近终止节点，估计越准确</a:t>
            </a:r>
            <a:r>
              <a:rPr lang="zh-CN" altLang="en-US" sz="2400" dirty="0"/>
              <a:t>。</a:t>
            </a:r>
            <a:endParaRPr lang="zh-CN" altLang="en-US"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标题 137217"/>
          <p:cNvSpPr>
            <a:spLocks noGrp="1"/>
          </p:cNvSpPr>
          <p:nvPr>
            <p:ph type="title"/>
          </p:nvPr>
        </p:nvSpPr>
        <p:spPr/>
        <p:txBody>
          <a:bodyPr anchor="b"/>
          <a:p>
            <a:r>
              <a:rPr lang="en-US" altLang="zh-CN" sz="2800" b="1"/>
              <a:t>2.5.3 </a:t>
            </a:r>
            <a:r>
              <a:rPr lang="zh-CN" altLang="en-US" sz="2800" b="1" dirty="0"/>
              <a:t>与或树的启发式搜索（</a:t>
            </a:r>
            <a:r>
              <a:rPr lang="en-US" altLang="zh-CN" sz="2800" b="1"/>
              <a:t>8</a:t>
            </a:r>
            <a:r>
              <a:rPr lang="zh-CN" altLang="en-US" sz="2800" b="1" dirty="0"/>
              <a:t>）</a:t>
            </a:r>
            <a:endParaRPr lang="zh-CN" altLang="en-US" sz="2800" b="1" dirty="0"/>
          </a:p>
        </p:txBody>
      </p:sp>
      <p:sp>
        <p:nvSpPr>
          <p:cNvPr id="137219" name="文本占位符 137218"/>
          <p:cNvSpPr>
            <a:spLocks noGrp="1"/>
          </p:cNvSpPr>
          <p:nvPr>
            <p:ph type="body" idx="4294967295"/>
          </p:nvPr>
        </p:nvSpPr>
        <p:spPr>
          <a:xfrm>
            <a:off x="345440" y="1760220"/>
            <a:ext cx="7886700" cy="4351655"/>
          </a:xfrm>
        </p:spPr>
        <p:txBody>
          <a:bodyPr/>
          <a:p>
            <a:pPr>
              <a:buFont typeface="Wingdings" panose="05000000000000000000" pitchFamily="2" charset="2"/>
              <a:buChar char="Ø"/>
            </a:pPr>
            <a:r>
              <a:rPr lang="zh-CN" altLang="en-US" b="1" dirty="0">
                <a:latin typeface="宋体" panose="02010600030101010101" pitchFamily="2" charset="-122"/>
              </a:rPr>
              <a:t>希望树</a:t>
            </a:r>
            <a:endParaRPr lang="zh-CN" altLang="en-US" b="1" dirty="0">
              <a:latin typeface="宋体" panose="02010600030101010101" pitchFamily="2" charset="-122"/>
            </a:endParaRPr>
          </a:p>
          <a:p>
            <a:pPr lvl="1">
              <a:lnSpc>
                <a:spcPct val="130000"/>
              </a:lnSpc>
              <a:buClr>
                <a:schemeClr val="folHlink"/>
              </a:buClr>
              <a:buFont typeface="Wingdings" panose="05000000000000000000" pitchFamily="2" charset="2"/>
              <a:buChar char="Ø"/>
            </a:pPr>
            <a:r>
              <a:rPr lang="zh-CN" altLang="en-US" dirty="0">
                <a:latin typeface="宋体" panose="02010600030101010101" pitchFamily="2" charset="-122"/>
              </a:rPr>
              <a:t>有序搜索的目的是求得</a:t>
            </a:r>
            <a:r>
              <a:rPr lang="zh-CN" altLang="en-US" dirty="0">
                <a:solidFill>
                  <a:schemeClr val="hlink"/>
                </a:solidFill>
                <a:latin typeface="宋体" panose="02010600030101010101" pitchFamily="2" charset="-122"/>
              </a:rPr>
              <a:t>最优解树</a:t>
            </a:r>
            <a:r>
              <a:rPr lang="zh-CN" altLang="en-US" dirty="0">
                <a:latin typeface="宋体" panose="02010600030101010101" pitchFamily="2" charset="-122"/>
              </a:rPr>
              <a:t>，这就要求在搜索过程中</a:t>
            </a:r>
            <a:r>
              <a:rPr lang="zh-CN" altLang="en-US" dirty="0">
                <a:solidFill>
                  <a:schemeClr val="hlink"/>
                </a:solidFill>
                <a:latin typeface="宋体" panose="02010600030101010101" pitchFamily="2" charset="-122"/>
              </a:rPr>
              <a:t>任一时刻</a:t>
            </a:r>
            <a:r>
              <a:rPr lang="zh-CN" altLang="en-US" dirty="0">
                <a:latin typeface="宋体" panose="02010600030101010101" pitchFamily="2" charset="-122"/>
              </a:rPr>
              <a:t>求出的</a:t>
            </a:r>
            <a:r>
              <a:rPr lang="zh-CN" altLang="en-US" dirty="0">
                <a:solidFill>
                  <a:schemeClr val="hlink"/>
                </a:solidFill>
                <a:latin typeface="宋体" panose="02010600030101010101" pitchFamily="2" charset="-122"/>
              </a:rPr>
              <a:t>部分解树</a:t>
            </a:r>
            <a:r>
              <a:rPr lang="zh-CN" altLang="en-US" dirty="0">
                <a:latin typeface="宋体" panose="02010600030101010101" pitchFamily="2" charset="-122"/>
              </a:rPr>
              <a:t>都是</a:t>
            </a:r>
            <a:r>
              <a:rPr lang="zh-CN" altLang="en-US" dirty="0">
                <a:solidFill>
                  <a:schemeClr val="hlink"/>
                </a:solidFill>
                <a:latin typeface="宋体" panose="02010600030101010101" pitchFamily="2" charset="-122"/>
              </a:rPr>
              <a:t>代价最小</a:t>
            </a:r>
            <a:r>
              <a:rPr lang="zh-CN" altLang="en-US" dirty="0">
                <a:latin typeface="宋体" panose="02010600030101010101" pitchFamily="2" charset="-122"/>
              </a:rPr>
              <a:t>的。每次挑选欲扩展的节点是都应该挑选有希望成为最优解树一部分的节点进行扩展。由这些节点及其先辈节点所构成的与或树都有可能成为最优解树的一部分，称为</a:t>
            </a:r>
            <a:r>
              <a:rPr lang="zh-CN" altLang="en-US" dirty="0">
                <a:solidFill>
                  <a:schemeClr val="hlink"/>
                </a:solidFill>
                <a:latin typeface="宋体" panose="02010600030101010101" pitchFamily="2" charset="-122"/>
              </a:rPr>
              <a:t>希望树</a:t>
            </a:r>
            <a:r>
              <a:rPr lang="zh-CN" altLang="en-US" dirty="0">
                <a:latin typeface="宋体" panose="02010600030101010101" pitchFamily="2" charset="-122"/>
              </a:rPr>
              <a:t>。</a:t>
            </a:r>
            <a:endParaRPr lang="zh-CN" altLang="en-US" dirty="0">
              <a:latin typeface="宋体" panose="02010600030101010101" pitchFamily="2" charset="-122"/>
            </a:endParaRPr>
          </a:p>
          <a:p>
            <a:pPr lvl="1">
              <a:lnSpc>
                <a:spcPct val="130000"/>
              </a:lnSpc>
              <a:buClr>
                <a:schemeClr val="folHlink"/>
              </a:buClr>
              <a:buFont typeface="Wingdings" panose="05000000000000000000" pitchFamily="2" charset="2"/>
              <a:buChar char="Ø"/>
            </a:pPr>
            <a:r>
              <a:rPr lang="zh-CN" altLang="en-US" dirty="0">
                <a:latin typeface="宋体" panose="02010600030101010101" pitchFamily="2" charset="-122"/>
              </a:rPr>
              <a:t>搜索过程中希望树也是</a:t>
            </a:r>
            <a:r>
              <a:rPr lang="zh-CN" altLang="en-US" dirty="0">
                <a:solidFill>
                  <a:schemeClr val="folHlink"/>
                </a:solidFill>
                <a:latin typeface="宋体" panose="02010600030101010101" pitchFamily="2" charset="-122"/>
              </a:rPr>
              <a:t>不断变化</a:t>
            </a:r>
            <a:r>
              <a:rPr lang="zh-CN" altLang="en-US" dirty="0">
                <a:latin typeface="宋体" panose="02010600030101010101" pitchFamily="2" charset="-122"/>
              </a:rPr>
              <a:t>的。</a:t>
            </a:r>
            <a:endParaRPr lang="zh-CN" altLang="en-US" dirty="0">
              <a:latin typeface="宋体" panose="02010600030101010101" pitchFamily="2" charset="-122"/>
            </a:endParaRPr>
          </a:p>
        </p:txBody>
      </p:sp>
      <p:sp>
        <p:nvSpPr>
          <p:cNvPr id="2" name="日期占位符 1"/>
          <p:cNvSpPr/>
          <p:nvPr>
            <p:ph type="dt" sz="half" idx="4294967295"/>
          </p:nvPr>
        </p:nvSpPr>
        <p:spPr>
          <a:xfrm>
            <a:off x="0" y="6356350"/>
            <a:ext cx="2057400" cy="365125"/>
          </a:xfrm>
        </p:spPr>
        <p:txBody>
          <a:bodyPr/>
          <a:p>
            <a:pPr lvl="0" eaLnBrk="1" hangingPunct="1">
              <a:spcBef>
                <a:spcPct val="0"/>
              </a:spcBef>
              <a:buClrTx/>
            </a:pPr>
            <a:fld id="{BB962C8B-B14F-4D97-AF65-F5344CB8AC3E}" type="datetime1">
              <a:rPr lang="zh-CN" altLang="en-US" dirty="0"/>
            </a:fld>
            <a:endParaRPr lang="zh-CN" altLang="en-US" dirty="0">
              <a:latin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5" name="Rectangle 2"/>
          <p:cNvSpPr>
            <a:spLocks noGrp="1"/>
          </p:cNvSpPr>
          <p:nvPr>
            <p:ph type="title"/>
          </p:nvPr>
        </p:nvSpPr>
        <p:spPr/>
        <p:txBody>
          <a:bodyPr vert="horz" wrap="square" anchor="b"/>
          <a:p>
            <a:pPr eaLnBrk="1" hangingPunct="1"/>
            <a:r>
              <a:rPr lang="en-US" altLang="zh-CN" sz="2800" b="1"/>
              <a:t>2.5.3 </a:t>
            </a:r>
            <a:r>
              <a:rPr lang="zh-CN" altLang="en-US" sz="2800" b="1" dirty="0"/>
              <a:t>与或树的启发式搜索（</a:t>
            </a:r>
            <a:r>
              <a:rPr lang="en-US" altLang="zh-CN" sz="2800" b="1"/>
              <a:t>9</a:t>
            </a:r>
            <a:r>
              <a:rPr lang="zh-CN" altLang="en-US" sz="2800" b="1" dirty="0"/>
              <a:t>）</a:t>
            </a:r>
            <a:endParaRPr lang="zh-CN" altLang="en-US" sz="2800" b="1" dirty="0">
              <a:latin typeface="宋体" panose="02010600030101010101" pitchFamily="2" charset="-122"/>
            </a:endParaRPr>
          </a:p>
        </p:txBody>
      </p:sp>
      <p:sp>
        <p:nvSpPr>
          <p:cNvPr id="138246" name="Rectangle 3"/>
          <p:cNvSpPr>
            <a:spLocks noGrp="1"/>
          </p:cNvSpPr>
          <p:nvPr>
            <p:ph type="body" idx="4294967295"/>
          </p:nvPr>
        </p:nvSpPr>
        <p:spPr>
          <a:xfrm>
            <a:off x="454025" y="1407160"/>
            <a:ext cx="8061325" cy="4791075"/>
          </a:xfrm>
        </p:spPr>
        <p:txBody>
          <a:bodyPr vert="horz" wrap="square" anchor="t"/>
          <a:p>
            <a:pPr marL="179705" lvl="1" indent="0">
              <a:buNone/>
            </a:pPr>
            <a:r>
              <a:rPr lang="zh-CN" altLang="en-US" sz="2400" dirty="0"/>
              <a:t>希望树的定义如下：</a:t>
            </a:r>
            <a:endParaRPr lang="zh-CN" altLang="en-US" sz="2400" dirty="0"/>
          </a:p>
          <a:p>
            <a:pPr marL="179705" lvl="1" indent="0">
              <a:lnSpc>
                <a:spcPct val="120000"/>
              </a:lnSpc>
              <a:buNone/>
            </a:pPr>
            <a:r>
              <a:rPr lang="zh-CN" altLang="en-US" sz="2400" dirty="0"/>
              <a:t>（</a:t>
            </a:r>
            <a:r>
              <a:rPr lang="en-US" altLang="zh-CN" sz="2400"/>
              <a:t>1</a:t>
            </a:r>
            <a:r>
              <a:rPr lang="zh-CN" altLang="en-US" sz="2400" dirty="0"/>
              <a:t>）初始节点</a:t>
            </a:r>
            <a:r>
              <a:rPr lang="en-US" altLang="zh-CN" sz="2400" i="1">
                <a:solidFill>
                  <a:schemeClr val="hlink"/>
                </a:solidFill>
                <a:latin typeface="Times New Roman" panose="02020603050405020304" pitchFamily="18" charset="0"/>
              </a:rPr>
              <a:t>S</a:t>
            </a:r>
            <a:r>
              <a:rPr lang="en-US" altLang="zh-CN" sz="2400" baseline="-25000">
                <a:solidFill>
                  <a:schemeClr val="hlink"/>
                </a:solidFill>
              </a:rPr>
              <a:t>0</a:t>
            </a:r>
            <a:r>
              <a:rPr lang="zh-CN" altLang="en-US" sz="2400" dirty="0"/>
              <a:t>在希望解树中。</a:t>
            </a:r>
            <a:endParaRPr lang="zh-CN" altLang="en-US" sz="2400" dirty="0"/>
          </a:p>
          <a:p>
            <a:pPr marL="179705" lvl="1" indent="0">
              <a:lnSpc>
                <a:spcPct val="120000"/>
              </a:lnSpc>
              <a:buNone/>
            </a:pPr>
            <a:r>
              <a:rPr lang="zh-CN" altLang="en-US" sz="2400" dirty="0"/>
              <a:t>（</a:t>
            </a:r>
            <a:r>
              <a:rPr lang="en-US" altLang="zh-CN" sz="2400"/>
              <a:t>2</a:t>
            </a:r>
            <a:r>
              <a:rPr lang="zh-CN" altLang="en-US" sz="2400" dirty="0"/>
              <a:t>）节点</a:t>
            </a:r>
            <a:r>
              <a:rPr lang="en-US" altLang="zh-CN" sz="2400" i="1">
                <a:latin typeface="Times New Roman" panose="02020603050405020304" pitchFamily="18" charset="0"/>
              </a:rPr>
              <a:t>x</a:t>
            </a:r>
            <a:r>
              <a:rPr lang="zh-CN" altLang="en-US" sz="2400" dirty="0"/>
              <a:t>在希望解树中，则一定有：</a:t>
            </a:r>
            <a:endParaRPr lang="zh-CN" altLang="en-US" sz="2400" dirty="0"/>
          </a:p>
          <a:p>
            <a:pPr marL="1236980" lvl="2">
              <a:lnSpc>
                <a:spcPct val="120000"/>
              </a:lnSpc>
              <a:buClr>
                <a:srgbClr val="3333CC"/>
              </a:buClr>
              <a:buSzPct val="80000"/>
              <a:buFont typeface="Wingdings" panose="05000000000000000000" pitchFamily="2" charset="2"/>
              <a:buChar char="Ø"/>
            </a:pPr>
            <a:r>
              <a:rPr lang="zh-CN" altLang="en-US" sz="2000" dirty="0"/>
              <a:t>如果</a:t>
            </a:r>
            <a:r>
              <a:rPr lang="en-US" altLang="zh-CN" sz="2000" i="1">
                <a:latin typeface="Times New Roman" panose="02020603050405020304" pitchFamily="18" charset="0"/>
              </a:rPr>
              <a:t>x</a:t>
            </a:r>
            <a:r>
              <a:rPr lang="zh-CN" altLang="en-US" sz="2000" dirty="0"/>
              <a:t>是具有子节点的</a:t>
            </a:r>
            <a:r>
              <a:rPr lang="zh-CN" altLang="en-US" sz="2000" dirty="0">
                <a:solidFill>
                  <a:schemeClr val="hlink"/>
                </a:solidFill>
              </a:rPr>
              <a:t>或节点</a:t>
            </a:r>
            <a:r>
              <a:rPr lang="zh-CN" altLang="en-US" sz="2000" dirty="0"/>
              <a:t>，则它</a:t>
            </a:r>
            <a:r>
              <a:rPr lang="zh-CN" altLang="en-US" sz="2000" dirty="0">
                <a:solidFill>
                  <a:schemeClr val="hlink"/>
                </a:solidFill>
              </a:rPr>
              <a:t>具有最小代价</a:t>
            </a:r>
            <a:r>
              <a:rPr lang="zh-CN" altLang="en-US" sz="2000" dirty="0"/>
              <a:t>的</a:t>
            </a:r>
            <a:r>
              <a:rPr lang="zh-CN" altLang="en-US" sz="2000" dirty="0">
                <a:solidFill>
                  <a:schemeClr val="hlink"/>
                </a:solidFill>
              </a:rPr>
              <a:t>子节点</a:t>
            </a:r>
            <a:r>
              <a:rPr lang="zh-CN" altLang="en-US" sz="2000" dirty="0"/>
              <a:t>一定在希望解树中。</a:t>
            </a:r>
            <a:endParaRPr lang="zh-CN" altLang="en-US" sz="2000" dirty="0"/>
          </a:p>
          <a:p>
            <a:pPr marL="1236980" lvl="2">
              <a:lnSpc>
                <a:spcPct val="120000"/>
              </a:lnSpc>
              <a:buClr>
                <a:srgbClr val="3333CC"/>
              </a:buClr>
              <a:buSzPct val="80000"/>
              <a:buFont typeface="Wingdings" panose="05000000000000000000" pitchFamily="2" charset="2"/>
              <a:buChar char="Ø"/>
            </a:pPr>
            <a:r>
              <a:rPr lang="zh-CN" altLang="en-US" sz="2000" dirty="0"/>
              <a:t>如果</a:t>
            </a:r>
            <a:r>
              <a:rPr lang="en-US" altLang="zh-CN" sz="2000" i="1">
                <a:latin typeface="Times New Roman" panose="02020603050405020304" pitchFamily="18" charset="0"/>
              </a:rPr>
              <a:t>x</a:t>
            </a:r>
            <a:r>
              <a:rPr lang="zh-CN" altLang="en-US" sz="2000" dirty="0"/>
              <a:t>是具有子节点的</a:t>
            </a:r>
            <a:r>
              <a:rPr lang="zh-CN" altLang="en-US" sz="2000" dirty="0">
                <a:solidFill>
                  <a:schemeClr val="hlink"/>
                </a:solidFill>
              </a:rPr>
              <a:t>与节点</a:t>
            </a:r>
            <a:r>
              <a:rPr lang="zh-CN" altLang="en-US" sz="2000" dirty="0"/>
              <a:t>，则它的</a:t>
            </a:r>
            <a:r>
              <a:rPr lang="zh-CN" altLang="en-US" sz="2000" dirty="0">
                <a:solidFill>
                  <a:schemeClr val="hlink"/>
                </a:solidFill>
              </a:rPr>
              <a:t>全部子节点</a:t>
            </a:r>
            <a:r>
              <a:rPr lang="zh-CN" altLang="en-US" sz="2000" dirty="0"/>
              <a:t>都在希望解树中。</a:t>
            </a:r>
            <a:endParaRPr lang="zh-CN" altLang="en-US" sz="2000" dirty="0"/>
          </a:p>
          <a:p>
            <a:pPr marL="179705" lvl="1" indent="0">
              <a:lnSpc>
                <a:spcPct val="120000"/>
              </a:lnSpc>
              <a:buNone/>
            </a:pPr>
            <a:r>
              <a:rPr lang="zh-CN" altLang="en-US" sz="2400" dirty="0"/>
              <a:t>    与或树的有序搜索过程就是寻找希望树的过程，随着扩展深度的增加，希望树也会不断变化。</a:t>
            </a:r>
            <a:endParaRPr lang="zh-CN" altLang="en-US"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9" name="Rectangle 2"/>
          <p:cNvSpPr>
            <a:spLocks noGrp="1"/>
          </p:cNvSpPr>
          <p:nvPr>
            <p:ph type="title"/>
          </p:nvPr>
        </p:nvSpPr>
        <p:spPr/>
        <p:txBody>
          <a:bodyPr vert="horz" wrap="square" anchor="b"/>
          <a:p>
            <a:pPr eaLnBrk="1" hangingPunct="1"/>
            <a:r>
              <a:rPr lang="en-US" altLang="zh-CN" sz="2800" b="1"/>
              <a:t>2.5.3 </a:t>
            </a:r>
            <a:r>
              <a:rPr lang="zh-CN" altLang="en-US" sz="2800" b="1" dirty="0"/>
              <a:t>与或树的启发式搜索（</a:t>
            </a:r>
            <a:r>
              <a:rPr lang="en-US" altLang="zh-CN" sz="2800" b="1"/>
              <a:t>10</a:t>
            </a:r>
            <a:r>
              <a:rPr lang="zh-CN" altLang="en-US" sz="2800" b="1" dirty="0"/>
              <a:t>）</a:t>
            </a:r>
            <a:endParaRPr lang="zh-CN" altLang="en-US" sz="2800" b="1" dirty="0">
              <a:latin typeface="宋体" panose="02010600030101010101" pitchFamily="2" charset="-122"/>
            </a:endParaRPr>
          </a:p>
        </p:txBody>
      </p:sp>
      <p:sp>
        <p:nvSpPr>
          <p:cNvPr id="139270" name="Rectangle 3"/>
          <p:cNvSpPr>
            <a:spLocks noGrp="1"/>
          </p:cNvSpPr>
          <p:nvPr>
            <p:ph type="body" idx="4294967295"/>
          </p:nvPr>
        </p:nvSpPr>
        <p:spPr>
          <a:xfrm>
            <a:off x="723900" y="1341755"/>
            <a:ext cx="8420100" cy="5039995"/>
          </a:xfrm>
        </p:spPr>
        <p:txBody>
          <a:bodyPr vert="horz" wrap="square" anchor="t">
            <a:normAutofit lnSpcReduction="10000"/>
          </a:bodyPr>
          <a:p>
            <a:pPr marL="711200" indent="-711200" eaLnBrk="1" hangingPunct="1">
              <a:lnSpc>
                <a:spcPct val="100000"/>
              </a:lnSpc>
              <a:buNone/>
            </a:pPr>
            <a:r>
              <a:rPr lang="zh-CN" altLang="en-US" sz="2400" dirty="0">
                <a:latin typeface="宋体" panose="02010600030101010101" pitchFamily="2" charset="-122"/>
              </a:rPr>
              <a:t>与或树的有序搜索过程</a:t>
            </a:r>
            <a:endParaRPr lang="zh-CN" altLang="en-US" sz="2400" dirty="0">
              <a:latin typeface="宋体" panose="02010600030101010101" pitchFamily="2" charset="-122"/>
            </a:endParaRPr>
          </a:p>
          <a:p>
            <a:pPr marL="711200" indent="-711200" eaLnBrk="1" hangingPunct="1">
              <a:lnSpc>
                <a:spcPct val="100000"/>
              </a:lnSpc>
              <a:buNone/>
            </a:pPr>
            <a:r>
              <a:rPr lang="zh-CN" altLang="en-US" sz="2400" dirty="0"/>
              <a:t>步</a:t>
            </a:r>
            <a:r>
              <a:rPr lang="en-US" altLang="zh-CN" sz="2400"/>
              <a:t>1  </a:t>
            </a:r>
            <a:r>
              <a:rPr lang="zh-CN" altLang="en-US" sz="2400" dirty="0"/>
              <a:t>把初始节点</a:t>
            </a:r>
            <a:r>
              <a:rPr lang="en-US" altLang="zh-CN" sz="2400" i="1">
                <a:latin typeface="Times New Roman" panose="02020603050405020304" pitchFamily="18" charset="0"/>
              </a:rPr>
              <a:t>S</a:t>
            </a:r>
            <a:r>
              <a:rPr lang="en-US" altLang="zh-CN" sz="2400" baseline="-25000"/>
              <a:t>0</a:t>
            </a:r>
            <a:r>
              <a:rPr lang="zh-CN" altLang="en-US" sz="2400" dirty="0"/>
              <a:t>放入</a:t>
            </a:r>
            <a:r>
              <a:rPr lang="en-US" altLang="zh-CN" sz="2400">
                <a:latin typeface="Times New Roman" panose="02020603050405020304" pitchFamily="18" charset="0"/>
              </a:rPr>
              <a:t>OPEN</a:t>
            </a:r>
            <a:r>
              <a:rPr lang="zh-CN" altLang="en-US" sz="2400" dirty="0"/>
              <a:t>表中；</a:t>
            </a:r>
            <a:endParaRPr lang="zh-CN" altLang="en-US" sz="2400" dirty="0"/>
          </a:p>
          <a:p>
            <a:pPr marL="711200" indent="-711200" eaLnBrk="1" hangingPunct="1">
              <a:lnSpc>
                <a:spcPct val="100000"/>
              </a:lnSpc>
              <a:buNone/>
            </a:pPr>
            <a:r>
              <a:rPr lang="zh-CN" altLang="en-US" sz="2400" dirty="0"/>
              <a:t>步</a:t>
            </a:r>
            <a:r>
              <a:rPr lang="en-US" altLang="zh-CN" sz="2400"/>
              <a:t>2  </a:t>
            </a:r>
            <a:r>
              <a:rPr lang="zh-CN" altLang="en-US" sz="2400" dirty="0"/>
              <a:t>求出希望树</a:t>
            </a:r>
            <a:r>
              <a:rPr lang="en-US" altLang="zh-CN" sz="2400" i="1">
                <a:latin typeface="Times New Roman" panose="02020603050405020304" pitchFamily="18" charset="0"/>
              </a:rPr>
              <a:t>T</a:t>
            </a:r>
            <a:r>
              <a:rPr lang="zh-CN" altLang="en-US" sz="2400" dirty="0"/>
              <a:t>：根据当前搜索树中节点的代价值求出以</a:t>
            </a:r>
            <a:r>
              <a:rPr lang="en-US" altLang="zh-CN" sz="2400" i="1">
                <a:latin typeface="Times New Roman" panose="02020603050405020304" pitchFamily="18" charset="0"/>
              </a:rPr>
              <a:t>S</a:t>
            </a:r>
            <a:r>
              <a:rPr lang="en-US" altLang="zh-CN" sz="2400" baseline="-25000"/>
              <a:t>0</a:t>
            </a:r>
            <a:r>
              <a:rPr lang="zh-CN" altLang="en-US" sz="2400" dirty="0"/>
              <a:t>为根的希望树</a:t>
            </a:r>
            <a:r>
              <a:rPr lang="en-US" altLang="zh-CN" sz="2400" i="1">
                <a:latin typeface="Times New Roman" panose="02020603050405020304" pitchFamily="18" charset="0"/>
              </a:rPr>
              <a:t>T</a:t>
            </a:r>
            <a:r>
              <a:rPr lang="zh-CN" altLang="en-US" sz="2400" dirty="0"/>
              <a:t>；</a:t>
            </a:r>
            <a:endParaRPr lang="zh-CN" altLang="en-US" sz="2400" dirty="0"/>
          </a:p>
          <a:p>
            <a:pPr marL="711200" indent="-711200" eaLnBrk="1" hangingPunct="1">
              <a:lnSpc>
                <a:spcPct val="100000"/>
              </a:lnSpc>
              <a:buNone/>
            </a:pPr>
            <a:r>
              <a:rPr lang="zh-CN" altLang="en-US" sz="2400" dirty="0"/>
              <a:t>步</a:t>
            </a:r>
            <a:r>
              <a:rPr lang="en-US" altLang="zh-CN" sz="2400"/>
              <a:t>3  </a:t>
            </a:r>
            <a:r>
              <a:rPr lang="zh-CN" altLang="en-US" sz="2400" dirty="0">
                <a:solidFill>
                  <a:schemeClr val="hlink"/>
                </a:solidFill>
              </a:rPr>
              <a:t>依次</a:t>
            </a:r>
            <a:r>
              <a:rPr lang="zh-CN" altLang="en-US" sz="2400" dirty="0"/>
              <a:t>把</a:t>
            </a:r>
            <a:r>
              <a:rPr lang="en-US" altLang="zh-CN" sz="2400">
                <a:latin typeface="Times New Roman" panose="02020603050405020304" pitchFamily="18" charset="0"/>
              </a:rPr>
              <a:t>OPEN</a:t>
            </a:r>
            <a:r>
              <a:rPr lang="zh-CN" altLang="en-US" sz="2400" dirty="0"/>
              <a:t>表中</a:t>
            </a:r>
            <a:r>
              <a:rPr lang="en-US" altLang="zh-CN" sz="2400" i="1">
                <a:solidFill>
                  <a:schemeClr val="hlink"/>
                </a:solidFill>
                <a:latin typeface="Times New Roman" panose="02020603050405020304" pitchFamily="18" charset="0"/>
              </a:rPr>
              <a:t>T</a:t>
            </a:r>
            <a:r>
              <a:rPr lang="zh-CN" altLang="en-US" sz="2400" dirty="0"/>
              <a:t>的</a:t>
            </a:r>
            <a:r>
              <a:rPr lang="zh-CN" altLang="en-US" sz="2400" dirty="0">
                <a:solidFill>
                  <a:schemeClr val="hlink"/>
                </a:solidFill>
              </a:rPr>
              <a:t>末端节点</a:t>
            </a:r>
            <a:r>
              <a:rPr lang="en-US" altLang="zh-CN" sz="2400" i="1">
                <a:latin typeface="Times New Roman" panose="02020603050405020304" pitchFamily="18" charset="0"/>
              </a:rPr>
              <a:t>N</a:t>
            </a:r>
            <a:r>
              <a:rPr lang="zh-CN" altLang="en-US" sz="2400" dirty="0"/>
              <a:t>选出放入</a:t>
            </a:r>
            <a:r>
              <a:rPr lang="en-US" altLang="zh-CN" sz="2400">
                <a:latin typeface="Times New Roman" panose="02020603050405020304" pitchFamily="18" charset="0"/>
              </a:rPr>
              <a:t>CLOSED</a:t>
            </a:r>
            <a:r>
              <a:rPr lang="zh-CN" altLang="en-US" sz="2400" dirty="0"/>
              <a:t>表中；</a:t>
            </a:r>
            <a:endParaRPr lang="zh-CN" altLang="en-US" sz="2400" dirty="0"/>
          </a:p>
          <a:p>
            <a:pPr marL="711200" indent="-711200" eaLnBrk="1" hangingPunct="1">
              <a:lnSpc>
                <a:spcPct val="100000"/>
              </a:lnSpc>
              <a:buNone/>
            </a:pPr>
            <a:r>
              <a:rPr lang="zh-CN" altLang="en-US" sz="2400" b="1" dirty="0"/>
              <a:t>步</a:t>
            </a:r>
            <a:r>
              <a:rPr lang="en-US" altLang="zh-CN" sz="2400" b="1"/>
              <a:t>4  </a:t>
            </a:r>
            <a:r>
              <a:rPr lang="zh-CN" altLang="en-US" sz="2400" b="1" dirty="0"/>
              <a:t>如果节点</a:t>
            </a:r>
            <a:r>
              <a:rPr lang="en-US" altLang="zh-CN" sz="2400" b="1" i="1">
                <a:solidFill>
                  <a:schemeClr val="hlink"/>
                </a:solidFill>
                <a:latin typeface="Times New Roman" panose="02020603050405020304" pitchFamily="18" charset="0"/>
              </a:rPr>
              <a:t>N</a:t>
            </a:r>
            <a:r>
              <a:rPr lang="zh-CN" altLang="en-US" sz="2400" b="1" dirty="0"/>
              <a:t>是</a:t>
            </a:r>
            <a:r>
              <a:rPr lang="zh-CN" altLang="en-US" sz="2400" b="1" dirty="0">
                <a:solidFill>
                  <a:schemeClr val="hlink"/>
                </a:solidFill>
              </a:rPr>
              <a:t>终止节点</a:t>
            </a:r>
            <a:r>
              <a:rPr lang="zh-CN" altLang="en-US" sz="2400" b="1" dirty="0"/>
              <a:t>，则做下列工作：</a:t>
            </a:r>
            <a:endParaRPr lang="zh-CN" altLang="en-US" sz="2400" b="1" dirty="0"/>
          </a:p>
          <a:p>
            <a:pPr marL="711200" indent="-711200" eaLnBrk="1" hangingPunct="1">
              <a:lnSpc>
                <a:spcPct val="100000"/>
              </a:lnSpc>
              <a:buNone/>
            </a:pPr>
            <a:r>
              <a:rPr lang="zh-CN" altLang="en-US" sz="2400" b="1" dirty="0"/>
              <a:t>（</a:t>
            </a:r>
            <a:r>
              <a:rPr lang="en-US" altLang="zh-CN" sz="2400" b="1"/>
              <a:t>1</a:t>
            </a:r>
            <a:r>
              <a:rPr lang="zh-CN" altLang="en-US" sz="2400" b="1" dirty="0"/>
              <a:t>）标记</a:t>
            </a:r>
            <a:r>
              <a:rPr lang="en-US" altLang="zh-CN" sz="2400" b="1" i="1">
                <a:latin typeface="Times New Roman" panose="02020603050405020304" pitchFamily="18" charset="0"/>
              </a:rPr>
              <a:t>N</a:t>
            </a:r>
            <a:r>
              <a:rPr lang="zh-CN" altLang="en-US" sz="2400" b="1" dirty="0"/>
              <a:t>为可解节点；</a:t>
            </a:r>
            <a:endParaRPr lang="zh-CN" altLang="en-US" sz="2400" b="1" dirty="0"/>
          </a:p>
          <a:p>
            <a:pPr marL="711200" indent="-711200" eaLnBrk="1" hangingPunct="1">
              <a:lnSpc>
                <a:spcPct val="100000"/>
              </a:lnSpc>
              <a:buNone/>
            </a:pPr>
            <a:r>
              <a:rPr lang="zh-CN" altLang="en-US" sz="2400" b="1" dirty="0"/>
              <a:t>（</a:t>
            </a:r>
            <a:r>
              <a:rPr lang="en-US" altLang="zh-CN" sz="2400" b="1"/>
              <a:t>2</a:t>
            </a:r>
            <a:r>
              <a:rPr lang="zh-CN" altLang="en-US" sz="2400" b="1" dirty="0"/>
              <a:t>）对</a:t>
            </a:r>
            <a:r>
              <a:rPr lang="en-US" altLang="zh-CN" sz="2400" b="1" i="1">
                <a:solidFill>
                  <a:schemeClr val="hlink"/>
                </a:solidFill>
                <a:latin typeface="Times New Roman" panose="02020603050405020304" pitchFamily="18" charset="0"/>
              </a:rPr>
              <a:t>T</a:t>
            </a:r>
            <a:r>
              <a:rPr lang="zh-CN" altLang="en-US" sz="2400" b="1" dirty="0">
                <a:solidFill>
                  <a:schemeClr val="hlink"/>
                </a:solidFill>
              </a:rPr>
              <a:t>应用可解标记过程</a:t>
            </a:r>
            <a:r>
              <a:rPr lang="zh-CN" altLang="en-US" sz="2400" b="1" dirty="0"/>
              <a:t>，标记</a:t>
            </a:r>
            <a:r>
              <a:rPr lang="en-US" altLang="zh-CN" sz="2400" b="1" i="1">
                <a:latin typeface="Times New Roman" panose="02020603050405020304" pitchFamily="18" charset="0"/>
              </a:rPr>
              <a:t>N</a:t>
            </a:r>
            <a:r>
              <a:rPr lang="zh-CN" altLang="en-US" sz="2400" b="1" dirty="0"/>
              <a:t>的先辈节点；</a:t>
            </a:r>
            <a:r>
              <a:rPr lang="en-US" altLang="zh-CN" sz="2400" b="1"/>
              <a:t>       </a:t>
            </a:r>
            <a:endParaRPr lang="zh-CN" altLang="en-US" sz="2400" b="1" dirty="0"/>
          </a:p>
          <a:p>
            <a:pPr marL="711200" indent="-711200" eaLnBrk="1" hangingPunct="1">
              <a:lnSpc>
                <a:spcPct val="100000"/>
              </a:lnSpc>
              <a:buNone/>
            </a:pPr>
            <a:r>
              <a:rPr lang="zh-CN" altLang="en-US" sz="2400" b="1" dirty="0"/>
              <a:t>（</a:t>
            </a:r>
            <a:r>
              <a:rPr lang="en-US" altLang="zh-CN" sz="2400" b="1"/>
              <a:t>3</a:t>
            </a:r>
            <a:r>
              <a:rPr lang="zh-CN" altLang="en-US" sz="2400" b="1" dirty="0"/>
              <a:t>）若初始节点</a:t>
            </a:r>
            <a:r>
              <a:rPr lang="en-US" altLang="zh-CN" sz="2400" b="1" i="1">
                <a:solidFill>
                  <a:schemeClr val="hlink"/>
                </a:solidFill>
                <a:latin typeface="Times New Roman" panose="02020603050405020304" pitchFamily="18" charset="0"/>
              </a:rPr>
              <a:t>S</a:t>
            </a:r>
            <a:r>
              <a:rPr lang="en-US" altLang="zh-CN" sz="2400" b="1" baseline="-25000">
                <a:solidFill>
                  <a:schemeClr val="hlink"/>
                </a:solidFill>
              </a:rPr>
              <a:t>0</a:t>
            </a:r>
            <a:r>
              <a:rPr lang="zh-CN" altLang="en-US" sz="2400" b="1" dirty="0"/>
              <a:t>被</a:t>
            </a:r>
            <a:r>
              <a:rPr lang="zh-CN" altLang="en-US" sz="2400" b="1" dirty="0">
                <a:solidFill>
                  <a:schemeClr val="hlink"/>
                </a:solidFill>
              </a:rPr>
              <a:t>标记</a:t>
            </a:r>
            <a:r>
              <a:rPr lang="zh-CN" altLang="en-US" sz="2400" b="1" dirty="0"/>
              <a:t>为</a:t>
            </a:r>
            <a:r>
              <a:rPr lang="zh-CN" altLang="en-US" sz="2400" b="1" dirty="0">
                <a:solidFill>
                  <a:schemeClr val="hlink"/>
                </a:solidFill>
              </a:rPr>
              <a:t>可解</a:t>
            </a:r>
            <a:r>
              <a:rPr lang="zh-CN" altLang="en-US" sz="2400" b="1" dirty="0"/>
              <a:t>节点，则</a:t>
            </a:r>
            <a:r>
              <a:rPr lang="en-US" altLang="zh-CN" sz="2400" b="1" i="1">
                <a:solidFill>
                  <a:schemeClr val="hlink"/>
                </a:solidFill>
                <a:latin typeface="Times New Roman" panose="02020603050405020304" pitchFamily="18" charset="0"/>
              </a:rPr>
              <a:t>T</a:t>
            </a:r>
            <a:r>
              <a:rPr lang="zh-CN" altLang="en-US" sz="2400" b="1" dirty="0"/>
              <a:t>就是</a:t>
            </a:r>
            <a:r>
              <a:rPr lang="zh-CN" altLang="en-US" sz="2400" b="1" dirty="0">
                <a:solidFill>
                  <a:schemeClr val="hlink"/>
                </a:solidFill>
              </a:rPr>
              <a:t>最优解树</a:t>
            </a:r>
            <a:r>
              <a:rPr lang="zh-CN" altLang="en-US" sz="2400" b="1" dirty="0"/>
              <a:t>，成功退出；</a:t>
            </a:r>
            <a:endParaRPr lang="zh-CN" altLang="en-US" sz="2400" b="1" dirty="0"/>
          </a:p>
          <a:p>
            <a:pPr marL="711200" indent="-711200" eaLnBrk="1" hangingPunct="1">
              <a:lnSpc>
                <a:spcPct val="100000"/>
              </a:lnSpc>
              <a:buNone/>
            </a:pPr>
            <a:r>
              <a:rPr lang="zh-CN" altLang="en-US" sz="2400" b="1" dirty="0"/>
              <a:t>（</a:t>
            </a:r>
            <a:r>
              <a:rPr lang="en-US" altLang="zh-CN" sz="2400" b="1"/>
              <a:t>4</a:t>
            </a:r>
            <a:r>
              <a:rPr lang="zh-CN" altLang="en-US" sz="2400" b="1" dirty="0"/>
              <a:t>）否则，从</a:t>
            </a:r>
            <a:r>
              <a:rPr lang="en-US" altLang="zh-CN" sz="2400" b="1">
                <a:latin typeface="Times New Roman" panose="02020603050405020304" pitchFamily="18" charset="0"/>
              </a:rPr>
              <a:t>OPEN</a:t>
            </a:r>
            <a:r>
              <a:rPr lang="zh-CN" altLang="en-US" sz="2400" b="1" dirty="0"/>
              <a:t>表中删去具有可解先辈的所有节点； </a:t>
            </a:r>
            <a:endParaRPr lang="zh-CN" altLang="en-US"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41" name="Rectangle 2"/>
          <p:cNvSpPr>
            <a:spLocks noGrp="1"/>
          </p:cNvSpPr>
          <p:nvPr>
            <p:ph type="title"/>
          </p:nvPr>
        </p:nvSpPr>
        <p:spPr/>
        <p:txBody>
          <a:bodyPr vert="horz" wrap="square" anchor="b"/>
          <a:p>
            <a:pPr eaLnBrk="1" hangingPunct="1"/>
            <a:r>
              <a:rPr lang="en-US" altLang="zh-CN" sz="3200" b="1"/>
              <a:t>2.4.1 </a:t>
            </a:r>
            <a:r>
              <a:rPr lang="zh-CN" altLang="en-US" sz="3200" b="1" dirty="0"/>
              <a:t>启发式搜索算法</a:t>
            </a:r>
            <a:r>
              <a:rPr lang="zh-CN" altLang="en-US" sz="2800" b="1" dirty="0">
                <a:latin typeface="宋体" panose="02010600030101010101" pitchFamily="2" charset="-122"/>
              </a:rPr>
              <a:t>（</a:t>
            </a:r>
            <a:r>
              <a:rPr lang="en-US" altLang="zh-CN" sz="2800" b="1">
                <a:latin typeface="宋体" panose="02010600030101010101" pitchFamily="2" charset="-122"/>
              </a:rPr>
              <a:t>2</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
        <p:nvSpPr>
          <p:cNvPr id="65542" name="Rectangle 3"/>
          <p:cNvSpPr>
            <a:spLocks noGrp="1"/>
          </p:cNvSpPr>
          <p:nvPr>
            <p:ph type="body" idx="4294967295"/>
          </p:nvPr>
        </p:nvSpPr>
        <p:spPr>
          <a:xfrm>
            <a:off x="541020" y="1571625"/>
            <a:ext cx="7886700" cy="4351655"/>
          </a:xfrm>
        </p:spPr>
        <p:txBody>
          <a:bodyPr vert="horz" wrap="square" anchor="t"/>
          <a:p>
            <a:pPr marL="0" indent="0" algn="just" eaLnBrk="1" hangingPunct="1">
              <a:buNone/>
            </a:pPr>
            <a:r>
              <a:rPr lang="en-US" altLang="zh-CN" sz="2400" b="1"/>
              <a:t>1.</a:t>
            </a:r>
            <a:r>
              <a:rPr lang="zh-CN" altLang="en-US" sz="2400" b="1" dirty="0"/>
              <a:t>全局择优搜索</a:t>
            </a:r>
            <a:endParaRPr lang="zh-CN" altLang="en-US" sz="2400" b="1" dirty="0"/>
          </a:p>
          <a:p>
            <a:pPr marL="0" indent="0" algn="just" eaLnBrk="1" hangingPunct="1">
              <a:buNone/>
            </a:pPr>
            <a:r>
              <a:rPr lang="zh-CN" altLang="en-US" sz="2400" b="1" dirty="0">
                <a:latin typeface="宋体" panose="02010600030101010101" pitchFamily="2" charset="-122"/>
              </a:rPr>
              <a:t>基本思想：</a:t>
            </a:r>
            <a:r>
              <a:rPr lang="zh-CN" altLang="en-US" sz="2400" dirty="0">
                <a:latin typeface="宋体" panose="02010600030101010101" pitchFamily="2" charset="-122"/>
              </a:rPr>
              <a:t>在</a:t>
            </a:r>
            <a:r>
              <a:rPr lang="en-US" altLang="zh-CN" sz="2400">
                <a:latin typeface="宋体" panose="02010600030101010101" pitchFamily="2" charset="-122"/>
              </a:rPr>
              <a:t>OPEN</a:t>
            </a:r>
            <a:r>
              <a:rPr lang="zh-CN" altLang="en-US" sz="2400" dirty="0">
                <a:latin typeface="宋体" panose="02010600030101010101" pitchFamily="2" charset="-122"/>
              </a:rPr>
              <a:t>表中</a:t>
            </a:r>
            <a:r>
              <a:rPr lang="zh-CN" altLang="en-US" sz="2400" dirty="0">
                <a:solidFill>
                  <a:schemeClr val="hlink"/>
                </a:solidFill>
                <a:latin typeface="宋体" panose="02010600030101010101" pitchFamily="2" charset="-122"/>
              </a:rPr>
              <a:t>保留所有已生成而未考察</a:t>
            </a:r>
            <a:r>
              <a:rPr lang="zh-CN" altLang="en-US" sz="2400" dirty="0">
                <a:latin typeface="宋体" panose="02010600030101010101" pitchFamily="2" charset="-122"/>
              </a:rPr>
              <a:t>的节点，并用启发函数</a:t>
            </a:r>
            <a:r>
              <a:rPr lang="en-US" altLang="zh-CN" sz="2400" err="1">
                <a:latin typeface="宋体" panose="02010600030101010101" pitchFamily="2" charset="-122"/>
              </a:rPr>
              <a:t>h(x</a:t>
            </a:r>
            <a:r>
              <a:rPr lang="en-US" altLang="zh-CN" sz="2400">
                <a:latin typeface="宋体" panose="02010600030101010101" pitchFamily="2" charset="-122"/>
              </a:rPr>
              <a:t>)</a:t>
            </a:r>
            <a:r>
              <a:rPr lang="zh-CN" altLang="en-US" sz="2400" dirty="0">
                <a:latin typeface="宋体" panose="02010600030101010101" pitchFamily="2" charset="-122"/>
              </a:rPr>
              <a:t>对它们</a:t>
            </a:r>
            <a:r>
              <a:rPr lang="zh-CN" altLang="en-US" sz="2400" dirty="0">
                <a:solidFill>
                  <a:schemeClr val="hlink"/>
                </a:solidFill>
                <a:latin typeface="宋体" panose="02010600030101010101" pitchFamily="2" charset="-122"/>
              </a:rPr>
              <a:t>全部</a:t>
            </a:r>
            <a:r>
              <a:rPr lang="zh-CN" altLang="en-US" sz="2400" dirty="0">
                <a:latin typeface="宋体" panose="02010600030101010101" pitchFamily="2" charset="-122"/>
              </a:rPr>
              <a:t>进行估价，从中选出最优节点进行扩展，而不管这个节点出现在搜索树的什么地方。</a:t>
            </a:r>
            <a:endParaRPr lang="zh-CN" altLang="en-US" sz="2400" dirty="0">
              <a:latin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3" name="Rectangle 2"/>
          <p:cNvSpPr>
            <a:spLocks noGrp="1"/>
          </p:cNvSpPr>
          <p:nvPr>
            <p:ph type="title"/>
          </p:nvPr>
        </p:nvSpPr>
        <p:spPr/>
        <p:txBody>
          <a:bodyPr vert="horz" wrap="square" anchor="b"/>
          <a:p>
            <a:pPr eaLnBrk="1" hangingPunct="1"/>
            <a:r>
              <a:rPr lang="en-US" altLang="zh-CN" sz="2800" b="1"/>
              <a:t>2.5.3 </a:t>
            </a:r>
            <a:r>
              <a:rPr lang="zh-CN" altLang="en-US" sz="2800" b="1" dirty="0"/>
              <a:t>与或树的启发式搜索（</a:t>
            </a:r>
            <a:r>
              <a:rPr lang="en-US" altLang="zh-CN" sz="2800" b="1"/>
              <a:t>11</a:t>
            </a:r>
            <a:r>
              <a:rPr lang="zh-CN" altLang="en-US" sz="2800" b="1" dirty="0"/>
              <a:t>）</a:t>
            </a:r>
            <a:endParaRPr lang="zh-CN" altLang="en-US" sz="2800" b="1" dirty="0">
              <a:latin typeface="宋体" panose="02010600030101010101" pitchFamily="2" charset="-122"/>
            </a:endParaRPr>
          </a:p>
        </p:txBody>
      </p:sp>
      <p:sp>
        <p:nvSpPr>
          <p:cNvPr id="140294" name="Rectangle 3"/>
          <p:cNvSpPr>
            <a:spLocks noGrp="1"/>
          </p:cNvSpPr>
          <p:nvPr>
            <p:ph type="body" idx="4294967295"/>
          </p:nvPr>
        </p:nvSpPr>
        <p:spPr>
          <a:xfrm>
            <a:off x="574675" y="1125855"/>
            <a:ext cx="8569325" cy="5327650"/>
          </a:xfrm>
        </p:spPr>
        <p:txBody>
          <a:bodyPr vert="horz" wrap="square" anchor="t"/>
          <a:p>
            <a:pPr marL="711200" indent="-711200">
              <a:buNone/>
            </a:pPr>
            <a:r>
              <a:rPr lang="zh-CN" altLang="en-US" sz="2400" b="1" dirty="0"/>
              <a:t>步</a:t>
            </a:r>
            <a:r>
              <a:rPr lang="en-US" altLang="zh-CN" sz="2400" b="1"/>
              <a:t>5  </a:t>
            </a:r>
            <a:r>
              <a:rPr lang="zh-CN" altLang="en-US" sz="2400" b="1" dirty="0"/>
              <a:t>如果节点</a:t>
            </a:r>
            <a:r>
              <a:rPr lang="en-US" altLang="zh-CN" sz="2400" b="1" i="1">
                <a:solidFill>
                  <a:schemeClr val="hlink"/>
                </a:solidFill>
                <a:latin typeface="Times New Roman" panose="02020603050405020304" pitchFamily="18" charset="0"/>
              </a:rPr>
              <a:t>N</a:t>
            </a:r>
            <a:r>
              <a:rPr lang="zh-CN" altLang="en-US" sz="2400" b="1" dirty="0"/>
              <a:t>是</a:t>
            </a:r>
            <a:r>
              <a:rPr lang="zh-CN" altLang="en-US" sz="2400" b="1" dirty="0">
                <a:solidFill>
                  <a:schemeClr val="hlink"/>
                </a:solidFill>
              </a:rPr>
              <a:t>不可扩展节点</a:t>
            </a:r>
            <a:r>
              <a:rPr lang="zh-CN" altLang="en-US" sz="2400" b="1" dirty="0"/>
              <a:t>，则做下列工作：</a:t>
            </a:r>
            <a:endParaRPr lang="zh-CN" altLang="en-US" sz="2400" b="1" dirty="0"/>
          </a:p>
          <a:p>
            <a:pPr marL="711200" indent="-711200">
              <a:buNone/>
            </a:pPr>
            <a:r>
              <a:rPr lang="zh-CN" altLang="en-US" sz="2400" b="1" dirty="0"/>
              <a:t>（</a:t>
            </a:r>
            <a:r>
              <a:rPr lang="en-US" altLang="zh-CN" sz="2400" b="1"/>
              <a:t>1</a:t>
            </a:r>
            <a:r>
              <a:rPr lang="zh-CN" altLang="en-US" sz="2400" b="1" dirty="0"/>
              <a:t>）标记</a:t>
            </a:r>
            <a:r>
              <a:rPr lang="en-US" altLang="zh-CN" sz="2400" b="1" i="1">
                <a:latin typeface="Times New Roman" panose="02020603050405020304" pitchFamily="18" charset="0"/>
              </a:rPr>
              <a:t>N</a:t>
            </a:r>
            <a:r>
              <a:rPr lang="zh-CN" altLang="en-US" sz="2400" b="1" dirty="0"/>
              <a:t>为不可解节点；</a:t>
            </a:r>
            <a:endParaRPr lang="zh-CN" altLang="en-US" sz="2400" b="1" dirty="0"/>
          </a:p>
          <a:p>
            <a:pPr marL="711200" indent="-711200">
              <a:buNone/>
            </a:pPr>
            <a:r>
              <a:rPr lang="zh-CN" altLang="en-US" sz="2400" b="1" dirty="0"/>
              <a:t>（</a:t>
            </a:r>
            <a:r>
              <a:rPr lang="en-US" altLang="zh-CN" sz="2400" b="1"/>
              <a:t>2</a:t>
            </a:r>
            <a:r>
              <a:rPr lang="zh-CN" altLang="en-US" sz="2400" b="1" dirty="0"/>
              <a:t>）对</a:t>
            </a:r>
            <a:r>
              <a:rPr lang="en-US" altLang="zh-CN" sz="2400" b="1" i="1">
                <a:solidFill>
                  <a:schemeClr val="hlink"/>
                </a:solidFill>
                <a:latin typeface="Times New Roman" panose="02020603050405020304" pitchFamily="18" charset="0"/>
              </a:rPr>
              <a:t>T</a:t>
            </a:r>
            <a:r>
              <a:rPr lang="zh-CN" altLang="en-US" sz="2400" b="1" dirty="0"/>
              <a:t>应用</a:t>
            </a:r>
            <a:r>
              <a:rPr lang="zh-CN" altLang="en-US" sz="2400" b="1" dirty="0">
                <a:solidFill>
                  <a:schemeClr val="hlink"/>
                </a:solidFill>
              </a:rPr>
              <a:t>不可解标记</a:t>
            </a:r>
            <a:r>
              <a:rPr lang="zh-CN" altLang="en-US" sz="2400" b="1" dirty="0"/>
              <a:t>过程，标记</a:t>
            </a:r>
            <a:r>
              <a:rPr lang="en-US" altLang="zh-CN" sz="2400" b="1" i="1">
                <a:latin typeface="Times New Roman" panose="02020603050405020304" pitchFamily="18" charset="0"/>
              </a:rPr>
              <a:t>N</a:t>
            </a:r>
            <a:r>
              <a:rPr lang="zh-CN" altLang="en-US" sz="2400" b="1" dirty="0"/>
              <a:t>的先辈节点；</a:t>
            </a:r>
            <a:endParaRPr lang="zh-CN" altLang="en-US" sz="2400" b="1" dirty="0"/>
          </a:p>
          <a:p>
            <a:pPr marL="711200" indent="-711200">
              <a:buNone/>
            </a:pPr>
            <a:r>
              <a:rPr lang="zh-CN" altLang="en-US" sz="2400" b="1" dirty="0"/>
              <a:t>（</a:t>
            </a:r>
            <a:r>
              <a:rPr lang="en-US" altLang="zh-CN" sz="2400" b="1"/>
              <a:t>3</a:t>
            </a:r>
            <a:r>
              <a:rPr lang="zh-CN" altLang="en-US" sz="2400" b="1" dirty="0"/>
              <a:t>）若初始节点</a:t>
            </a:r>
            <a:r>
              <a:rPr lang="en-US" altLang="zh-CN" sz="2400" b="1" i="1">
                <a:solidFill>
                  <a:schemeClr val="hlink"/>
                </a:solidFill>
                <a:latin typeface="Times New Roman" panose="02020603050405020304" pitchFamily="18" charset="0"/>
              </a:rPr>
              <a:t>S</a:t>
            </a:r>
            <a:r>
              <a:rPr lang="en-US" altLang="zh-CN" sz="2400" b="1" baseline="-25000">
                <a:solidFill>
                  <a:schemeClr val="hlink"/>
                </a:solidFill>
              </a:rPr>
              <a:t>0</a:t>
            </a:r>
            <a:r>
              <a:rPr lang="zh-CN" altLang="en-US" sz="2400" b="1" dirty="0"/>
              <a:t>被标记为</a:t>
            </a:r>
            <a:r>
              <a:rPr lang="zh-CN" altLang="en-US" sz="2400" b="1" dirty="0">
                <a:solidFill>
                  <a:schemeClr val="hlink"/>
                </a:solidFill>
              </a:rPr>
              <a:t>不可解节点</a:t>
            </a:r>
            <a:r>
              <a:rPr lang="zh-CN" altLang="en-US" sz="2400" b="1" dirty="0"/>
              <a:t>，则</a:t>
            </a:r>
            <a:r>
              <a:rPr lang="zh-CN" altLang="en-US" sz="2400" b="1" dirty="0">
                <a:solidFill>
                  <a:schemeClr val="hlink"/>
                </a:solidFill>
              </a:rPr>
              <a:t>失败</a:t>
            </a:r>
            <a:r>
              <a:rPr lang="zh-CN" altLang="en-US" sz="2400" b="1" dirty="0"/>
              <a:t>退出；</a:t>
            </a:r>
            <a:endParaRPr lang="zh-CN" altLang="en-US" sz="2400" b="1" dirty="0"/>
          </a:p>
          <a:p>
            <a:pPr marL="711200" indent="-711200">
              <a:buNone/>
            </a:pPr>
            <a:r>
              <a:rPr lang="zh-CN" altLang="en-US" sz="2400" b="1" dirty="0"/>
              <a:t>（</a:t>
            </a:r>
            <a:r>
              <a:rPr lang="en-US" altLang="zh-CN" sz="2400" b="1"/>
              <a:t>4</a:t>
            </a:r>
            <a:r>
              <a:rPr lang="zh-CN" altLang="en-US" sz="2400" b="1" dirty="0"/>
              <a:t>）否则，从</a:t>
            </a:r>
            <a:r>
              <a:rPr lang="en-US" altLang="zh-CN" sz="2400" b="1">
                <a:latin typeface="Times New Roman" panose="02020603050405020304" pitchFamily="18" charset="0"/>
              </a:rPr>
              <a:t>OPEN</a:t>
            </a:r>
            <a:r>
              <a:rPr lang="zh-CN" altLang="en-US" sz="2400" b="1" dirty="0"/>
              <a:t>表中删去具有不可解先辈的所有节点；</a:t>
            </a:r>
            <a:endParaRPr lang="zh-CN" altLang="en-US" sz="2400" b="1" dirty="0"/>
          </a:p>
          <a:p>
            <a:pPr marL="711200" indent="-711200">
              <a:buNone/>
            </a:pPr>
            <a:r>
              <a:rPr lang="zh-CN" altLang="en-US" sz="2400" b="1" dirty="0"/>
              <a:t>步</a:t>
            </a:r>
            <a:r>
              <a:rPr lang="en-US" altLang="zh-CN" sz="2400" b="1"/>
              <a:t>6  </a:t>
            </a:r>
            <a:r>
              <a:rPr lang="zh-CN" altLang="en-US" sz="2400" b="1" dirty="0"/>
              <a:t>如果节点</a:t>
            </a:r>
            <a:r>
              <a:rPr lang="en-US" altLang="zh-CN" sz="2400" b="1" i="1">
                <a:latin typeface="Times New Roman" panose="02020603050405020304" pitchFamily="18" charset="0"/>
              </a:rPr>
              <a:t>N</a:t>
            </a:r>
            <a:r>
              <a:rPr lang="zh-CN" altLang="en-US" sz="2400" b="1" dirty="0"/>
              <a:t>可扩展，则：</a:t>
            </a:r>
            <a:endParaRPr lang="zh-CN" altLang="en-US" sz="2400" b="1" dirty="0"/>
          </a:p>
          <a:p>
            <a:pPr marL="711200" indent="-711200">
              <a:buNone/>
            </a:pPr>
            <a:r>
              <a:rPr lang="zh-CN" altLang="en-US" sz="2400" b="1" dirty="0"/>
              <a:t>（</a:t>
            </a:r>
            <a:r>
              <a:rPr lang="en-US" altLang="zh-CN" sz="2400" b="1"/>
              <a:t>1</a:t>
            </a:r>
            <a:r>
              <a:rPr lang="zh-CN" altLang="en-US" sz="2400" b="1" dirty="0"/>
              <a:t>）扩展节点</a:t>
            </a:r>
            <a:r>
              <a:rPr lang="en-US" altLang="zh-CN" sz="2400" b="1" i="1">
                <a:latin typeface="Times New Roman" panose="02020603050405020304" pitchFamily="18" charset="0"/>
              </a:rPr>
              <a:t>N</a:t>
            </a:r>
            <a:r>
              <a:rPr lang="zh-CN" altLang="en-US" sz="2400" b="1" dirty="0"/>
              <a:t>，产生</a:t>
            </a:r>
            <a:r>
              <a:rPr lang="en-US" altLang="zh-CN" sz="2400" b="1" i="1">
                <a:latin typeface="Times New Roman" panose="02020603050405020304" pitchFamily="18" charset="0"/>
              </a:rPr>
              <a:t>N</a:t>
            </a:r>
            <a:r>
              <a:rPr lang="zh-CN" altLang="en-US" sz="2400" b="1" dirty="0"/>
              <a:t>的所有子节点。并把这些子节点都放入</a:t>
            </a:r>
            <a:r>
              <a:rPr lang="en-US" altLang="zh-CN" sz="2400" b="1">
                <a:latin typeface="Times New Roman" panose="02020603050405020304" pitchFamily="18" charset="0"/>
              </a:rPr>
              <a:t>OPEN</a:t>
            </a:r>
            <a:r>
              <a:rPr lang="zh-CN" altLang="en-US" sz="2400" b="1" dirty="0"/>
              <a:t>表中，并为每一个子节点配置指向父节点（节点</a:t>
            </a:r>
            <a:r>
              <a:rPr lang="en-US" altLang="zh-CN" sz="2400" b="1" i="1">
                <a:latin typeface="Times New Roman" panose="02020603050405020304" pitchFamily="18" charset="0"/>
              </a:rPr>
              <a:t>N</a:t>
            </a:r>
            <a:r>
              <a:rPr lang="zh-CN" altLang="en-US" sz="2400" b="1" dirty="0"/>
              <a:t>）的指针；</a:t>
            </a:r>
            <a:endParaRPr lang="zh-CN" altLang="en-US" sz="2400" b="1" dirty="0"/>
          </a:p>
          <a:p>
            <a:pPr marL="711200" indent="-711200">
              <a:buNone/>
            </a:pPr>
            <a:r>
              <a:rPr lang="zh-CN" altLang="en-US" sz="2400" b="1" dirty="0"/>
              <a:t>（</a:t>
            </a:r>
            <a:r>
              <a:rPr lang="en-US" altLang="zh-CN" sz="2400" b="1"/>
              <a:t>2</a:t>
            </a:r>
            <a:r>
              <a:rPr lang="zh-CN" altLang="en-US" sz="2400" b="1" dirty="0"/>
              <a:t>）用估价函数计算这些子节点的估计值，并计算其先辈节点的倒推值；</a:t>
            </a:r>
            <a:endParaRPr lang="zh-CN" altLang="en-US" sz="2400" b="1" dirty="0"/>
          </a:p>
          <a:p>
            <a:pPr marL="711200" indent="-711200">
              <a:buNone/>
            </a:pPr>
            <a:r>
              <a:rPr lang="zh-CN" altLang="en-US" sz="2400" dirty="0"/>
              <a:t>步</a:t>
            </a:r>
            <a:r>
              <a:rPr lang="en-US" altLang="zh-CN" sz="2400"/>
              <a:t>7  </a:t>
            </a:r>
            <a:r>
              <a:rPr lang="zh-CN" altLang="en-US" sz="2400" dirty="0"/>
              <a:t>否则，转步</a:t>
            </a:r>
            <a:r>
              <a:rPr lang="en-US" altLang="zh-CN" sz="2400"/>
              <a:t>2</a:t>
            </a:r>
            <a:r>
              <a:rPr lang="zh-CN" altLang="en-US" sz="2400" dirty="0"/>
              <a:t>。</a:t>
            </a:r>
            <a:endParaRPr lang="zh-CN" alt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42341" name="Rectangle 2"/>
          <p:cNvSpPr>
            <a:spLocks noGrp="1"/>
          </p:cNvSpPr>
          <p:nvPr>
            <p:ph type="title"/>
          </p:nvPr>
        </p:nvSpPr>
        <p:spPr/>
        <p:txBody>
          <a:bodyPr vert="horz" wrap="square" anchor="b"/>
          <a:p>
            <a:pPr eaLnBrk="1" hangingPunct="1"/>
            <a:r>
              <a:rPr lang="en-US" altLang="zh-CN" sz="2800" b="1"/>
              <a:t>2.5.3 </a:t>
            </a:r>
            <a:r>
              <a:rPr lang="zh-CN" altLang="en-US" sz="2800" b="1" dirty="0"/>
              <a:t>与或树的启发式搜索（</a:t>
            </a:r>
            <a:r>
              <a:rPr lang="en-US" altLang="zh-CN" sz="2800" b="1"/>
              <a:t>13</a:t>
            </a:r>
            <a:r>
              <a:rPr lang="zh-CN" altLang="en-US" sz="2800" b="1" dirty="0"/>
              <a:t>）</a:t>
            </a:r>
            <a:endParaRPr lang="zh-CN" altLang="en-US" sz="2800" b="1" dirty="0">
              <a:latin typeface="宋体" panose="02010600030101010101" pitchFamily="2" charset="-122"/>
            </a:endParaRPr>
          </a:p>
        </p:txBody>
      </p:sp>
      <p:sp>
        <p:nvSpPr>
          <p:cNvPr id="142342" name="Rectangle 3"/>
          <p:cNvSpPr>
            <a:spLocks noGrp="1"/>
          </p:cNvSpPr>
          <p:nvPr>
            <p:ph type="body" idx="4294967295"/>
          </p:nvPr>
        </p:nvSpPr>
        <p:spPr>
          <a:xfrm>
            <a:off x="0" y="1457325"/>
            <a:ext cx="7886700" cy="4351655"/>
          </a:xfrm>
        </p:spPr>
        <p:txBody>
          <a:bodyPr vert="horz" wrap="square" anchor="t">
            <a:normAutofit lnSpcReduction="10000"/>
          </a:bodyPr>
          <a:p>
            <a:pPr eaLnBrk="1" hangingPunct="1">
              <a:lnSpc>
                <a:spcPct val="90000"/>
              </a:lnSpc>
              <a:buNone/>
            </a:pPr>
            <a:r>
              <a:rPr lang="zh-CN" altLang="en-US" sz="2400" b="1" dirty="0">
                <a:latin typeface="宋体" panose="02010600030101010101" pitchFamily="2" charset="-122"/>
              </a:rPr>
              <a:t>例</a:t>
            </a:r>
            <a:r>
              <a:rPr lang="en-US" altLang="zh-CN" sz="2400" b="1">
                <a:latin typeface="宋体" panose="02010600030101010101" pitchFamily="2" charset="-122"/>
              </a:rPr>
              <a:t>2.16 </a:t>
            </a:r>
            <a:r>
              <a:rPr lang="zh-CN" altLang="en-US" sz="2400" b="1" dirty="0">
                <a:latin typeface="宋体" panose="02010600030101010101" pitchFamily="2" charset="-122"/>
              </a:rPr>
              <a:t>与或树有序搜索过程。（边代价按</a:t>
            </a:r>
            <a:r>
              <a:rPr lang="en-US" altLang="zh-CN" sz="2400" b="1">
                <a:latin typeface="宋体" panose="02010600030101010101" pitchFamily="2" charset="-122"/>
              </a:rPr>
              <a:t>1</a:t>
            </a:r>
            <a:r>
              <a:rPr lang="zh-CN" altLang="en-US" sz="2400" b="1" dirty="0">
                <a:latin typeface="宋体" panose="02010600030101010101" pitchFamily="2" charset="-122"/>
              </a:rPr>
              <a:t>算）</a:t>
            </a:r>
            <a:endParaRPr lang="zh-CN" altLang="en-US" sz="2400" b="1" dirty="0">
              <a:latin typeface="宋体" panose="02010600030101010101" pitchFamily="2" charset="-122"/>
            </a:endParaRPr>
          </a:p>
          <a:p>
            <a:pPr eaLnBrk="1" hangingPunct="1">
              <a:lnSpc>
                <a:spcPct val="90000"/>
              </a:lnSpc>
              <a:buNone/>
            </a:pPr>
            <a:endParaRPr lang="zh-CN" altLang="en-US" sz="2400" b="1" dirty="0">
              <a:latin typeface="宋体" panose="02010600030101010101" pitchFamily="2" charset="-122"/>
            </a:endParaRPr>
          </a:p>
          <a:p>
            <a:pPr eaLnBrk="1" hangingPunct="1">
              <a:lnSpc>
                <a:spcPct val="90000"/>
              </a:lnSpc>
              <a:buNone/>
            </a:pPr>
            <a:endParaRPr lang="zh-CN" altLang="en-US" sz="2400" b="1" dirty="0">
              <a:latin typeface="宋体" panose="02010600030101010101" pitchFamily="2" charset="-122"/>
            </a:endParaRPr>
          </a:p>
          <a:p>
            <a:pPr eaLnBrk="1" hangingPunct="1">
              <a:lnSpc>
                <a:spcPct val="90000"/>
              </a:lnSpc>
              <a:buNone/>
            </a:pPr>
            <a:endParaRPr lang="zh-CN" altLang="en-US" sz="2400" b="1" dirty="0">
              <a:latin typeface="宋体" panose="02010600030101010101" pitchFamily="2" charset="-122"/>
            </a:endParaRPr>
          </a:p>
          <a:p>
            <a:pPr eaLnBrk="1" hangingPunct="1">
              <a:lnSpc>
                <a:spcPct val="90000"/>
              </a:lnSpc>
              <a:buNone/>
            </a:pPr>
            <a:endParaRPr lang="zh-CN" altLang="en-US" sz="2400" b="1" dirty="0">
              <a:latin typeface="宋体" panose="02010600030101010101" pitchFamily="2" charset="-122"/>
            </a:endParaRPr>
          </a:p>
          <a:p>
            <a:pPr eaLnBrk="1" hangingPunct="1">
              <a:lnSpc>
                <a:spcPct val="90000"/>
              </a:lnSpc>
              <a:buNone/>
            </a:pPr>
            <a:endParaRPr lang="zh-CN" altLang="en-US" sz="2400" b="1" dirty="0">
              <a:latin typeface="宋体" panose="02010600030101010101" pitchFamily="2" charset="-122"/>
            </a:endParaRPr>
          </a:p>
          <a:p>
            <a:pPr eaLnBrk="1" hangingPunct="1">
              <a:lnSpc>
                <a:spcPct val="90000"/>
              </a:lnSpc>
              <a:buNone/>
            </a:pPr>
            <a:endParaRPr lang="zh-CN" altLang="en-US" sz="2400" b="1" dirty="0">
              <a:latin typeface="宋体" panose="02010600030101010101" pitchFamily="2" charset="-122"/>
            </a:endParaRPr>
          </a:p>
          <a:p>
            <a:pPr eaLnBrk="1" hangingPunct="1">
              <a:lnSpc>
                <a:spcPct val="90000"/>
              </a:lnSpc>
              <a:buNone/>
            </a:pPr>
            <a:endParaRPr lang="zh-CN" altLang="en-US" sz="2400" b="1" dirty="0">
              <a:latin typeface="宋体" panose="02010600030101010101" pitchFamily="2" charset="-122"/>
            </a:endParaRPr>
          </a:p>
          <a:p>
            <a:pPr eaLnBrk="1" hangingPunct="1">
              <a:lnSpc>
                <a:spcPct val="90000"/>
              </a:lnSpc>
              <a:buNone/>
            </a:pPr>
            <a:r>
              <a:rPr lang="zh-CN" altLang="en-US" sz="2400" b="1" dirty="0">
                <a:latin typeface="宋体" panose="02010600030101010101" pitchFamily="2" charset="-122"/>
              </a:rPr>
              <a:t>  设初始节点为</a:t>
            </a:r>
            <a:r>
              <a:rPr lang="en-US" altLang="zh-CN" sz="2400" b="1">
                <a:latin typeface="宋体" panose="02010600030101010101" pitchFamily="2" charset="-122"/>
              </a:rPr>
              <a:t>S0</a:t>
            </a:r>
            <a:r>
              <a:rPr lang="zh-CN" altLang="en-US" sz="2400" b="1" dirty="0">
                <a:latin typeface="宋体" panose="02010600030101010101" pitchFamily="2" charset="-122"/>
              </a:rPr>
              <a:t>，每次扩展两层，并设</a:t>
            </a:r>
            <a:r>
              <a:rPr lang="en-US" altLang="zh-CN" sz="2400" b="1">
                <a:latin typeface="宋体" panose="02010600030101010101" pitchFamily="2" charset="-122"/>
              </a:rPr>
              <a:t>S</a:t>
            </a:r>
            <a:r>
              <a:rPr lang="en-US" altLang="zh-CN" sz="2400" b="1" baseline="-25000">
                <a:latin typeface="宋体" panose="02010600030101010101" pitchFamily="2" charset="-122"/>
              </a:rPr>
              <a:t>0</a:t>
            </a:r>
            <a:r>
              <a:rPr lang="zh-CN" altLang="en-US" sz="2400" b="1" dirty="0">
                <a:latin typeface="宋体" panose="02010600030101010101" pitchFamily="2" charset="-122"/>
              </a:rPr>
              <a:t>经扩展后得到</a:t>
            </a:r>
            <a:r>
              <a:rPr lang="en-US" altLang="zh-CN" sz="2400" b="1">
                <a:latin typeface="宋体" panose="02010600030101010101" pitchFamily="2" charset="-122"/>
              </a:rPr>
              <a:t>(a)</a:t>
            </a:r>
            <a:r>
              <a:rPr lang="zh-CN" altLang="en-US" sz="2400" b="1" dirty="0">
                <a:latin typeface="宋体" panose="02010600030101010101" pitchFamily="2" charset="-122"/>
              </a:rPr>
              <a:t>所示的与或树</a:t>
            </a:r>
            <a:endParaRPr lang="zh-CN" altLang="en-US" sz="2400" b="1" dirty="0">
              <a:latin typeface="宋体" panose="02010600030101010101" pitchFamily="2" charset="-122"/>
            </a:endParaRPr>
          </a:p>
        </p:txBody>
      </p:sp>
      <p:grpSp>
        <p:nvGrpSpPr>
          <p:cNvPr id="142343" name="组合 142342"/>
          <p:cNvGrpSpPr/>
          <p:nvPr/>
        </p:nvGrpSpPr>
        <p:grpSpPr>
          <a:xfrm>
            <a:off x="2339975" y="1989138"/>
            <a:ext cx="4103688" cy="2630487"/>
            <a:chOff x="0" y="0"/>
            <a:chExt cx="2585" cy="1657"/>
          </a:xfrm>
        </p:grpSpPr>
        <p:graphicFrame>
          <p:nvGraphicFramePr>
            <p:cNvPr id="142344" name="Object 5"/>
            <p:cNvGraphicFramePr>
              <a:graphicFrameLocks noChangeAspect="1"/>
            </p:cNvGraphicFramePr>
            <p:nvPr/>
          </p:nvGraphicFramePr>
          <p:xfrm>
            <a:off x="0" y="0"/>
            <a:ext cx="2585" cy="1270"/>
          </p:xfrm>
          <a:graphic>
            <a:graphicData uri="http://schemas.openxmlformats.org/presentationml/2006/ole">
              <mc:AlternateContent xmlns:mc="http://schemas.openxmlformats.org/markup-compatibility/2006">
                <mc:Choice xmlns:v="urn:schemas-microsoft-com:vml" Requires="v">
                  <p:oleObj spid="_x0000_s3119" name="" r:id="rId1" imgW="10196195" imgH="6922135" progId="Photoshop.Image.6">
                    <p:embed/>
                  </p:oleObj>
                </mc:Choice>
                <mc:Fallback>
                  <p:oleObj name="" r:id="rId1" imgW="10196195" imgH="6922135" progId="Photoshop.Image.6">
                    <p:embed/>
                    <p:pic>
                      <p:nvPicPr>
                        <p:cNvPr id="0" name="图片 3118"/>
                        <p:cNvPicPr/>
                        <p:nvPr/>
                      </p:nvPicPr>
                      <p:blipFill>
                        <a:blip r:embed="rId2">
                          <a:lum contrast="12000"/>
                        </a:blip>
                        <a:srcRect l="4688" t="4979" r="65086" b="67467"/>
                        <a:stretch>
                          <a:fillRect/>
                        </a:stretch>
                      </p:blipFill>
                      <p:spPr>
                        <a:xfrm>
                          <a:off x="0" y="0"/>
                          <a:ext cx="2585" cy="1270"/>
                        </a:xfrm>
                        <a:prstGeom prst="rect">
                          <a:avLst/>
                        </a:prstGeom>
                        <a:noFill/>
                        <a:ln w="38100">
                          <a:noFill/>
                          <a:miter/>
                        </a:ln>
                      </p:spPr>
                    </p:pic>
                  </p:oleObj>
                </mc:Fallback>
              </mc:AlternateContent>
            </a:graphicData>
          </a:graphic>
        </p:graphicFrame>
        <p:sp>
          <p:nvSpPr>
            <p:cNvPr id="142345" name="Text Box 6"/>
            <p:cNvSpPr txBox="1"/>
            <p:nvPr/>
          </p:nvSpPr>
          <p:spPr>
            <a:xfrm>
              <a:off x="861" y="1407"/>
              <a:ext cx="635" cy="250"/>
            </a:xfrm>
            <a:prstGeom prst="rect">
              <a:avLst/>
            </a:prstGeom>
            <a:noFill/>
            <a:ln w="9525">
              <a:noFill/>
            </a:ln>
          </p:spPr>
          <p:txBody>
            <a:bodyPr>
              <a:spAutoFit/>
            </a:bodyPr>
            <a:p>
              <a:pPr>
                <a:spcBef>
                  <a:spcPct val="50000"/>
                </a:spcBef>
              </a:pPr>
              <a:r>
                <a:rPr lang="zh-CN" altLang="en-US" dirty="0">
                  <a:latin typeface="宋体" panose="02010600030101010101" pitchFamily="2" charset="-122"/>
                </a:rPr>
                <a:t>（</a:t>
              </a:r>
              <a:r>
                <a:rPr lang="en-US" altLang="zh-CN">
                  <a:latin typeface="宋体" panose="02010600030101010101" pitchFamily="2" charset="-122"/>
                </a:rPr>
                <a:t>a</a:t>
              </a:r>
              <a:r>
                <a:rPr lang="zh-CN" altLang="en-US" dirty="0">
                  <a:latin typeface="宋体" panose="02010600030101010101" pitchFamily="2" charset="-122"/>
                </a:rPr>
                <a:t>）</a:t>
              </a:r>
              <a:endParaRPr lang="zh-CN" altLang="en-US" dirty="0">
                <a:latin typeface="宋体" panose="02010600030101010101" pitchFamily="2" charset="-122"/>
              </a:endParaRPr>
            </a:p>
          </p:txBody>
        </p:sp>
      </p:grpSp>
      <p:sp>
        <p:nvSpPr>
          <p:cNvPr id="142346" name="Text Box 7"/>
          <p:cNvSpPr txBox="1"/>
          <p:nvPr/>
        </p:nvSpPr>
        <p:spPr>
          <a:xfrm>
            <a:off x="971550" y="2222500"/>
            <a:ext cx="1223963" cy="645160"/>
          </a:xfrm>
          <a:prstGeom prst="rect">
            <a:avLst/>
          </a:prstGeom>
          <a:solidFill>
            <a:schemeClr val="accent2"/>
          </a:solidFill>
          <a:ln w="9525">
            <a:noFill/>
          </a:ln>
        </p:spPr>
        <p:txBody>
          <a:bodyPr>
            <a:spAutoFit/>
          </a:bodyPr>
          <a:p>
            <a:pPr>
              <a:spcBef>
                <a:spcPct val="50000"/>
              </a:spcBef>
            </a:pPr>
            <a:r>
              <a:rPr lang="zh-CN" altLang="en-US" b="0" dirty="0">
                <a:latin typeface="宋体" panose="02010600030101010101" pitchFamily="2" charset="-122"/>
              </a:rPr>
              <a:t>用和代价法计算</a:t>
            </a:r>
            <a:endParaRPr lang="zh-CN" altLang="en-US" b="0" dirty="0">
              <a:latin typeface="宋体" panose="02010600030101010101" pitchFamily="2" charset="-122"/>
            </a:endParaRPr>
          </a:p>
        </p:txBody>
      </p:sp>
      <p:sp>
        <p:nvSpPr>
          <p:cNvPr id="142347" name="Text Box 8"/>
          <p:cNvSpPr txBox="1"/>
          <p:nvPr/>
        </p:nvSpPr>
        <p:spPr>
          <a:xfrm>
            <a:off x="2268538" y="2708275"/>
            <a:ext cx="719137" cy="368300"/>
          </a:xfrm>
          <a:prstGeom prst="rect">
            <a:avLst/>
          </a:prstGeom>
          <a:solidFill>
            <a:schemeClr val="accent2"/>
          </a:solidFill>
          <a:ln w="9525">
            <a:noFill/>
          </a:ln>
        </p:spPr>
        <p:txBody>
          <a:bodyPr>
            <a:spAutoFit/>
          </a:bodyPr>
          <a:p>
            <a:pPr>
              <a:spcBef>
                <a:spcPct val="50000"/>
              </a:spcBef>
            </a:pPr>
            <a:r>
              <a:rPr lang="en-US" altLang="zh-CN" b="0">
                <a:latin typeface="华文新魏" panose="02010800040101010101" pitchFamily="2" charset="-122"/>
                <a:ea typeface="华文新魏" panose="02010800040101010101" pitchFamily="2" charset="-122"/>
              </a:rPr>
              <a:t>8</a:t>
            </a:r>
            <a:endParaRPr lang="en-US" altLang="zh-CN" b="0">
              <a:latin typeface="华文新魏" panose="02010800040101010101" pitchFamily="2" charset="-122"/>
              <a:ea typeface="华文新魏" panose="02010800040101010101" pitchFamily="2" charset="-122"/>
            </a:endParaRPr>
          </a:p>
        </p:txBody>
      </p:sp>
      <p:sp>
        <p:nvSpPr>
          <p:cNvPr id="142348" name="Text Box 9"/>
          <p:cNvSpPr txBox="1"/>
          <p:nvPr/>
        </p:nvSpPr>
        <p:spPr>
          <a:xfrm>
            <a:off x="6084888" y="2636838"/>
            <a:ext cx="719137" cy="368300"/>
          </a:xfrm>
          <a:prstGeom prst="rect">
            <a:avLst/>
          </a:prstGeom>
          <a:solidFill>
            <a:schemeClr val="accent2"/>
          </a:solidFill>
          <a:ln w="9525">
            <a:noFill/>
          </a:ln>
        </p:spPr>
        <p:txBody>
          <a:bodyPr>
            <a:spAutoFit/>
          </a:bodyPr>
          <a:p>
            <a:pPr>
              <a:spcBef>
                <a:spcPct val="50000"/>
              </a:spcBef>
            </a:pPr>
            <a:r>
              <a:rPr lang="en-US" altLang="zh-CN" b="0">
                <a:latin typeface="华文新魏" panose="02010800040101010101" pitchFamily="2" charset="-122"/>
                <a:ea typeface="华文新魏" panose="02010800040101010101" pitchFamily="2" charset="-122"/>
              </a:rPr>
              <a:t>7</a:t>
            </a:r>
            <a:endParaRPr lang="en-US" altLang="zh-CN" b="0">
              <a:latin typeface="华文新魏" panose="02010800040101010101" pitchFamily="2" charset="-122"/>
              <a:ea typeface="华文新魏" panose="02010800040101010101" pitchFamily="2" charset="-122"/>
            </a:endParaRPr>
          </a:p>
        </p:txBody>
      </p:sp>
      <p:grpSp>
        <p:nvGrpSpPr>
          <p:cNvPr id="142349" name="组合 142348"/>
          <p:cNvGrpSpPr/>
          <p:nvPr/>
        </p:nvGrpSpPr>
        <p:grpSpPr>
          <a:xfrm>
            <a:off x="4500563" y="2349500"/>
            <a:ext cx="1439862" cy="1079500"/>
            <a:chOff x="0" y="0"/>
            <a:chExt cx="907" cy="680"/>
          </a:xfrm>
        </p:grpSpPr>
        <p:sp>
          <p:nvSpPr>
            <p:cNvPr id="142350" name="Line 11"/>
            <p:cNvSpPr/>
            <p:nvPr/>
          </p:nvSpPr>
          <p:spPr>
            <a:xfrm>
              <a:off x="0" y="0"/>
              <a:ext cx="635" cy="317"/>
            </a:xfrm>
            <a:prstGeom prst="line">
              <a:avLst/>
            </a:prstGeom>
            <a:ln w="38100" cap="flat" cmpd="sng">
              <a:solidFill>
                <a:schemeClr val="folHlink"/>
              </a:solidFill>
              <a:prstDash val="solid"/>
              <a:headEnd type="none" w="med" len="med"/>
              <a:tailEnd type="none" w="med" len="med"/>
            </a:ln>
          </p:spPr>
        </p:sp>
        <p:sp>
          <p:nvSpPr>
            <p:cNvPr id="142351" name="Line 12"/>
            <p:cNvSpPr/>
            <p:nvPr/>
          </p:nvSpPr>
          <p:spPr>
            <a:xfrm flipH="1">
              <a:off x="363" y="453"/>
              <a:ext cx="181" cy="227"/>
            </a:xfrm>
            <a:prstGeom prst="line">
              <a:avLst/>
            </a:prstGeom>
            <a:ln w="38100" cap="flat" cmpd="sng">
              <a:solidFill>
                <a:schemeClr val="folHlink"/>
              </a:solidFill>
              <a:prstDash val="solid"/>
              <a:headEnd type="none" w="med" len="med"/>
              <a:tailEnd type="none" w="med" len="med"/>
            </a:ln>
          </p:spPr>
        </p:sp>
        <p:sp>
          <p:nvSpPr>
            <p:cNvPr id="142352" name="Line 13"/>
            <p:cNvSpPr/>
            <p:nvPr/>
          </p:nvSpPr>
          <p:spPr>
            <a:xfrm>
              <a:off x="725" y="453"/>
              <a:ext cx="182" cy="227"/>
            </a:xfrm>
            <a:prstGeom prst="line">
              <a:avLst/>
            </a:prstGeom>
            <a:ln w="38100" cap="flat" cmpd="sng">
              <a:solidFill>
                <a:schemeClr val="folHlink"/>
              </a:solidFill>
              <a:prstDash val="solid"/>
              <a:headEnd type="none" w="med" len="med"/>
              <a:tailEnd type="none" w="med" len="med"/>
            </a:ln>
          </p:spPr>
        </p:sp>
      </p:grpSp>
      <p:sp>
        <p:nvSpPr>
          <p:cNvPr id="142353" name="Oval 14"/>
          <p:cNvSpPr/>
          <p:nvPr/>
        </p:nvSpPr>
        <p:spPr>
          <a:xfrm>
            <a:off x="5003800" y="3429000"/>
            <a:ext cx="288925" cy="360363"/>
          </a:xfrm>
          <a:prstGeom prst="ellipse">
            <a:avLst/>
          </a:prstGeom>
          <a:noFill/>
          <a:ln w="28575" cap="flat" cmpd="sng">
            <a:solidFill>
              <a:schemeClr val="hlink"/>
            </a:solidFill>
            <a:prstDash val="solid"/>
            <a:headEnd type="none" w="med" len="med"/>
            <a:tailEnd type="none" w="med" len="med"/>
          </a:ln>
        </p:spPr>
        <p:txBody>
          <a:bodyPr wrap="none" lIns="0" tIns="0" rIns="0" bIns="0" anchor="ctr"/>
          <a:p>
            <a:endParaRPr lang="zh-CN" altLang="en-US" dirty="0">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1" nodeType="clickEffect">
                                  <p:stCondLst>
                                    <p:cond delay="0"/>
                                  </p:stCondLst>
                                  <p:childTnLst>
                                    <p:anim calcmode="lin" valueType="num">
                                      <p:cBhvr additive="base">
                                        <p:cTn id="10" dur="500"/>
                                        <p:tgtEl>
                                          <p:spTgt spid="142346"/>
                                        </p:tgtEl>
                                        <p:attrNameLst>
                                          <p:attrName>ppt_x</p:attrName>
                                        </p:attrNameLst>
                                      </p:cBhvr>
                                      <p:tavLst>
                                        <p:tav tm="0">
                                          <p:val>
                                            <p:strVal val="ppt_x"/>
                                          </p:val>
                                        </p:tav>
                                        <p:tav tm="100000">
                                          <p:val>
                                            <p:strVal val="ppt_x"/>
                                          </p:val>
                                        </p:tav>
                                      </p:tavLst>
                                    </p:anim>
                                    <p:anim calcmode="lin" valueType="num">
                                      <p:cBhvr additive="base">
                                        <p:cTn id="11" dur="500"/>
                                        <p:tgtEl>
                                          <p:spTgt spid="142346"/>
                                        </p:tgtEl>
                                        <p:attrNameLst>
                                          <p:attrName>ppt_y</p:attrName>
                                        </p:attrNameLst>
                                      </p:cBhvr>
                                      <p:tavLst>
                                        <p:tav tm="0">
                                          <p:val>
                                            <p:strVal val="ppt_y"/>
                                          </p:val>
                                        </p:tav>
                                        <p:tav tm="100000">
                                          <p:val>
                                            <p:strVal val="1+ppt_h/2"/>
                                          </p:val>
                                        </p:tav>
                                      </p:tavLst>
                                    </p:anim>
                                    <p:set>
                                      <p:cBhvr>
                                        <p:cTn id="12" dur="1" fill="hold">
                                          <p:stCondLst>
                                            <p:cond delay="499"/>
                                          </p:stCondLst>
                                        </p:cTn>
                                        <p:tgtEl>
                                          <p:spTgt spid="14234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23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23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xit" presetSubtype="10" fill="hold" grpId="1" nodeType="clickEffect">
                                  <p:stCondLst>
                                    <p:cond delay="0"/>
                                  </p:stCondLst>
                                  <p:childTnLst>
                                    <p:animEffect transition="out" filter="blinds(horizontal)">
                                      <p:cBhvr>
                                        <p:cTn id="24" dur="500"/>
                                        <p:tgtEl>
                                          <p:spTgt spid="142347"/>
                                        </p:tgtEl>
                                      </p:cBhvr>
                                    </p:animEffect>
                                    <p:set>
                                      <p:cBhvr>
                                        <p:cTn id="25" dur="1" fill="hold">
                                          <p:stCondLst>
                                            <p:cond delay="499"/>
                                          </p:stCondLst>
                                        </p:cTn>
                                        <p:tgtEl>
                                          <p:spTgt spid="142347"/>
                                        </p:tgtEl>
                                        <p:attrNameLst>
                                          <p:attrName>style.visibility</p:attrName>
                                        </p:attrNameLst>
                                      </p:cBhvr>
                                      <p:to>
                                        <p:strVal val="hidden"/>
                                      </p:to>
                                    </p:set>
                                  </p:childTnLst>
                                </p:cTn>
                              </p:par>
                              <p:par>
                                <p:cTn id="26" presetID="3" presetClass="exit" presetSubtype="10" fill="hold" grpId="1" nodeType="withEffect">
                                  <p:stCondLst>
                                    <p:cond delay="0"/>
                                  </p:stCondLst>
                                  <p:childTnLst>
                                    <p:animEffect transition="out" filter="blinds(horizontal)">
                                      <p:cBhvr>
                                        <p:cTn id="27" dur="500"/>
                                        <p:tgtEl>
                                          <p:spTgt spid="142348"/>
                                        </p:tgtEl>
                                      </p:cBhvr>
                                    </p:animEffect>
                                    <p:set>
                                      <p:cBhvr>
                                        <p:cTn id="28" dur="1" fill="hold">
                                          <p:stCondLst>
                                            <p:cond delay="499"/>
                                          </p:stCondLst>
                                        </p:cTn>
                                        <p:tgtEl>
                                          <p:spTgt spid="14234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23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23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6" grpId="0" bldLvl="0" animBg="1"/>
      <p:bldP spid="142346" grpId="1" bldLvl="0" animBg="1"/>
      <p:bldP spid="142347" grpId="0" bldLvl="0" animBg="1"/>
      <p:bldP spid="142347" grpId="1" bldLvl="0" animBg="1"/>
      <p:bldP spid="142348" grpId="0" bldLvl="0" animBg="1"/>
      <p:bldP spid="142348" grpId="1" bldLvl="0" animBg="1"/>
      <p:bldP spid="142353"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44386" name="日期占位符 4"/>
          <p:cNvSpPr txBox="1">
            <a:spLocks noGrp="1"/>
          </p:cNvSpPr>
          <p:nvPr/>
        </p:nvSpPr>
        <p:spPr>
          <a:xfrm>
            <a:off x="1162050" y="6243638"/>
            <a:ext cx="1905000" cy="457200"/>
          </a:xfrm>
          <a:prstGeom prst="rect">
            <a:avLst/>
          </a:prstGeom>
          <a:noFill/>
          <a:ln w="9525">
            <a:noFill/>
          </a:ln>
        </p:spPr>
        <p:txBody>
          <a:bodyPr anchor="b"/>
          <a:p>
            <a:pPr algn="l">
              <a:spcBef>
                <a:spcPct val="0"/>
              </a:spcBef>
              <a:buClrTx/>
            </a:pPr>
            <a:fld id="{BB962C8B-B14F-4D97-AF65-F5344CB8AC3E}" type="datetime1">
              <a:rPr lang="zh-CN" altLang="en-US" sz="1400" b="0" dirty="0">
                <a:latin typeface="Tahoma" panose="020B0604030504040204" pitchFamily="34" charset="0"/>
              </a:rPr>
            </a:fld>
            <a:endParaRPr lang="zh-CN" altLang="en-US" sz="1400" b="0" dirty="0">
              <a:latin typeface="Tahoma" panose="020B0604030504040204" pitchFamily="34" charset="0"/>
            </a:endParaRPr>
          </a:p>
        </p:txBody>
      </p:sp>
      <p:sp>
        <p:nvSpPr>
          <p:cNvPr id="144387" name="页脚占位符 5"/>
          <p:cNvSpPr txBox="1">
            <a:spLocks noGrp="1"/>
          </p:cNvSpPr>
          <p:nvPr/>
        </p:nvSpPr>
        <p:spPr>
          <a:xfrm>
            <a:off x="3657600" y="6243638"/>
            <a:ext cx="2895600" cy="457200"/>
          </a:xfrm>
          <a:prstGeom prst="rect">
            <a:avLst/>
          </a:prstGeom>
          <a:noFill/>
          <a:ln w="9525">
            <a:noFill/>
          </a:ln>
        </p:spPr>
        <p:txBody>
          <a:bodyPr anchor="b"/>
          <a:p>
            <a:pPr>
              <a:spcBef>
                <a:spcPct val="0"/>
              </a:spcBef>
              <a:buClrTx/>
            </a:pPr>
            <a:r>
              <a:rPr lang="en-US" altLang="zh-CN" sz="1400" b="0" err="1">
                <a:latin typeface="Tahoma" panose="020B0604030504040204" pitchFamily="34" charset="0"/>
              </a:rPr>
              <a:t>人工智能</a:t>
            </a:r>
            <a:endParaRPr lang="en-US" altLang="zh-CN" sz="1400" b="0">
              <a:latin typeface="Tahoma" panose="020B0604030504040204" pitchFamily="34" charset="0"/>
            </a:endParaRPr>
          </a:p>
        </p:txBody>
      </p:sp>
      <p:sp>
        <p:nvSpPr>
          <p:cNvPr id="144388" name="灯片编号占位符 6"/>
          <p:cNvSpPr txBox="1">
            <a:spLocks noGrp="1"/>
          </p:cNvSpPr>
          <p:nvPr/>
        </p:nvSpPr>
        <p:spPr>
          <a:xfrm>
            <a:off x="7042150" y="6243638"/>
            <a:ext cx="1905000" cy="457200"/>
          </a:xfrm>
          <a:prstGeom prst="rect">
            <a:avLst/>
          </a:prstGeom>
          <a:noFill/>
          <a:ln w="9525">
            <a:noFill/>
          </a:ln>
        </p:spPr>
        <p:txBody>
          <a:bodyPr anchor="b"/>
          <a:p>
            <a:pPr algn="r">
              <a:spcBef>
                <a:spcPct val="0"/>
              </a:spcBef>
              <a:buClrTx/>
            </a:pPr>
            <a:fld id="{9A0DB2DC-4C9A-4742-B13C-FB6460FD3503}" type="slidenum">
              <a:rPr lang="en-US" altLang="zh-CN" sz="1400" b="0">
                <a:latin typeface="Tahoma" panose="020B0604030504040204" pitchFamily="34" charset="0"/>
              </a:rPr>
            </a:fld>
            <a:endParaRPr lang="en-US" altLang="zh-CN" sz="1400" b="0">
              <a:latin typeface="Tahoma" panose="020B0604030504040204" pitchFamily="34" charset="0"/>
            </a:endParaRPr>
          </a:p>
        </p:txBody>
      </p:sp>
      <p:sp>
        <p:nvSpPr>
          <p:cNvPr id="144389" name="Rectangle 2"/>
          <p:cNvSpPr>
            <a:spLocks noGrp="1"/>
          </p:cNvSpPr>
          <p:nvPr>
            <p:ph type="title"/>
          </p:nvPr>
        </p:nvSpPr>
        <p:spPr/>
        <p:txBody>
          <a:bodyPr vert="horz" wrap="square" anchor="b"/>
          <a:p>
            <a:pPr eaLnBrk="1" hangingPunct="1"/>
            <a:r>
              <a:rPr lang="en-US" altLang="zh-CN" sz="2800" b="1"/>
              <a:t>2.5.3 </a:t>
            </a:r>
            <a:r>
              <a:rPr lang="zh-CN" altLang="en-US" sz="2800" b="1" dirty="0"/>
              <a:t>与或树的启发式搜索（</a:t>
            </a:r>
            <a:r>
              <a:rPr lang="en-US" altLang="zh-CN" sz="2800" b="1"/>
              <a:t>14</a:t>
            </a:r>
            <a:r>
              <a:rPr lang="zh-CN" altLang="en-US" sz="2800" b="1" dirty="0"/>
              <a:t>）</a:t>
            </a:r>
            <a:endParaRPr lang="zh-CN" altLang="en-US" sz="2800" b="1" dirty="0">
              <a:latin typeface="宋体" panose="02010600030101010101" pitchFamily="2" charset="-122"/>
            </a:endParaRPr>
          </a:p>
        </p:txBody>
      </p:sp>
      <p:sp>
        <p:nvSpPr>
          <p:cNvPr id="144390" name="Rectangle 3"/>
          <p:cNvSpPr>
            <a:spLocks noGrp="1"/>
          </p:cNvSpPr>
          <p:nvPr>
            <p:ph type="body" sz="half" idx="4294967295"/>
          </p:nvPr>
        </p:nvSpPr>
        <p:spPr>
          <a:xfrm>
            <a:off x="0" y="1341755"/>
            <a:ext cx="3810000" cy="4791075"/>
          </a:xfrm>
        </p:spPr>
        <p:txBody>
          <a:bodyPr vert="horz" wrap="square" anchor="t"/>
          <a:lstStyle>
            <a:lvl1pPr lvl="0">
              <a:defRPr sz="2800"/>
            </a:lvl1pPr>
            <a:lvl2pPr lvl="1">
              <a:defRPr sz="2400"/>
            </a:lvl2pPr>
            <a:lvl3pPr lvl="2">
              <a:defRPr sz="2000"/>
            </a:lvl3pPr>
            <a:lvl4pPr lvl="3">
              <a:defRPr sz="1800"/>
            </a:lvl4pPr>
            <a:lvl5pPr lvl="4">
              <a:defRPr sz="1800"/>
            </a:lvl5pPr>
          </a:lstStyle>
          <a:p>
            <a:pPr lvl="0" eaLnBrk="1" hangingPunct="1"/>
            <a:r>
              <a:rPr lang="zh-CN" altLang="en-US"/>
              <a:t>扩展右边的子树：</a:t>
            </a:r>
            <a:endParaRPr lang="zh-CN" altLang="en-US"/>
          </a:p>
        </p:txBody>
      </p:sp>
      <p:graphicFrame>
        <p:nvGraphicFramePr>
          <p:cNvPr id="144391" name="Object 4"/>
          <p:cNvGraphicFramePr>
            <a:graphicFrameLocks noChangeAspect="1"/>
          </p:cNvGraphicFramePr>
          <p:nvPr>
            <p:ph sz="half" idx="4294967295"/>
          </p:nvPr>
        </p:nvGraphicFramePr>
        <p:xfrm>
          <a:off x="1816100" y="1806575"/>
          <a:ext cx="5329555" cy="4524375"/>
        </p:xfrm>
        <a:graphic>
          <a:graphicData uri="http://schemas.openxmlformats.org/presentationml/2006/ole">
            <mc:AlternateContent xmlns:mc="http://schemas.openxmlformats.org/markup-compatibility/2006">
              <mc:Choice xmlns:v="urn:schemas-microsoft-com:vml" Requires="v">
                <p:oleObj spid="_x0000_s3120" name="" r:id="rId1" imgW="10196195" imgH="6922135" progId="Photoshop.Image.6">
                  <p:embed/>
                </p:oleObj>
              </mc:Choice>
              <mc:Fallback>
                <p:oleObj name="" r:id="rId1" imgW="10196195" imgH="6922135" progId="Photoshop.Image.6">
                  <p:embed/>
                  <p:pic>
                    <p:nvPicPr>
                      <p:cNvPr id="0" name="图片 3119"/>
                      <p:cNvPicPr/>
                      <p:nvPr/>
                    </p:nvPicPr>
                    <p:blipFill>
                      <a:blip r:embed="rId2">
                        <a:lum contrast="12000"/>
                      </a:blip>
                      <a:srcRect l="52458" r="10037" b="53102"/>
                      <a:stretch>
                        <a:fillRect/>
                      </a:stretch>
                    </p:blipFill>
                    <p:spPr>
                      <a:xfrm>
                        <a:off x="1816100" y="1806575"/>
                        <a:ext cx="5329555" cy="4524375"/>
                      </a:xfrm>
                      <a:prstGeom prst="rect">
                        <a:avLst/>
                      </a:prstGeom>
                      <a:noFill/>
                      <a:ln w="38100">
                        <a:miter/>
                      </a:ln>
                    </p:spPr>
                  </p:pic>
                </p:oleObj>
              </mc:Fallback>
            </mc:AlternateContent>
          </a:graphicData>
        </a:graphic>
      </p:graphicFrame>
      <p:sp>
        <p:nvSpPr>
          <p:cNvPr id="144392" name="Text Box 5"/>
          <p:cNvSpPr txBox="1"/>
          <p:nvPr/>
        </p:nvSpPr>
        <p:spPr>
          <a:xfrm>
            <a:off x="3275013" y="4305300"/>
            <a:ext cx="576262" cy="368300"/>
          </a:xfrm>
          <a:prstGeom prst="rect">
            <a:avLst/>
          </a:prstGeom>
          <a:solidFill>
            <a:schemeClr val="accent2"/>
          </a:solidFill>
          <a:ln w="9525">
            <a:noFill/>
          </a:ln>
        </p:spPr>
        <p:txBody>
          <a:bodyPr>
            <a:spAutoFit/>
          </a:bodyPr>
          <a:p>
            <a:pPr>
              <a:spcBef>
                <a:spcPct val="50000"/>
              </a:spcBef>
            </a:pPr>
            <a:r>
              <a:rPr lang="en-US" altLang="zh-CN">
                <a:latin typeface="宋体" panose="02010600030101010101" pitchFamily="2" charset="-122"/>
              </a:rPr>
              <a:t>7</a:t>
            </a:r>
            <a:endParaRPr lang="en-US" altLang="zh-CN">
              <a:latin typeface="宋体" panose="02010600030101010101" pitchFamily="2" charset="-122"/>
            </a:endParaRPr>
          </a:p>
        </p:txBody>
      </p:sp>
      <p:sp>
        <p:nvSpPr>
          <p:cNvPr id="144393" name="Text Box 6"/>
          <p:cNvSpPr txBox="1"/>
          <p:nvPr/>
        </p:nvSpPr>
        <p:spPr>
          <a:xfrm>
            <a:off x="6659563" y="4305300"/>
            <a:ext cx="576262" cy="368300"/>
          </a:xfrm>
          <a:prstGeom prst="rect">
            <a:avLst/>
          </a:prstGeom>
          <a:solidFill>
            <a:schemeClr val="accent2"/>
          </a:solidFill>
          <a:ln w="9525">
            <a:noFill/>
          </a:ln>
        </p:spPr>
        <p:txBody>
          <a:bodyPr>
            <a:spAutoFit/>
          </a:bodyPr>
          <a:p>
            <a:pPr>
              <a:spcBef>
                <a:spcPct val="50000"/>
              </a:spcBef>
            </a:pPr>
            <a:r>
              <a:rPr lang="en-US" altLang="zh-CN">
                <a:latin typeface="宋体" panose="02010600030101010101" pitchFamily="2" charset="-122"/>
              </a:rPr>
              <a:t>6</a:t>
            </a:r>
            <a:endParaRPr lang="en-US" altLang="zh-CN">
              <a:latin typeface="宋体" panose="02010600030101010101" pitchFamily="2" charset="-122"/>
            </a:endParaRPr>
          </a:p>
        </p:txBody>
      </p:sp>
      <p:sp>
        <p:nvSpPr>
          <p:cNvPr id="144394" name="Text Box 7"/>
          <p:cNvSpPr txBox="1"/>
          <p:nvPr/>
        </p:nvSpPr>
        <p:spPr>
          <a:xfrm>
            <a:off x="4425950" y="3513138"/>
            <a:ext cx="576263" cy="368300"/>
          </a:xfrm>
          <a:prstGeom prst="rect">
            <a:avLst/>
          </a:prstGeom>
          <a:solidFill>
            <a:schemeClr val="accent2"/>
          </a:solidFill>
          <a:ln w="9525">
            <a:noFill/>
          </a:ln>
        </p:spPr>
        <p:txBody>
          <a:bodyPr>
            <a:spAutoFit/>
          </a:bodyPr>
          <a:p>
            <a:pPr>
              <a:spcBef>
                <a:spcPct val="50000"/>
              </a:spcBef>
            </a:pPr>
            <a:r>
              <a:rPr lang="en-US" altLang="zh-CN">
                <a:latin typeface="宋体" panose="02010600030101010101" pitchFamily="2" charset="-122"/>
              </a:rPr>
              <a:t>7</a:t>
            </a:r>
            <a:endParaRPr lang="en-US" altLang="zh-CN">
              <a:latin typeface="宋体" panose="02010600030101010101" pitchFamily="2" charset="-122"/>
            </a:endParaRPr>
          </a:p>
        </p:txBody>
      </p:sp>
      <p:sp>
        <p:nvSpPr>
          <p:cNvPr id="144395" name="Text Box 8"/>
          <p:cNvSpPr txBox="1"/>
          <p:nvPr/>
        </p:nvSpPr>
        <p:spPr>
          <a:xfrm>
            <a:off x="6226175" y="2794000"/>
            <a:ext cx="576263" cy="368300"/>
          </a:xfrm>
          <a:prstGeom prst="rect">
            <a:avLst/>
          </a:prstGeom>
          <a:solidFill>
            <a:schemeClr val="accent2"/>
          </a:solidFill>
          <a:ln w="9525">
            <a:noFill/>
          </a:ln>
        </p:spPr>
        <p:txBody>
          <a:bodyPr>
            <a:spAutoFit/>
          </a:bodyPr>
          <a:p>
            <a:pPr>
              <a:spcBef>
                <a:spcPct val="50000"/>
              </a:spcBef>
            </a:pPr>
            <a:r>
              <a:rPr lang="en-US" altLang="zh-CN">
                <a:latin typeface="宋体" panose="02010600030101010101" pitchFamily="2" charset="-122"/>
              </a:rPr>
              <a:t>11</a:t>
            </a:r>
            <a:endParaRPr lang="en-US" altLang="zh-CN">
              <a:latin typeface="宋体" panose="02010600030101010101" pitchFamily="2" charset="-122"/>
            </a:endParaRPr>
          </a:p>
        </p:txBody>
      </p:sp>
      <p:sp>
        <p:nvSpPr>
          <p:cNvPr id="144396" name="Text Box 9"/>
          <p:cNvSpPr txBox="1"/>
          <p:nvPr/>
        </p:nvSpPr>
        <p:spPr>
          <a:xfrm>
            <a:off x="2554288" y="2720975"/>
            <a:ext cx="576262" cy="368300"/>
          </a:xfrm>
          <a:prstGeom prst="rect">
            <a:avLst/>
          </a:prstGeom>
          <a:solidFill>
            <a:schemeClr val="accent2"/>
          </a:solidFill>
          <a:ln w="9525">
            <a:noFill/>
          </a:ln>
        </p:spPr>
        <p:txBody>
          <a:bodyPr>
            <a:spAutoFit/>
          </a:bodyPr>
          <a:p>
            <a:pPr>
              <a:spcBef>
                <a:spcPct val="50000"/>
              </a:spcBef>
            </a:pPr>
            <a:r>
              <a:rPr lang="en-US" altLang="zh-CN">
                <a:latin typeface="宋体" panose="02010600030101010101" pitchFamily="2" charset="-122"/>
              </a:rPr>
              <a:t>8</a:t>
            </a:r>
            <a:endParaRPr lang="en-US" altLang="zh-CN">
              <a:latin typeface="宋体" panose="02010600030101010101" pitchFamily="2" charset="-122"/>
            </a:endParaRPr>
          </a:p>
        </p:txBody>
      </p:sp>
      <p:grpSp>
        <p:nvGrpSpPr>
          <p:cNvPr id="144397" name="组合 144396"/>
          <p:cNvGrpSpPr/>
          <p:nvPr/>
        </p:nvGrpSpPr>
        <p:grpSpPr>
          <a:xfrm>
            <a:off x="2914650" y="2217738"/>
            <a:ext cx="1511300" cy="1223962"/>
            <a:chOff x="0" y="0"/>
            <a:chExt cx="952" cy="771"/>
          </a:xfrm>
        </p:grpSpPr>
        <p:sp>
          <p:nvSpPr>
            <p:cNvPr id="144398" name="Line 11"/>
            <p:cNvSpPr/>
            <p:nvPr/>
          </p:nvSpPr>
          <p:spPr>
            <a:xfrm flipH="1">
              <a:off x="408" y="0"/>
              <a:ext cx="544" cy="317"/>
            </a:xfrm>
            <a:prstGeom prst="line">
              <a:avLst/>
            </a:prstGeom>
            <a:ln w="38100" cap="flat" cmpd="sng">
              <a:solidFill>
                <a:schemeClr val="hlink"/>
              </a:solidFill>
              <a:prstDash val="solid"/>
              <a:headEnd type="none" w="med" len="med"/>
              <a:tailEnd type="none" w="med" len="med"/>
            </a:ln>
          </p:spPr>
        </p:sp>
        <p:sp>
          <p:nvSpPr>
            <p:cNvPr id="144399" name="Line 12"/>
            <p:cNvSpPr/>
            <p:nvPr/>
          </p:nvSpPr>
          <p:spPr>
            <a:xfrm flipH="1">
              <a:off x="0" y="544"/>
              <a:ext cx="181" cy="227"/>
            </a:xfrm>
            <a:prstGeom prst="line">
              <a:avLst/>
            </a:prstGeom>
            <a:ln w="38100" cap="flat" cmpd="sng">
              <a:solidFill>
                <a:schemeClr val="hlink"/>
              </a:solidFill>
              <a:prstDash val="solid"/>
              <a:headEnd type="none" w="med" len="med"/>
              <a:tailEnd type="none" w="med" len="med"/>
            </a:ln>
          </p:spPr>
        </p:sp>
        <p:sp>
          <p:nvSpPr>
            <p:cNvPr id="144400" name="Line 13"/>
            <p:cNvSpPr/>
            <p:nvPr/>
          </p:nvSpPr>
          <p:spPr>
            <a:xfrm>
              <a:off x="408" y="544"/>
              <a:ext cx="182" cy="227"/>
            </a:xfrm>
            <a:prstGeom prst="line">
              <a:avLst/>
            </a:prstGeom>
            <a:ln w="38100" cap="flat" cmpd="sng">
              <a:solidFill>
                <a:schemeClr val="hlink"/>
              </a:solidFill>
              <a:prstDash val="solid"/>
              <a:headEnd type="none" w="med" len="med"/>
              <a:tailEnd type="none" w="med" len="med"/>
            </a:ln>
          </p:spPr>
        </p:sp>
      </p:grpSp>
      <p:sp>
        <p:nvSpPr>
          <p:cNvPr id="144401" name="Oval 14"/>
          <p:cNvSpPr/>
          <p:nvPr/>
        </p:nvSpPr>
        <p:spPr>
          <a:xfrm>
            <a:off x="2771775" y="3500438"/>
            <a:ext cx="288925" cy="360362"/>
          </a:xfrm>
          <a:prstGeom prst="ellipse">
            <a:avLst/>
          </a:prstGeom>
          <a:noFill/>
          <a:ln w="28575" cap="flat" cmpd="sng">
            <a:solidFill>
              <a:schemeClr val="hlink"/>
            </a:solidFill>
            <a:prstDash val="solid"/>
            <a:headEnd type="none" w="med" len="med"/>
            <a:tailEnd type="none" w="med" len="med"/>
          </a:ln>
        </p:spPr>
        <p:txBody>
          <a:bodyPr wrap="none" lIns="0" tIns="0" rIns="0" bIns="0" anchor="ctr"/>
          <a:p>
            <a:endParaRPr lang="zh-CN" altLang="en-US" dirty="0">
              <a:latin typeface="宋体" panose="02010600030101010101" pitchFamily="2" charset="-122"/>
            </a:endParaRPr>
          </a:p>
        </p:txBody>
      </p:sp>
      <p:sp>
        <p:nvSpPr>
          <p:cNvPr id="2" name="日期占位符 1"/>
          <p:cNvSpPr/>
          <p:nvPr>
            <p:ph type="dt" sz="half" idx="4294967295"/>
          </p:nvPr>
        </p:nvSpPr>
        <p:spPr>
          <a:xfrm>
            <a:off x="0" y="6356350"/>
            <a:ext cx="2057400" cy="365125"/>
          </a:xfrm>
        </p:spPr>
        <p:txBody>
          <a:bodyPr/>
          <a:p>
            <a:pPr lvl="0" eaLnBrk="1" hangingPunct="1">
              <a:spcBef>
                <a:spcPct val="0"/>
              </a:spcBef>
              <a:buClrTx/>
            </a:pPr>
            <a:fld id="{BB962C8B-B14F-4D97-AF65-F5344CB8AC3E}" type="datetime1">
              <a:rPr lang="zh-CN" altLang="en-US" dirty="0"/>
            </a:fld>
            <a:endParaRPr lang="zh-CN" altLang="en-US" dirty="0">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3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43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43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439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1" nodeType="clickEffect">
                                  <p:stCondLst>
                                    <p:cond delay="0"/>
                                  </p:stCondLst>
                                  <p:childTnLst>
                                    <p:animEffect transition="out" filter="blinds(horizontal)">
                                      <p:cBhvr>
                                        <p:cTn id="26" dur="500"/>
                                        <p:tgtEl>
                                          <p:spTgt spid="144392"/>
                                        </p:tgtEl>
                                      </p:cBhvr>
                                    </p:animEffect>
                                    <p:set>
                                      <p:cBhvr>
                                        <p:cTn id="27" dur="1" fill="hold">
                                          <p:stCondLst>
                                            <p:cond delay="499"/>
                                          </p:stCondLst>
                                        </p:cTn>
                                        <p:tgtEl>
                                          <p:spTgt spid="144392"/>
                                        </p:tgtEl>
                                        <p:attrNameLst>
                                          <p:attrName>style.visibility</p:attrName>
                                        </p:attrNameLst>
                                      </p:cBhvr>
                                      <p:to>
                                        <p:strVal val="hidden"/>
                                      </p:to>
                                    </p:set>
                                  </p:childTnLst>
                                </p:cTn>
                              </p:par>
                              <p:par>
                                <p:cTn id="28" presetID="3" presetClass="exit" presetSubtype="10" fill="hold" grpId="1" nodeType="withEffect">
                                  <p:stCondLst>
                                    <p:cond delay="0"/>
                                  </p:stCondLst>
                                  <p:childTnLst>
                                    <p:animEffect transition="out" filter="blinds(horizontal)">
                                      <p:cBhvr>
                                        <p:cTn id="29" dur="500"/>
                                        <p:tgtEl>
                                          <p:spTgt spid="144394"/>
                                        </p:tgtEl>
                                      </p:cBhvr>
                                    </p:animEffect>
                                    <p:set>
                                      <p:cBhvr>
                                        <p:cTn id="30" dur="1" fill="hold">
                                          <p:stCondLst>
                                            <p:cond delay="499"/>
                                          </p:stCondLst>
                                        </p:cTn>
                                        <p:tgtEl>
                                          <p:spTgt spid="144394"/>
                                        </p:tgtEl>
                                        <p:attrNameLst>
                                          <p:attrName>style.visibility</p:attrName>
                                        </p:attrNameLst>
                                      </p:cBhvr>
                                      <p:to>
                                        <p:strVal val="hidden"/>
                                      </p:to>
                                    </p:set>
                                  </p:childTnLst>
                                </p:cTn>
                              </p:par>
                              <p:par>
                                <p:cTn id="31" presetID="3" presetClass="exit" presetSubtype="10" fill="hold" grpId="1" nodeType="withEffect">
                                  <p:stCondLst>
                                    <p:cond delay="0"/>
                                  </p:stCondLst>
                                  <p:childTnLst>
                                    <p:animEffect transition="out" filter="blinds(horizontal)">
                                      <p:cBhvr>
                                        <p:cTn id="32" dur="500"/>
                                        <p:tgtEl>
                                          <p:spTgt spid="144393"/>
                                        </p:tgtEl>
                                      </p:cBhvr>
                                    </p:animEffect>
                                    <p:set>
                                      <p:cBhvr>
                                        <p:cTn id="33" dur="1" fill="hold">
                                          <p:stCondLst>
                                            <p:cond delay="499"/>
                                          </p:stCondLst>
                                        </p:cTn>
                                        <p:tgtEl>
                                          <p:spTgt spid="144393"/>
                                        </p:tgtEl>
                                        <p:attrNameLst>
                                          <p:attrName>style.visibility</p:attrName>
                                        </p:attrNameLst>
                                      </p:cBhvr>
                                      <p:to>
                                        <p:strVal val="hidden"/>
                                      </p:to>
                                    </p:set>
                                  </p:childTnLst>
                                </p:cTn>
                              </p:par>
                              <p:par>
                                <p:cTn id="34" presetID="3" presetClass="exit" presetSubtype="10" fill="hold" grpId="1" nodeType="withEffect">
                                  <p:stCondLst>
                                    <p:cond delay="0"/>
                                  </p:stCondLst>
                                  <p:childTnLst>
                                    <p:animEffect transition="out" filter="blinds(horizontal)">
                                      <p:cBhvr>
                                        <p:cTn id="35" dur="500"/>
                                        <p:tgtEl>
                                          <p:spTgt spid="144395"/>
                                        </p:tgtEl>
                                      </p:cBhvr>
                                    </p:animEffect>
                                    <p:set>
                                      <p:cBhvr>
                                        <p:cTn id="36" dur="1" fill="hold">
                                          <p:stCondLst>
                                            <p:cond delay="499"/>
                                          </p:stCondLst>
                                        </p:cTn>
                                        <p:tgtEl>
                                          <p:spTgt spid="144395"/>
                                        </p:tgtEl>
                                        <p:attrNameLst>
                                          <p:attrName>style.visibility</p:attrName>
                                        </p:attrNameLst>
                                      </p:cBhvr>
                                      <p:to>
                                        <p:strVal val="hidden"/>
                                      </p:to>
                                    </p:set>
                                  </p:childTnLst>
                                </p:cTn>
                              </p:par>
                              <p:par>
                                <p:cTn id="37" presetID="3" presetClass="exit" presetSubtype="10" fill="hold" grpId="1" nodeType="withEffect">
                                  <p:stCondLst>
                                    <p:cond delay="0"/>
                                  </p:stCondLst>
                                  <p:childTnLst>
                                    <p:animEffect transition="out" filter="blinds(horizontal)">
                                      <p:cBhvr>
                                        <p:cTn id="38" dur="500"/>
                                        <p:tgtEl>
                                          <p:spTgt spid="144396"/>
                                        </p:tgtEl>
                                      </p:cBhvr>
                                    </p:animEffect>
                                    <p:set>
                                      <p:cBhvr>
                                        <p:cTn id="39" dur="1" fill="hold">
                                          <p:stCondLst>
                                            <p:cond delay="499"/>
                                          </p:stCondLst>
                                        </p:cTn>
                                        <p:tgtEl>
                                          <p:spTgt spid="144396"/>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4439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444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2" grpId="0" bldLvl="0" animBg="1"/>
      <p:bldP spid="144392" grpId="1" bldLvl="0" animBg="1"/>
      <p:bldP spid="144393" grpId="0" bldLvl="0" animBg="1"/>
      <p:bldP spid="144393" grpId="1" bldLvl="0" animBg="1"/>
      <p:bldP spid="144394" grpId="0" bldLvl="0" animBg="1"/>
      <p:bldP spid="144394" grpId="1" bldLvl="0" animBg="1"/>
      <p:bldP spid="144395" grpId="0" bldLvl="0" animBg="1"/>
      <p:bldP spid="144395" grpId="1" bldLvl="0" animBg="1"/>
      <p:bldP spid="144396" grpId="0" bldLvl="0" animBg="1"/>
      <p:bldP spid="144396" grpId="1" bldLvl="0" animBg="1"/>
      <p:bldP spid="144401"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46434" name="日期占位符 3"/>
          <p:cNvSpPr txBox="1">
            <a:spLocks noGrp="1"/>
          </p:cNvSpPr>
          <p:nvPr/>
        </p:nvSpPr>
        <p:spPr>
          <a:xfrm>
            <a:off x="1162050" y="6243638"/>
            <a:ext cx="1905000" cy="457200"/>
          </a:xfrm>
          <a:prstGeom prst="rect">
            <a:avLst/>
          </a:prstGeom>
          <a:noFill/>
          <a:ln w="9525">
            <a:noFill/>
          </a:ln>
        </p:spPr>
        <p:txBody>
          <a:bodyPr anchor="b"/>
          <a:p>
            <a:pPr algn="l">
              <a:spcBef>
                <a:spcPct val="0"/>
              </a:spcBef>
              <a:buClrTx/>
            </a:pPr>
            <a:fld id="{BB962C8B-B14F-4D97-AF65-F5344CB8AC3E}" type="datetime1">
              <a:rPr lang="zh-CN" altLang="en-US" sz="1400" b="0" dirty="0">
                <a:latin typeface="Tahoma" panose="020B0604030504040204" pitchFamily="34" charset="0"/>
              </a:rPr>
            </a:fld>
            <a:endParaRPr lang="zh-CN" altLang="en-US" sz="1400" b="0" dirty="0">
              <a:latin typeface="Tahoma" panose="020B0604030504040204" pitchFamily="34" charset="0"/>
            </a:endParaRPr>
          </a:p>
        </p:txBody>
      </p:sp>
      <p:sp>
        <p:nvSpPr>
          <p:cNvPr id="146435" name="页脚占位符 4"/>
          <p:cNvSpPr txBox="1">
            <a:spLocks noGrp="1"/>
          </p:cNvSpPr>
          <p:nvPr/>
        </p:nvSpPr>
        <p:spPr>
          <a:xfrm>
            <a:off x="3657600" y="6243638"/>
            <a:ext cx="2895600" cy="457200"/>
          </a:xfrm>
          <a:prstGeom prst="rect">
            <a:avLst/>
          </a:prstGeom>
          <a:noFill/>
          <a:ln w="9525">
            <a:noFill/>
          </a:ln>
        </p:spPr>
        <p:txBody>
          <a:bodyPr anchor="b"/>
          <a:p>
            <a:pPr>
              <a:spcBef>
                <a:spcPct val="0"/>
              </a:spcBef>
              <a:buClrTx/>
            </a:pPr>
            <a:r>
              <a:rPr lang="en-US" altLang="zh-CN" sz="1400" b="0" err="1">
                <a:latin typeface="Tahoma" panose="020B0604030504040204" pitchFamily="34" charset="0"/>
              </a:rPr>
              <a:t>人工智能</a:t>
            </a:r>
            <a:endParaRPr lang="en-US" altLang="zh-CN" sz="1400" b="0">
              <a:latin typeface="Tahoma" panose="020B0604030504040204" pitchFamily="34" charset="0"/>
            </a:endParaRPr>
          </a:p>
        </p:txBody>
      </p:sp>
      <p:sp>
        <p:nvSpPr>
          <p:cNvPr id="146436" name="灯片编号占位符 5"/>
          <p:cNvSpPr txBox="1">
            <a:spLocks noGrp="1"/>
          </p:cNvSpPr>
          <p:nvPr/>
        </p:nvSpPr>
        <p:spPr>
          <a:xfrm>
            <a:off x="7042150" y="6243638"/>
            <a:ext cx="1905000" cy="457200"/>
          </a:xfrm>
          <a:prstGeom prst="rect">
            <a:avLst/>
          </a:prstGeom>
          <a:noFill/>
          <a:ln w="9525">
            <a:noFill/>
          </a:ln>
        </p:spPr>
        <p:txBody>
          <a:bodyPr anchor="b"/>
          <a:p>
            <a:pPr algn="r">
              <a:spcBef>
                <a:spcPct val="0"/>
              </a:spcBef>
              <a:buClrTx/>
            </a:pPr>
            <a:fld id="{9A0DB2DC-4C9A-4742-B13C-FB6460FD3503}" type="slidenum">
              <a:rPr lang="en-US" altLang="zh-CN" sz="1400" b="0">
                <a:latin typeface="Tahoma" panose="020B0604030504040204" pitchFamily="34" charset="0"/>
              </a:rPr>
            </a:fld>
            <a:endParaRPr lang="en-US" altLang="zh-CN" sz="1400" b="0">
              <a:latin typeface="Tahoma" panose="020B0604030504040204" pitchFamily="34" charset="0"/>
            </a:endParaRPr>
          </a:p>
        </p:txBody>
      </p:sp>
      <p:sp>
        <p:nvSpPr>
          <p:cNvPr id="146437" name="Rectangle 2"/>
          <p:cNvSpPr>
            <a:spLocks noGrp="1"/>
          </p:cNvSpPr>
          <p:nvPr>
            <p:ph type="title"/>
          </p:nvPr>
        </p:nvSpPr>
        <p:spPr/>
        <p:txBody>
          <a:bodyPr vert="horz" wrap="square" anchor="b"/>
          <a:p>
            <a:pPr eaLnBrk="1" hangingPunct="1"/>
            <a:r>
              <a:rPr lang="en-US" altLang="zh-CN" sz="2800" b="1"/>
              <a:t>2.5.3 </a:t>
            </a:r>
            <a:r>
              <a:rPr lang="zh-CN" altLang="en-US" sz="2800" b="1" dirty="0"/>
              <a:t>与或树的启发式搜索（</a:t>
            </a:r>
            <a:r>
              <a:rPr lang="en-US" altLang="zh-CN" sz="2800" b="1"/>
              <a:t>15</a:t>
            </a:r>
            <a:r>
              <a:rPr lang="zh-CN" altLang="en-US" sz="2800" b="1" dirty="0"/>
              <a:t>）</a:t>
            </a:r>
            <a:endParaRPr lang="zh-CN" altLang="en-US" sz="2800" b="1" dirty="0">
              <a:latin typeface="宋体" panose="02010600030101010101" pitchFamily="2" charset="-122"/>
            </a:endParaRPr>
          </a:p>
        </p:txBody>
      </p:sp>
      <p:graphicFrame>
        <p:nvGraphicFramePr>
          <p:cNvPr id="146438" name="Object 3"/>
          <p:cNvGraphicFramePr>
            <a:graphicFrameLocks noChangeAspect="1"/>
          </p:cNvGraphicFramePr>
          <p:nvPr>
            <p:ph idx="4294967295"/>
          </p:nvPr>
        </p:nvGraphicFramePr>
        <p:xfrm>
          <a:off x="1295400" y="1400175"/>
          <a:ext cx="5999480" cy="4651375"/>
        </p:xfrm>
        <a:graphic>
          <a:graphicData uri="http://schemas.openxmlformats.org/presentationml/2006/ole">
            <mc:AlternateContent xmlns:mc="http://schemas.openxmlformats.org/markup-compatibility/2006">
              <mc:Choice xmlns:v="urn:schemas-microsoft-com:vml" Requires="v">
                <p:oleObj spid="_x0000_s3121" name="" r:id="rId1" imgW="10196195" imgH="6922135" progId="Photoshop.Image.6">
                  <p:embed/>
                </p:oleObj>
              </mc:Choice>
              <mc:Fallback>
                <p:oleObj name="" r:id="rId1" imgW="10196195" imgH="6922135" progId="Photoshop.Image.6">
                  <p:embed/>
                  <p:pic>
                    <p:nvPicPr>
                      <p:cNvPr id="0" name="图片 3120"/>
                      <p:cNvPicPr/>
                      <p:nvPr/>
                    </p:nvPicPr>
                    <p:blipFill>
                      <a:blip r:embed="rId2">
                        <a:lum contrast="12000"/>
                      </a:blip>
                      <a:srcRect t="50327" r="56792"/>
                      <a:stretch>
                        <a:fillRect/>
                      </a:stretch>
                    </p:blipFill>
                    <p:spPr>
                      <a:xfrm>
                        <a:off x="1295400" y="1400175"/>
                        <a:ext cx="5999480" cy="4651375"/>
                      </a:xfrm>
                      <a:prstGeom prst="rect">
                        <a:avLst/>
                      </a:prstGeom>
                      <a:noFill/>
                      <a:ln w="38100">
                        <a:miter/>
                      </a:ln>
                    </p:spPr>
                  </p:pic>
                </p:oleObj>
              </mc:Fallback>
            </mc:AlternateContent>
          </a:graphicData>
        </a:graphic>
      </p:graphicFrame>
      <p:sp>
        <p:nvSpPr>
          <p:cNvPr id="146439" name="Text Box 4"/>
          <p:cNvSpPr txBox="1"/>
          <p:nvPr/>
        </p:nvSpPr>
        <p:spPr>
          <a:xfrm>
            <a:off x="900113" y="3754438"/>
            <a:ext cx="576262" cy="368300"/>
          </a:xfrm>
          <a:prstGeom prst="rect">
            <a:avLst/>
          </a:prstGeom>
          <a:solidFill>
            <a:schemeClr val="accent2"/>
          </a:solidFill>
          <a:ln w="9525">
            <a:noFill/>
          </a:ln>
        </p:spPr>
        <p:txBody>
          <a:bodyPr>
            <a:spAutoFit/>
          </a:bodyPr>
          <a:p>
            <a:pPr>
              <a:spcBef>
                <a:spcPct val="50000"/>
              </a:spcBef>
            </a:pPr>
            <a:r>
              <a:rPr lang="en-US" altLang="zh-CN">
                <a:latin typeface="宋体" panose="02010600030101010101" pitchFamily="2" charset="-122"/>
              </a:rPr>
              <a:t>2</a:t>
            </a:r>
            <a:endParaRPr lang="en-US" altLang="zh-CN">
              <a:latin typeface="宋体" panose="02010600030101010101" pitchFamily="2" charset="-122"/>
            </a:endParaRPr>
          </a:p>
        </p:txBody>
      </p:sp>
      <p:sp>
        <p:nvSpPr>
          <p:cNvPr id="146440" name="Text Box 5"/>
          <p:cNvSpPr txBox="1"/>
          <p:nvPr/>
        </p:nvSpPr>
        <p:spPr>
          <a:xfrm>
            <a:off x="2484438" y="3860800"/>
            <a:ext cx="576262" cy="368300"/>
          </a:xfrm>
          <a:prstGeom prst="rect">
            <a:avLst/>
          </a:prstGeom>
          <a:solidFill>
            <a:schemeClr val="accent2"/>
          </a:solidFill>
          <a:ln w="9525">
            <a:noFill/>
          </a:ln>
        </p:spPr>
        <p:txBody>
          <a:bodyPr>
            <a:spAutoFit/>
          </a:bodyPr>
          <a:p>
            <a:pPr>
              <a:spcBef>
                <a:spcPct val="50000"/>
              </a:spcBef>
            </a:pPr>
            <a:r>
              <a:rPr lang="en-US" altLang="zh-CN">
                <a:latin typeface="宋体" panose="02010600030101010101" pitchFamily="2" charset="-122"/>
              </a:rPr>
              <a:t>6</a:t>
            </a:r>
            <a:endParaRPr lang="en-US" altLang="zh-CN">
              <a:latin typeface="宋体" panose="02010600030101010101" pitchFamily="2" charset="-122"/>
            </a:endParaRPr>
          </a:p>
        </p:txBody>
      </p:sp>
      <p:sp>
        <p:nvSpPr>
          <p:cNvPr id="146441" name="Text Box 6"/>
          <p:cNvSpPr txBox="1"/>
          <p:nvPr/>
        </p:nvSpPr>
        <p:spPr>
          <a:xfrm>
            <a:off x="1763713" y="3068638"/>
            <a:ext cx="576262" cy="368300"/>
          </a:xfrm>
          <a:prstGeom prst="rect">
            <a:avLst/>
          </a:prstGeom>
          <a:solidFill>
            <a:schemeClr val="accent2"/>
          </a:solidFill>
          <a:ln w="9525">
            <a:noFill/>
          </a:ln>
        </p:spPr>
        <p:txBody>
          <a:bodyPr>
            <a:spAutoFit/>
          </a:bodyPr>
          <a:p>
            <a:pPr>
              <a:spcBef>
                <a:spcPct val="50000"/>
              </a:spcBef>
            </a:pPr>
            <a:r>
              <a:rPr lang="en-US" altLang="zh-CN">
                <a:latin typeface="宋体" panose="02010600030101010101" pitchFamily="2" charset="-122"/>
              </a:rPr>
              <a:t>3</a:t>
            </a:r>
            <a:endParaRPr lang="en-US" altLang="zh-CN">
              <a:latin typeface="宋体" panose="02010600030101010101" pitchFamily="2" charset="-122"/>
            </a:endParaRPr>
          </a:p>
        </p:txBody>
      </p:sp>
      <p:sp>
        <p:nvSpPr>
          <p:cNvPr id="146442" name="Text Box 7"/>
          <p:cNvSpPr txBox="1"/>
          <p:nvPr/>
        </p:nvSpPr>
        <p:spPr>
          <a:xfrm>
            <a:off x="2195513" y="2349500"/>
            <a:ext cx="576262" cy="368300"/>
          </a:xfrm>
          <a:prstGeom prst="rect">
            <a:avLst/>
          </a:prstGeom>
          <a:solidFill>
            <a:schemeClr val="accent2"/>
          </a:solidFill>
          <a:ln w="9525">
            <a:noFill/>
          </a:ln>
        </p:spPr>
        <p:txBody>
          <a:bodyPr>
            <a:spAutoFit/>
          </a:bodyPr>
          <a:p>
            <a:pPr>
              <a:spcBef>
                <a:spcPct val="50000"/>
              </a:spcBef>
            </a:pPr>
            <a:r>
              <a:rPr lang="en-US" altLang="zh-CN">
                <a:latin typeface="宋体" panose="02010600030101010101" pitchFamily="2" charset="-122"/>
              </a:rPr>
              <a:t>8</a:t>
            </a:r>
            <a:endParaRPr lang="en-US" altLang="zh-CN">
              <a:latin typeface="宋体" panose="02010600030101010101" pitchFamily="2" charset="-122"/>
            </a:endParaRPr>
          </a:p>
        </p:txBody>
      </p:sp>
      <p:sp>
        <p:nvSpPr>
          <p:cNvPr id="146443" name="Text Box 8"/>
          <p:cNvSpPr txBox="1"/>
          <p:nvPr/>
        </p:nvSpPr>
        <p:spPr>
          <a:xfrm>
            <a:off x="6588125" y="2420938"/>
            <a:ext cx="576263" cy="368300"/>
          </a:xfrm>
          <a:prstGeom prst="rect">
            <a:avLst/>
          </a:prstGeom>
          <a:solidFill>
            <a:schemeClr val="accent2"/>
          </a:solidFill>
          <a:ln w="9525">
            <a:noFill/>
          </a:ln>
        </p:spPr>
        <p:txBody>
          <a:bodyPr>
            <a:spAutoFit/>
          </a:bodyPr>
          <a:p>
            <a:pPr>
              <a:spcBef>
                <a:spcPct val="50000"/>
              </a:spcBef>
            </a:pPr>
            <a:r>
              <a:rPr lang="en-US" altLang="zh-CN">
                <a:latin typeface="宋体" panose="02010600030101010101" pitchFamily="2" charset="-122"/>
              </a:rPr>
              <a:t>11</a:t>
            </a:r>
            <a:endParaRPr lang="en-US" altLang="zh-CN">
              <a:latin typeface="宋体" panose="02010600030101010101" pitchFamily="2" charset="-122"/>
            </a:endParaRPr>
          </a:p>
        </p:txBody>
      </p:sp>
      <p:grpSp>
        <p:nvGrpSpPr>
          <p:cNvPr id="146444" name="组合 146443"/>
          <p:cNvGrpSpPr/>
          <p:nvPr/>
        </p:nvGrpSpPr>
        <p:grpSpPr>
          <a:xfrm>
            <a:off x="1331913" y="1844675"/>
            <a:ext cx="2952750" cy="2808288"/>
            <a:chOff x="0" y="0"/>
            <a:chExt cx="1860" cy="1769"/>
          </a:xfrm>
        </p:grpSpPr>
        <p:sp>
          <p:nvSpPr>
            <p:cNvPr id="146445" name="Line 10"/>
            <p:cNvSpPr/>
            <p:nvPr/>
          </p:nvSpPr>
          <p:spPr>
            <a:xfrm flipH="1">
              <a:off x="1179" y="0"/>
              <a:ext cx="681" cy="318"/>
            </a:xfrm>
            <a:prstGeom prst="line">
              <a:avLst/>
            </a:prstGeom>
            <a:ln w="38100" cap="flat" cmpd="sng">
              <a:solidFill>
                <a:schemeClr val="hlink"/>
              </a:solidFill>
              <a:prstDash val="solid"/>
              <a:headEnd type="none" w="med" len="med"/>
              <a:tailEnd type="none" w="med" len="med"/>
            </a:ln>
          </p:spPr>
        </p:sp>
        <p:sp>
          <p:nvSpPr>
            <p:cNvPr id="146446" name="Line 11"/>
            <p:cNvSpPr/>
            <p:nvPr/>
          </p:nvSpPr>
          <p:spPr>
            <a:xfrm flipH="1">
              <a:off x="771" y="590"/>
              <a:ext cx="181" cy="181"/>
            </a:xfrm>
            <a:prstGeom prst="line">
              <a:avLst/>
            </a:prstGeom>
            <a:ln w="38100" cap="flat" cmpd="sng">
              <a:solidFill>
                <a:schemeClr val="hlink"/>
              </a:solidFill>
              <a:prstDash val="solid"/>
              <a:headEnd type="none" w="med" len="med"/>
              <a:tailEnd type="none" w="med" len="med"/>
            </a:ln>
          </p:spPr>
        </p:sp>
        <p:sp>
          <p:nvSpPr>
            <p:cNvPr id="146447" name="Line 12"/>
            <p:cNvSpPr/>
            <p:nvPr/>
          </p:nvSpPr>
          <p:spPr>
            <a:xfrm>
              <a:off x="1179" y="544"/>
              <a:ext cx="227" cy="227"/>
            </a:xfrm>
            <a:prstGeom prst="line">
              <a:avLst/>
            </a:prstGeom>
            <a:ln w="38100" cap="flat" cmpd="sng">
              <a:solidFill>
                <a:schemeClr val="hlink"/>
              </a:solidFill>
              <a:prstDash val="solid"/>
              <a:headEnd type="none" w="med" len="med"/>
              <a:tailEnd type="none" w="med" len="med"/>
            </a:ln>
          </p:spPr>
        </p:sp>
        <p:sp>
          <p:nvSpPr>
            <p:cNvPr id="146448" name="Line 13"/>
            <p:cNvSpPr/>
            <p:nvPr/>
          </p:nvSpPr>
          <p:spPr>
            <a:xfrm flipH="1">
              <a:off x="317" y="998"/>
              <a:ext cx="363" cy="272"/>
            </a:xfrm>
            <a:prstGeom prst="line">
              <a:avLst/>
            </a:prstGeom>
            <a:ln w="38100" cap="flat" cmpd="sng">
              <a:solidFill>
                <a:schemeClr val="hlink"/>
              </a:solidFill>
              <a:prstDash val="solid"/>
              <a:headEnd type="none" w="med" len="med"/>
              <a:tailEnd type="none" w="med" len="med"/>
            </a:ln>
          </p:spPr>
        </p:sp>
        <p:sp>
          <p:nvSpPr>
            <p:cNvPr id="146449" name="Line 14"/>
            <p:cNvSpPr/>
            <p:nvPr/>
          </p:nvSpPr>
          <p:spPr>
            <a:xfrm flipH="1">
              <a:off x="0" y="1497"/>
              <a:ext cx="227" cy="272"/>
            </a:xfrm>
            <a:prstGeom prst="line">
              <a:avLst/>
            </a:prstGeom>
            <a:ln w="38100" cap="flat" cmpd="sng">
              <a:solidFill>
                <a:schemeClr val="hlink"/>
              </a:solidFill>
              <a:prstDash val="solid"/>
              <a:headEnd type="none" w="med" len="med"/>
              <a:tailEnd type="none" w="med" len="med"/>
            </a:ln>
          </p:spPr>
        </p:sp>
        <p:sp>
          <p:nvSpPr>
            <p:cNvPr id="146450" name="Line 15"/>
            <p:cNvSpPr/>
            <p:nvPr/>
          </p:nvSpPr>
          <p:spPr>
            <a:xfrm>
              <a:off x="453" y="1452"/>
              <a:ext cx="182" cy="272"/>
            </a:xfrm>
            <a:prstGeom prst="line">
              <a:avLst/>
            </a:prstGeom>
            <a:ln w="38100" cap="flat" cmpd="sng">
              <a:solidFill>
                <a:schemeClr val="hlink"/>
              </a:solidFill>
              <a:prstDash val="solid"/>
              <a:headEnd type="none" w="med" len="med"/>
              <a:tailEnd type="none" w="med" len="med"/>
            </a:ln>
          </p:spPr>
        </p:sp>
      </p:grpSp>
      <p:sp>
        <p:nvSpPr>
          <p:cNvPr id="146451" name="Oval 16"/>
          <p:cNvSpPr/>
          <p:nvPr/>
        </p:nvSpPr>
        <p:spPr>
          <a:xfrm>
            <a:off x="3348038" y="3213100"/>
            <a:ext cx="288925" cy="360363"/>
          </a:xfrm>
          <a:prstGeom prst="ellipse">
            <a:avLst/>
          </a:prstGeom>
          <a:noFill/>
          <a:ln w="28575" cap="flat" cmpd="sng">
            <a:solidFill>
              <a:schemeClr val="hlink"/>
            </a:solidFill>
            <a:prstDash val="solid"/>
            <a:headEnd type="none" w="med" len="med"/>
            <a:tailEnd type="none" w="med" len="med"/>
          </a:ln>
        </p:spPr>
        <p:txBody>
          <a:bodyPr wrap="none" lIns="0" tIns="0" rIns="0" bIns="0" anchor="ctr"/>
          <a:p>
            <a:endParaRPr lang="zh-CN" altLang="en-US" dirty="0">
              <a:latin typeface="宋体" panose="02010600030101010101" pitchFamily="2" charset="-122"/>
            </a:endParaRPr>
          </a:p>
        </p:txBody>
      </p:sp>
      <p:sp>
        <p:nvSpPr>
          <p:cNvPr id="2" name="日期占位符 1"/>
          <p:cNvSpPr/>
          <p:nvPr>
            <p:ph type="dt" sz="half" idx="4294967295"/>
          </p:nvPr>
        </p:nvSpPr>
        <p:spPr>
          <a:xfrm>
            <a:off x="0" y="6356350"/>
            <a:ext cx="2057400" cy="365125"/>
          </a:xfrm>
        </p:spPr>
        <p:txBody>
          <a:bodyPr/>
          <a:p>
            <a:pPr lvl="0" eaLnBrk="1" hangingPunct="1">
              <a:spcBef>
                <a:spcPct val="0"/>
              </a:spcBef>
              <a:buClrTx/>
            </a:pPr>
            <a:fld id="{BB962C8B-B14F-4D97-AF65-F5344CB8AC3E}" type="datetime1">
              <a:rPr lang="zh-CN" altLang="en-US" dirty="0"/>
            </a:fld>
            <a:endParaRPr lang="zh-CN" altLang="en-US" dirty="0">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64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64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64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1" nodeType="clickEffect">
                                  <p:stCondLst>
                                    <p:cond delay="0"/>
                                  </p:stCondLst>
                                  <p:childTnLst>
                                    <p:animEffect transition="out" filter="blinds(horizontal)">
                                      <p:cBhvr>
                                        <p:cTn id="26" dur="500"/>
                                        <p:tgtEl>
                                          <p:spTgt spid="146439"/>
                                        </p:tgtEl>
                                      </p:cBhvr>
                                    </p:animEffect>
                                    <p:set>
                                      <p:cBhvr>
                                        <p:cTn id="27" dur="1" fill="hold">
                                          <p:stCondLst>
                                            <p:cond delay="499"/>
                                          </p:stCondLst>
                                        </p:cTn>
                                        <p:tgtEl>
                                          <p:spTgt spid="146439"/>
                                        </p:tgtEl>
                                        <p:attrNameLst>
                                          <p:attrName>style.visibility</p:attrName>
                                        </p:attrNameLst>
                                      </p:cBhvr>
                                      <p:to>
                                        <p:strVal val="hidden"/>
                                      </p:to>
                                    </p:set>
                                  </p:childTnLst>
                                </p:cTn>
                              </p:par>
                              <p:par>
                                <p:cTn id="28" presetID="3" presetClass="exit" presetSubtype="10" fill="hold" grpId="1" nodeType="withEffect">
                                  <p:stCondLst>
                                    <p:cond delay="0"/>
                                  </p:stCondLst>
                                  <p:childTnLst>
                                    <p:animEffect transition="out" filter="blinds(horizontal)">
                                      <p:cBhvr>
                                        <p:cTn id="29" dur="500"/>
                                        <p:tgtEl>
                                          <p:spTgt spid="146440"/>
                                        </p:tgtEl>
                                      </p:cBhvr>
                                    </p:animEffect>
                                    <p:set>
                                      <p:cBhvr>
                                        <p:cTn id="30" dur="1" fill="hold">
                                          <p:stCondLst>
                                            <p:cond delay="499"/>
                                          </p:stCondLst>
                                        </p:cTn>
                                        <p:tgtEl>
                                          <p:spTgt spid="146440"/>
                                        </p:tgtEl>
                                        <p:attrNameLst>
                                          <p:attrName>style.visibility</p:attrName>
                                        </p:attrNameLst>
                                      </p:cBhvr>
                                      <p:to>
                                        <p:strVal val="hidden"/>
                                      </p:to>
                                    </p:set>
                                  </p:childTnLst>
                                </p:cTn>
                              </p:par>
                              <p:par>
                                <p:cTn id="31" presetID="3" presetClass="exit" presetSubtype="10" fill="hold" grpId="1" nodeType="withEffect">
                                  <p:stCondLst>
                                    <p:cond delay="0"/>
                                  </p:stCondLst>
                                  <p:childTnLst>
                                    <p:animEffect transition="out" filter="blinds(horizontal)">
                                      <p:cBhvr>
                                        <p:cTn id="32" dur="500"/>
                                        <p:tgtEl>
                                          <p:spTgt spid="146441"/>
                                        </p:tgtEl>
                                      </p:cBhvr>
                                    </p:animEffect>
                                    <p:set>
                                      <p:cBhvr>
                                        <p:cTn id="33" dur="1" fill="hold">
                                          <p:stCondLst>
                                            <p:cond delay="499"/>
                                          </p:stCondLst>
                                        </p:cTn>
                                        <p:tgtEl>
                                          <p:spTgt spid="146441"/>
                                        </p:tgtEl>
                                        <p:attrNameLst>
                                          <p:attrName>style.visibility</p:attrName>
                                        </p:attrNameLst>
                                      </p:cBhvr>
                                      <p:to>
                                        <p:strVal val="hidden"/>
                                      </p:to>
                                    </p:set>
                                  </p:childTnLst>
                                </p:cTn>
                              </p:par>
                              <p:par>
                                <p:cTn id="34" presetID="3" presetClass="exit" presetSubtype="10" fill="hold" grpId="1" nodeType="withEffect">
                                  <p:stCondLst>
                                    <p:cond delay="0"/>
                                  </p:stCondLst>
                                  <p:childTnLst>
                                    <p:animEffect transition="out" filter="blinds(horizontal)">
                                      <p:cBhvr>
                                        <p:cTn id="35" dur="500"/>
                                        <p:tgtEl>
                                          <p:spTgt spid="146442"/>
                                        </p:tgtEl>
                                      </p:cBhvr>
                                    </p:animEffect>
                                    <p:set>
                                      <p:cBhvr>
                                        <p:cTn id="36" dur="1" fill="hold">
                                          <p:stCondLst>
                                            <p:cond delay="499"/>
                                          </p:stCondLst>
                                        </p:cTn>
                                        <p:tgtEl>
                                          <p:spTgt spid="146442"/>
                                        </p:tgtEl>
                                        <p:attrNameLst>
                                          <p:attrName>style.visibility</p:attrName>
                                        </p:attrNameLst>
                                      </p:cBhvr>
                                      <p:to>
                                        <p:strVal val="hidden"/>
                                      </p:to>
                                    </p:set>
                                  </p:childTnLst>
                                </p:cTn>
                              </p:par>
                              <p:par>
                                <p:cTn id="37" presetID="3" presetClass="exit" presetSubtype="10" fill="hold" grpId="1" nodeType="withEffect">
                                  <p:stCondLst>
                                    <p:cond delay="0"/>
                                  </p:stCondLst>
                                  <p:childTnLst>
                                    <p:animEffect transition="out" filter="blinds(horizontal)">
                                      <p:cBhvr>
                                        <p:cTn id="38" dur="500"/>
                                        <p:tgtEl>
                                          <p:spTgt spid="146443"/>
                                        </p:tgtEl>
                                      </p:cBhvr>
                                    </p:animEffect>
                                    <p:set>
                                      <p:cBhvr>
                                        <p:cTn id="39" dur="1" fill="hold">
                                          <p:stCondLst>
                                            <p:cond delay="499"/>
                                          </p:stCondLst>
                                        </p:cTn>
                                        <p:tgtEl>
                                          <p:spTgt spid="146443"/>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4644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46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9" grpId="0" bldLvl="0" animBg="1"/>
      <p:bldP spid="146439" grpId="1" bldLvl="0" animBg="1"/>
      <p:bldP spid="146440" grpId="0" bldLvl="0" animBg="1"/>
      <p:bldP spid="146440" grpId="1" bldLvl="0" animBg="1"/>
      <p:bldP spid="146441" grpId="0" bldLvl="0" animBg="1"/>
      <p:bldP spid="146441" grpId="1" bldLvl="0" animBg="1"/>
      <p:bldP spid="146442" grpId="0" bldLvl="0" animBg="1"/>
      <p:bldP spid="146442" grpId="1" bldLvl="0" animBg="1"/>
      <p:bldP spid="146443" grpId="0" bldLvl="0" animBg="1"/>
      <p:bldP spid="146443" grpId="1" bldLvl="0" animBg="1"/>
      <p:bldP spid="146451"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48482" name="日期占位符 3"/>
          <p:cNvSpPr txBox="1">
            <a:spLocks noGrp="1"/>
          </p:cNvSpPr>
          <p:nvPr/>
        </p:nvSpPr>
        <p:spPr>
          <a:xfrm>
            <a:off x="1162050" y="6243638"/>
            <a:ext cx="1905000" cy="457200"/>
          </a:xfrm>
          <a:prstGeom prst="rect">
            <a:avLst/>
          </a:prstGeom>
          <a:noFill/>
          <a:ln w="9525">
            <a:noFill/>
          </a:ln>
        </p:spPr>
        <p:txBody>
          <a:bodyPr anchor="b"/>
          <a:p>
            <a:pPr algn="l">
              <a:spcBef>
                <a:spcPct val="0"/>
              </a:spcBef>
              <a:buClrTx/>
            </a:pPr>
            <a:fld id="{BB962C8B-B14F-4D97-AF65-F5344CB8AC3E}" type="datetime1">
              <a:rPr lang="zh-CN" altLang="en-US" sz="1400" b="0" dirty="0">
                <a:latin typeface="Tahoma" panose="020B0604030504040204" pitchFamily="34" charset="0"/>
              </a:rPr>
            </a:fld>
            <a:endParaRPr lang="zh-CN" altLang="en-US" sz="1400" b="0" dirty="0">
              <a:latin typeface="Tahoma" panose="020B0604030504040204" pitchFamily="34" charset="0"/>
            </a:endParaRPr>
          </a:p>
        </p:txBody>
      </p:sp>
      <p:sp>
        <p:nvSpPr>
          <p:cNvPr id="148483" name="页脚占位符 4"/>
          <p:cNvSpPr txBox="1">
            <a:spLocks noGrp="1"/>
          </p:cNvSpPr>
          <p:nvPr/>
        </p:nvSpPr>
        <p:spPr>
          <a:xfrm>
            <a:off x="3657600" y="6243638"/>
            <a:ext cx="2895600" cy="457200"/>
          </a:xfrm>
          <a:prstGeom prst="rect">
            <a:avLst/>
          </a:prstGeom>
          <a:noFill/>
          <a:ln w="9525">
            <a:noFill/>
          </a:ln>
        </p:spPr>
        <p:txBody>
          <a:bodyPr anchor="b"/>
          <a:p>
            <a:pPr>
              <a:spcBef>
                <a:spcPct val="0"/>
              </a:spcBef>
              <a:buClrTx/>
            </a:pPr>
            <a:r>
              <a:rPr lang="en-US" altLang="zh-CN" sz="1400" b="0" err="1">
                <a:latin typeface="Tahoma" panose="020B0604030504040204" pitchFamily="34" charset="0"/>
              </a:rPr>
              <a:t>人工智能</a:t>
            </a:r>
            <a:endParaRPr lang="en-US" altLang="zh-CN" sz="1400" b="0">
              <a:latin typeface="Tahoma" panose="020B0604030504040204" pitchFamily="34" charset="0"/>
            </a:endParaRPr>
          </a:p>
        </p:txBody>
      </p:sp>
      <p:sp>
        <p:nvSpPr>
          <p:cNvPr id="148484" name="灯片编号占位符 5"/>
          <p:cNvSpPr txBox="1">
            <a:spLocks noGrp="1"/>
          </p:cNvSpPr>
          <p:nvPr/>
        </p:nvSpPr>
        <p:spPr>
          <a:xfrm>
            <a:off x="7042150" y="6243638"/>
            <a:ext cx="1905000" cy="457200"/>
          </a:xfrm>
          <a:prstGeom prst="rect">
            <a:avLst/>
          </a:prstGeom>
          <a:noFill/>
          <a:ln w="9525">
            <a:noFill/>
          </a:ln>
        </p:spPr>
        <p:txBody>
          <a:bodyPr anchor="b"/>
          <a:p>
            <a:pPr algn="r">
              <a:spcBef>
                <a:spcPct val="0"/>
              </a:spcBef>
              <a:buClrTx/>
            </a:pPr>
            <a:fld id="{9A0DB2DC-4C9A-4742-B13C-FB6460FD3503}" type="slidenum">
              <a:rPr lang="en-US" altLang="zh-CN" sz="1400" b="0">
                <a:latin typeface="Tahoma" panose="020B0604030504040204" pitchFamily="34" charset="0"/>
              </a:rPr>
            </a:fld>
            <a:endParaRPr lang="en-US" altLang="zh-CN" sz="1400" b="0">
              <a:latin typeface="Tahoma" panose="020B0604030504040204" pitchFamily="34" charset="0"/>
            </a:endParaRPr>
          </a:p>
        </p:txBody>
      </p:sp>
      <p:sp>
        <p:nvSpPr>
          <p:cNvPr id="148485" name="Rectangle 2"/>
          <p:cNvSpPr>
            <a:spLocks noGrp="1"/>
          </p:cNvSpPr>
          <p:nvPr>
            <p:ph type="title"/>
          </p:nvPr>
        </p:nvSpPr>
        <p:spPr/>
        <p:txBody>
          <a:bodyPr vert="horz" wrap="square" anchor="b"/>
          <a:p>
            <a:pPr eaLnBrk="1" hangingPunct="1"/>
            <a:r>
              <a:rPr lang="en-US" altLang="zh-CN" sz="2800" b="1"/>
              <a:t>2.5.3 </a:t>
            </a:r>
            <a:r>
              <a:rPr lang="zh-CN" altLang="en-US" sz="2800" b="1" dirty="0"/>
              <a:t>与或树的启发式搜索（</a:t>
            </a:r>
            <a:r>
              <a:rPr lang="en-US" altLang="zh-CN" sz="2800" b="1"/>
              <a:t>16</a:t>
            </a:r>
            <a:r>
              <a:rPr lang="zh-CN" altLang="en-US" sz="2800" b="1" dirty="0"/>
              <a:t>）</a:t>
            </a:r>
            <a:endParaRPr lang="zh-CN" altLang="en-US" sz="2800" b="1" dirty="0">
              <a:latin typeface="宋体" panose="02010600030101010101" pitchFamily="2" charset="-122"/>
            </a:endParaRPr>
          </a:p>
        </p:txBody>
      </p:sp>
      <p:graphicFrame>
        <p:nvGraphicFramePr>
          <p:cNvPr id="148486" name="Object 3"/>
          <p:cNvGraphicFramePr>
            <a:graphicFrameLocks noChangeAspect="1"/>
          </p:cNvGraphicFramePr>
          <p:nvPr>
            <p:ph idx="4294967295"/>
          </p:nvPr>
        </p:nvGraphicFramePr>
        <p:xfrm>
          <a:off x="1022350" y="1431925"/>
          <a:ext cx="7487920" cy="4822825"/>
        </p:xfrm>
        <a:graphic>
          <a:graphicData uri="http://schemas.openxmlformats.org/presentationml/2006/ole">
            <mc:AlternateContent xmlns:mc="http://schemas.openxmlformats.org/markup-compatibility/2006">
              <mc:Choice xmlns:v="urn:schemas-microsoft-com:vml" Requires="v">
                <p:oleObj spid="_x0000_s3122" name="" r:id="rId1" imgW="10196195" imgH="6922135" progId="Photoshop.Image.6">
                  <p:embed/>
                </p:oleObj>
              </mc:Choice>
              <mc:Fallback>
                <p:oleObj name="" r:id="rId1" imgW="10196195" imgH="6922135" progId="Photoshop.Image.6">
                  <p:embed/>
                  <p:pic>
                    <p:nvPicPr>
                      <p:cNvPr id="0" name="图片 3121"/>
                      <p:cNvPicPr/>
                      <p:nvPr/>
                    </p:nvPicPr>
                    <p:blipFill>
                      <a:blip r:embed="rId2">
                        <a:lum contrast="12000"/>
                      </a:blip>
                      <a:srcRect l="44537" t="47389"/>
                      <a:stretch>
                        <a:fillRect/>
                      </a:stretch>
                    </p:blipFill>
                    <p:spPr>
                      <a:xfrm>
                        <a:off x="1022350" y="1431925"/>
                        <a:ext cx="7487920" cy="4822825"/>
                      </a:xfrm>
                      <a:prstGeom prst="rect">
                        <a:avLst/>
                      </a:prstGeom>
                      <a:noFill/>
                      <a:ln w="38100">
                        <a:miter/>
                      </a:ln>
                    </p:spPr>
                  </p:pic>
                </p:oleObj>
              </mc:Fallback>
            </mc:AlternateContent>
          </a:graphicData>
        </a:graphic>
      </p:graphicFrame>
      <p:sp>
        <p:nvSpPr>
          <p:cNvPr id="148487" name="Text Box 4"/>
          <p:cNvSpPr txBox="1"/>
          <p:nvPr/>
        </p:nvSpPr>
        <p:spPr>
          <a:xfrm>
            <a:off x="1476375" y="3213100"/>
            <a:ext cx="576263" cy="368300"/>
          </a:xfrm>
          <a:prstGeom prst="rect">
            <a:avLst/>
          </a:prstGeom>
          <a:solidFill>
            <a:schemeClr val="accent2"/>
          </a:solidFill>
          <a:ln w="9525">
            <a:noFill/>
          </a:ln>
        </p:spPr>
        <p:txBody>
          <a:bodyPr>
            <a:spAutoFit/>
          </a:bodyPr>
          <a:p>
            <a:pPr>
              <a:spcBef>
                <a:spcPct val="50000"/>
              </a:spcBef>
            </a:pPr>
            <a:r>
              <a:rPr lang="en-US" altLang="zh-CN">
                <a:latin typeface="宋体" panose="02010600030101010101" pitchFamily="2" charset="-122"/>
              </a:rPr>
              <a:t>3</a:t>
            </a:r>
            <a:endParaRPr lang="en-US" altLang="zh-CN">
              <a:latin typeface="宋体" panose="02010600030101010101" pitchFamily="2" charset="-122"/>
            </a:endParaRPr>
          </a:p>
        </p:txBody>
      </p:sp>
      <p:sp>
        <p:nvSpPr>
          <p:cNvPr id="148488" name="Text Box 5"/>
          <p:cNvSpPr txBox="1"/>
          <p:nvPr/>
        </p:nvSpPr>
        <p:spPr>
          <a:xfrm>
            <a:off x="755650" y="4005263"/>
            <a:ext cx="576263" cy="368300"/>
          </a:xfrm>
          <a:prstGeom prst="rect">
            <a:avLst/>
          </a:prstGeom>
          <a:solidFill>
            <a:schemeClr val="accent2"/>
          </a:solidFill>
          <a:ln w="9525">
            <a:noFill/>
          </a:ln>
        </p:spPr>
        <p:txBody>
          <a:bodyPr>
            <a:spAutoFit/>
          </a:bodyPr>
          <a:p>
            <a:pPr>
              <a:spcBef>
                <a:spcPct val="50000"/>
              </a:spcBef>
            </a:pPr>
            <a:r>
              <a:rPr lang="en-US" altLang="zh-CN">
                <a:latin typeface="宋体" panose="02010600030101010101" pitchFamily="2" charset="-122"/>
              </a:rPr>
              <a:t>2</a:t>
            </a:r>
            <a:endParaRPr lang="en-US" altLang="zh-CN">
              <a:latin typeface="宋体" panose="02010600030101010101" pitchFamily="2" charset="-122"/>
            </a:endParaRPr>
          </a:p>
        </p:txBody>
      </p:sp>
      <p:sp>
        <p:nvSpPr>
          <p:cNvPr id="148489" name="Text Box 6"/>
          <p:cNvSpPr txBox="1"/>
          <p:nvPr/>
        </p:nvSpPr>
        <p:spPr>
          <a:xfrm>
            <a:off x="3348038" y="3644900"/>
            <a:ext cx="576262" cy="368300"/>
          </a:xfrm>
          <a:prstGeom prst="rect">
            <a:avLst/>
          </a:prstGeom>
          <a:solidFill>
            <a:schemeClr val="accent2"/>
          </a:solidFill>
          <a:ln w="9525">
            <a:noFill/>
          </a:ln>
        </p:spPr>
        <p:txBody>
          <a:bodyPr>
            <a:spAutoFit/>
          </a:bodyPr>
          <a:p>
            <a:pPr>
              <a:spcBef>
                <a:spcPct val="50000"/>
              </a:spcBef>
            </a:pPr>
            <a:r>
              <a:rPr lang="en-US" altLang="zh-CN">
                <a:latin typeface="宋体" panose="02010600030101010101" pitchFamily="2" charset="-122"/>
              </a:rPr>
              <a:t>2</a:t>
            </a:r>
            <a:endParaRPr lang="en-US" altLang="zh-CN">
              <a:latin typeface="宋体" panose="02010600030101010101" pitchFamily="2" charset="-122"/>
            </a:endParaRPr>
          </a:p>
        </p:txBody>
      </p:sp>
      <p:sp>
        <p:nvSpPr>
          <p:cNvPr id="148490" name="Text Box 7"/>
          <p:cNvSpPr txBox="1"/>
          <p:nvPr/>
        </p:nvSpPr>
        <p:spPr>
          <a:xfrm>
            <a:off x="5076825" y="3284538"/>
            <a:ext cx="576263" cy="368300"/>
          </a:xfrm>
          <a:prstGeom prst="rect">
            <a:avLst/>
          </a:prstGeom>
          <a:solidFill>
            <a:schemeClr val="accent2"/>
          </a:solidFill>
          <a:ln w="9525">
            <a:noFill/>
          </a:ln>
        </p:spPr>
        <p:txBody>
          <a:bodyPr>
            <a:spAutoFit/>
          </a:bodyPr>
          <a:p>
            <a:pPr>
              <a:spcBef>
                <a:spcPct val="50000"/>
              </a:spcBef>
            </a:pPr>
            <a:r>
              <a:rPr lang="en-US" altLang="zh-CN">
                <a:latin typeface="宋体" panose="02010600030101010101" pitchFamily="2" charset="-122"/>
              </a:rPr>
              <a:t>3</a:t>
            </a:r>
            <a:endParaRPr lang="en-US" altLang="zh-CN">
              <a:latin typeface="宋体" panose="02010600030101010101" pitchFamily="2" charset="-122"/>
            </a:endParaRPr>
          </a:p>
        </p:txBody>
      </p:sp>
      <p:sp>
        <p:nvSpPr>
          <p:cNvPr id="148491" name="Text Box 8"/>
          <p:cNvSpPr txBox="1"/>
          <p:nvPr/>
        </p:nvSpPr>
        <p:spPr>
          <a:xfrm>
            <a:off x="2484438" y="2492375"/>
            <a:ext cx="576262" cy="368300"/>
          </a:xfrm>
          <a:prstGeom prst="rect">
            <a:avLst/>
          </a:prstGeom>
          <a:solidFill>
            <a:schemeClr val="accent2"/>
          </a:solidFill>
          <a:ln w="9525">
            <a:noFill/>
          </a:ln>
        </p:spPr>
        <p:txBody>
          <a:bodyPr>
            <a:spAutoFit/>
          </a:bodyPr>
          <a:p>
            <a:pPr>
              <a:spcBef>
                <a:spcPct val="50000"/>
              </a:spcBef>
            </a:pPr>
            <a:r>
              <a:rPr lang="en-US" altLang="zh-CN">
                <a:latin typeface="宋体" panose="02010600030101010101" pitchFamily="2" charset="-122"/>
              </a:rPr>
              <a:t>8</a:t>
            </a:r>
            <a:endParaRPr lang="en-US" altLang="zh-CN">
              <a:latin typeface="宋体" panose="02010600030101010101" pitchFamily="2" charset="-122"/>
            </a:endParaRPr>
          </a:p>
        </p:txBody>
      </p:sp>
      <p:sp>
        <p:nvSpPr>
          <p:cNvPr id="148492" name="AutoShape 9"/>
          <p:cNvSpPr/>
          <p:nvPr/>
        </p:nvSpPr>
        <p:spPr>
          <a:xfrm>
            <a:off x="6588125" y="765175"/>
            <a:ext cx="2087563" cy="503238"/>
          </a:xfrm>
          <a:prstGeom prst="wedgeRectCallout">
            <a:avLst>
              <a:gd name="adj1" fmla="val -87796"/>
              <a:gd name="adj2" fmla="val 102681"/>
            </a:avLst>
          </a:prstGeom>
          <a:solidFill>
            <a:schemeClr val="accent1"/>
          </a:solidFill>
          <a:ln w="9525" cap="flat" cmpd="sng">
            <a:solidFill>
              <a:schemeClr val="tx1"/>
            </a:solidFill>
            <a:prstDash val="solid"/>
            <a:miter/>
            <a:headEnd type="none" w="med" len="med"/>
            <a:tailEnd type="none" w="med" len="med"/>
          </a:ln>
        </p:spPr>
        <p:txBody>
          <a:bodyPr anchor="ctr"/>
          <a:p>
            <a:r>
              <a:rPr lang="en-US" altLang="zh-CN" b="0">
                <a:latin typeface="华文新魏" panose="02010800040101010101" pitchFamily="2" charset="-122"/>
                <a:ea typeface="华文新魏" panose="02010800040101010101" pitchFamily="2" charset="-122"/>
              </a:rPr>
              <a:t>S</a:t>
            </a:r>
            <a:r>
              <a:rPr lang="zh-CN" altLang="en-US" b="0" dirty="0">
                <a:latin typeface="华文新魏" panose="02010800040101010101" pitchFamily="2" charset="-122"/>
                <a:ea typeface="华文新魏" panose="02010800040101010101" pitchFamily="2" charset="-122"/>
              </a:rPr>
              <a:t>可解，搜索结束</a:t>
            </a:r>
            <a:endParaRPr lang="zh-CN" altLang="en-US" b="0" dirty="0">
              <a:latin typeface="华文新魏" panose="02010800040101010101" pitchFamily="2" charset="-122"/>
              <a:ea typeface="华文新魏" panose="02010800040101010101" pitchFamily="2" charset="-122"/>
            </a:endParaRPr>
          </a:p>
        </p:txBody>
      </p:sp>
      <p:sp>
        <p:nvSpPr>
          <p:cNvPr id="148493" name="Line 10"/>
          <p:cNvSpPr/>
          <p:nvPr/>
        </p:nvSpPr>
        <p:spPr>
          <a:xfrm>
            <a:off x="2484438" y="3573463"/>
            <a:ext cx="0" cy="0"/>
          </a:xfrm>
          <a:prstGeom prst="line">
            <a:avLst/>
          </a:prstGeom>
          <a:ln w="9525" cap="flat" cmpd="sng">
            <a:solidFill>
              <a:schemeClr val="tx1"/>
            </a:solidFill>
            <a:prstDash val="solid"/>
            <a:headEnd type="none" w="med" len="med"/>
            <a:tailEnd type="none" w="med" len="med"/>
          </a:ln>
        </p:spPr>
      </p:sp>
      <p:grpSp>
        <p:nvGrpSpPr>
          <p:cNvPr id="148494" name="组合 148493"/>
          <p:cNvGrpSpPr/>
          <p:nvPr/>
        </p:nvGrpSpPr>
        <p:grpSpPr>
          <a:xfrm>
            <a:off x="1403350" y="1628775"/>
            <a:ext cx="4032250" cy="3313113"/>
            <a:chOff x="0" y="0"/>
            <a:chExt cx="2540" cy="2087"/>
          </a:xfrm>
        </p:grpSpPr>
        <p:sp>
          <p:nvSpPr>
            <p:cNvPr id="148495" name="Line 12"/>
            <p:cNvSpPr/>
            <p:nvPr/>
          </p:nvSpPr>
          <p:spPr>
            <a:xfrm flipH="1">
              <a:off x="1815" y="1225"/>
              <a:ext cx="181" cy="227"/>
            </a:xfrm>
            <a:prstGeom prst="line">
              <a:avLst/>
            </a:prstGeom>
            <a:ln w="38100" cap="flat" cmpd="sng">
              <a:solidFill>
                <a:schemeClr val="hlink"/>
              </a:solidFill>
              <a:prstDash val="solid"/>
              <a:headEnd type="none" w="med" len="med"/>
              <a:tailEnd type="none" w="med" len="med"/>
            </a:ln>
          </p:spPr>
        </p:sp>
        <p:sp>
          <p:nvSpPr>
            <p:cNvPr id="148496" name="Line 13"/>
            <p:cNvSpPr/>
            <p:nvPr/>
          </p:nvSpPr>
          <p:spPr>
            <a:xfrm flipH="1">
              <a:off x="1497" y="1769"/>
              <a:ext cx="181" cy="272"/>
            </a:xfrm>
            <a:prstGeom prst="line">
              <a:avLst/>
            </a:prstGeom>
            <a:ln w="38100" cap="flat" cmpd="sng">
              <a:solidFill>
                <a:schemeClr val="hlink"/>
              </a:solidFill>
              <a:prstDash val="solid"/>
              <a:headEnd type="none" w="med" len="med"/>
              <a:tailEnd type="none" w="med" len="med"/>
            </a:ln>
          </p:spPr>
        </p:sp>
        <p:sp>
          <p:nvSpPr>
            <p:cNvPr id="148497" name="Line 14"/>
            <p:cNvSpPr/>
            <p:nvPr/>
          </p:nvSpPr>
          <p:spPr>
            <a:xfrm>
              <a:off x="1860" y="1724"/>
              <a:ext cx="181" cy="363"/>
            </a:xfrm>
            <a:prstGeom prst="line">
              <a:avLst/>
            </a:prstGeom>
            <a:ln w="38100" cap="flat" cmpd="sng">
              <a:solidFill>
                <a:schemeClr val="hlink"/>
              </a:solidFill>
              <a:prstDash val="solid"/>
              <a:headEnd type="none" w="med" len="med"/>
              <a:tailEnd type="none" w="med" len="med"/>
            </a:ln>
          </p:spPr>
        </p:sp>
        <p:grpSp>
          <p:nvGrpSpPr>
            <p:cNvPr id="148498" name="组合 148497"/>
            <p:cNvGrpSpPr/>
            <p:nvPr/>
          </p:nvGrpSpPr>
          <p:grpSpPr>
            <a:xfrm>
              <a:off x="0" y="0"/>
              <a:ext cx="2540" cy="2041"/>
              <a:chOff x="0" y="0"/>
              <a:chExt cx="2540" cy="2041"/>
            </a:xfrm>
          </p:grpSpPr>
          <p:sp>
            <p:nvSpPr>
              <p:cNvPr id="148499" name="Line 16"/>
              <p:cNvSpPr/>
              <p:nvPr/>
            </p:nvSpPr>
            <p:spPr>
              <a:xfrm flipH="1">
                <a:off x="1542" y="0"/>
                <a:ext cx="998" cy="590"/>
              </a:xfrm>
              <a:prstGeom prst="line">
                <a:avLst/>
              </a:prstGeom>
              <a:ln w="38100" cap="flat" cmpd="sng">
                <a:solidFill>
                  <a:schemeClr val="hlink"/>
                </a:solidFill>
                <a:prstDash val="solid"/>
                <a:headEnd type="none" w="med" len="med"/>
                <a:tailEnd type="none" w="med" len="med"/>
              </a:ln>
            </p:spPr>
          </p:sp>
          <p:sp>
            <p:nvSpPr>
              <p:cNvPr id="148500" name="Line 17"/>
              <p:cNvSpPr/>
              <p:nvPr/>
            </p:nvSpPr>
            <p:spPr>
              <a:xfrm flipH="1">
                <a:off x="681" y="726"/>
                <a:ext cx="589" cy="317"/>
              </a:xfrm>
              <a:prstGeom prst="line">
                <a:avLst/>
              </a:prstGeom>
              <a:ln w="38100" cap="flat" cmpd="sng">
                <a:solidFill>
                  <a:schemeClr val="hlink"/>
                </a:solidFill>
                <a:prstDash val="solid"/>
                <a:headEnd type="none" w="med" len="med"/>
                <a:tailEnd type="none" w="med" len="med"/>
              </a:ln>
            </p:spPr>
          </p:sp>
          <p:sp>
            <p:nvSpPr>
              <p:cNvPr id="148501" name="Line 18"/>
              <p:cNvSpPr/>
              <p:nvPr/>
            </p:nvSpPr>
            <p:spPr>
              <a:xfrm>
                <a:off x="1542" y="771"/>
                <a:ext cx="499" cy="272"/>
              </a:xfrm>
              <a:prstGeom prst="line">
                <a:avLst/>
              </a:prstGeom>
              <a:ln w="38100" cap="flat" cmpd="sng">
                <a:solidFill>
                  <a:schemeClr val="hlink"/>
                </a:solidFill>
                <a:prstDash val="solid"/>
                <a:headEnd type="none" w="med" len="med"/>
                <a:tailEnd type="none" w="med" len="med"/>
              </a:ln>
            </p:spPr>
          </p:sp>
          <p:sp>
            <p:nvSpPr>
              <p:cNvPr id="148502" name="Line 19"/>
              <p:cNvSpPr/>
              <p:nvPr/>
            </p:nvSpPr>
            <p:spPr>
              <a:xfrm flipH="1">
                <a:off x="227" y="1225"/>
                <a:ext cx="272" cy="317"/>
              </a:xfrm>
              <a:prstGeom prst="line">
                <a:avLst/>
              </a:prstGeom>
              <a:ln w="38100" cap="flat" cmpd="sng">
                <a:solidFill>
                  <a:schemeClr val="hlink"/>
                </a:solidFill>
                <a:prstDash val="solid"/>
                <a:headEnd type="none" w="med" len="med"/>
                <a:tailEnd type="none" w="med" len="med"/>
              </a:ln>
            </p:spPr>
          </p:sp>
          <p:sp>
            <p:nvSpPr>
              <p:cNvPr id="148503" name="Line 20"/>
              <p:cNvSpPr/>
              <p:nvPr/>
            </p:nvSpPr>
            <p:spPr>
              <a:xfrm flipH="1">
                <a:off x="0" y="1769"/>
                <a:ext cx="91" cy="272"/>
              </a:xfrm>
              <a:prstGeom prst="line">
                <a:avLst/>
              </a:prstGeom>
              <a:ln w="38100" cap="flat" cmpd="sng">
                <a:solidFill>
                  <a:schemeClr val="hlink"/>
                </a:solidFill>
                <a:prstDash val="solid"/>
                <a:headEnd type="none" w="med" len="med"/>
                <a:tailEnd type="none" w="med" len="med"/>
              </a:ln>
            </p:spPr>
          </p:sp>
          <p:sp>
            <p:nvSpPr>
              <p:cNvPr id="148504" name="Line 21"/>
              <p:cNvSpPr/>
              <p:nvPr/>
            </p:nvSpPr>
            <p:spPr>
              <a:xfrm>
                <a:off x="272" y="1678"/>
                <a:ext cx="182" cy="363"/>
              </a:xfrm>
              <a:prstGeom prst="line">
                <a:avLst/>
              </a:prstGeom>
              <a:ln w="38100" cap="flat" cmpd="sng">
                <a:solidFill>
                  <a:schemeClr val="hlink"/>
                </a:solidFill>
                <a:prstDash val="solid"/>
                <a:headEnd type="none" w="med" len="med"/>
                <a:tailEnd type="none" w="med" len="med"/>
              </a:ln>
            </p:spPr>
          </p:sp>
        </p:grpSp>
      </p:grpSp>
      <p:pic>
        <p:nvPicPr>
          <p:cNvPr id="148505" name="Picture 23" descr="0004">
            <a:hlinkClick r:id="rId3" action="ppaction://hlinksldjump"/>
          </p:cNvPr>
          <p:cNvPicPr>
            <a:picLocks noChangeAspect="1"/>
          </p:cNvPicPr>
          <p:nvPr/>
        </p:nvPicPr>
        <p:blipFill>
          <a:blip r:embed="rId4"/>
          <a:stretch>
            <a:fillRect/>
          </a:stretch>
        </p:blipFill>
        <p:spPr>
          <a:xfrm>
            <a:off x="7391400" y="6172200"/>
            <a:ext cx="863600" cy="346075"/>
          </a:xfrm>
          <a:prstGeom prst="rect">
            <a:avLst/>
          </a:prstGeom>
          <a:noFill/>
          <a:ln w="9525">
            <a:noFill/>
          </a:ln>
        </p:spPr>
      </p:pic>
      <p:sp>
        <p:nvSpPr>
          <p:cNvPr id="2" name="日期占位符 1"/>
          <p:cNvSpPr/>
          <p:nvPr>
            <p:ph type="dt" sz="half" idx="4294967295"/>
          </p:nvPr>
        </p:nvSpPr>
        <p:spPr>
          <a:xfrm>
            <a:off x="0" y="6356350"/>
            <a:ext cx="2057400" cy="365125"/>
          </a:xfrm>
        </p:spPr>
        <p:txBody>
          <a:bodyPr/>
          <a:p>
            <a:pPr lvl="0" eaLnBrk="1" hangingPunct="1">
              <a:spcBef>
                <a:spcPct val="0"/>
              </a:spcBef>
              <a:buClrTx/>
            </a:pPr>
            <a:fld id="{BB962C8B-B14F-4D97-AF65-F5344CB8AC3E}" type="datetime1">
              <a:rPr lang="zh-CN" altLang="en-US" dirty="0"/>
            </a:fld>
            <a:endParaRPr lang="zh-CN" altLang="en-US" dirty="0">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4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4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84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84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grpId="1" nodeType="clickEffect">
                                  <p:stCondLst>
                                    <p:cond delay="0"/>
                                  </p:stCondLst>
                                  <p:childTnLst>
                                    <p:animEffect transition="out" filter="blinds(horizontal)">
                                      <p:cBhvr>
                                        <p:cTn id="22" dur="500"/>
                                        <p:tgtEl>
                                          <p:spTgt spid="148492"/>
                                        </p:tgtEl>
                                      </p:cBhvr>
                                    </p:animEffect>
                                    <p:set>
                                      <p:cBhvr>
                                        <p:cTn id="23" dur="1" fill="hold">
                                          <p:stCondLst>
                                            <p:cond delay="499"/>
                                          </p:stCondLst>
                                        </p:cTn>
                                        <p:tgtEl>
                                          <p:spTgt spid="14849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48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9" grpId="0" bldLvl="0" animBg="1"/>
      <p:bldP spid="148490" grpId="0" bldLvl="0" animBg="1"/>
      <p:bldP spid="148491" grpId="0" bldLvl="0" animBg="1"/>
      <p:bldP spid="148492" grpId="0" bldLvl="0" animBg="1"/>
      <p:bldP spid="148492" grpId="1"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3" name="Rectangle 2"/>
          <p:cNvSpPr>
            <a:spLocks noGrp="1"/>
          </p:cNvSpPr>
          <p:nvPr>
            <p:ph type="title"/>
          </p:nvPr>
        </p:nvSpPr>
        <p:spPr/>
        <p:txBody>
          <a:bodyPr vert="horz" wrap="square" anchor="b"/>
          <a:p>
            <a:pPr eaLnBrk="1" hangingPunct="1"/>
            <a:r>
              <a:rPr lang="en-US" altLang="zh-CN" sz="3200" b="1"/>
              <a:t>2.6 </a:t>
            </a:r>
            <a:r>
              <a:rPr lang="zh-CN" altLang="en-US" sz="3200" b="1" dirty="0"/>
              <a:t>博弈树及搜索技术</a:t>
            </a:r>
            <a:endParaRPr lang="zh-CN" altLang="en-US" sz="3200" b="1" dirty="0"/>
          </a:p>
        </p:txBody>
      </p:sp>
      <p:sp>
        <p:nvSpPr>
          <p:cNvPr id="150534" name="Rectangle 3"/>
          <p:cNvSpPr>
            <a:spLocks noGrp="1"/>
          </p:cNvSpPr>
          <p:nvPr>
            <p:ph type="body" idx="4294967295"/>
          </p:nvPr>
        </p:nvSpPr>
        <p:spPr>
          <a:xfrm>
            <a:off x="0" y="1825625"/>
            <a:ext cx="7886700" cy="4351655"/>
          </a:xfrm>
        </p:spPr>
        <p:txBody>
          <a:bodyPr vert="horz" wrap="square" anchor="t"/>
          <a:p>
            <a:pPr algn="just" eaLnBrk="1" hangingPunct="1">
              <a:buNone/>
            </a:pPr>
            <a:r>
              <a:rPr lang="en-US" altLang="zh-CN" sz="2800" b="1"/>
              <a:t>2.6.1 </a:t>
            </a:r>
            <a:r>
              <a:rPr lang="zh-CN" altLang="en-US" sz="2800" b="1" dirty="0">
                <a:hlinkClick r:id="rId1" action="ppaction://hlinksldjump"/>
              </a:rPr>
              <a:t>博弈树</a:t>
            </a:r>
            <a:endParaRPr lang="zh-CN" altLang="en-US" sz="2800" b="1" dirty="0"/>
          </a:p>
          <a:p>
            <a:pPr algn="just" eaLnBrk="1" hangingPunct="1">
              <a:buNone/>
            </a:pPr>
            <a:r>
              <a:rPr lang="en-US" altLang="zh-CN" sz="2800" b="1"/>
              <a:t>2.6.2 </a:t>
            </a:r>
            <a:r>
              <a:rPr lang="zh-CN" altLang="en-US" sz="2800" b="1" dirty="0">
                <a:hlinkClick r:id="rId2" action="ppaction://hlinksldjump"/>
              </a:rPr>
              <a:t>博弈树搜索</a:t>
            </a:r>
            <a:endParaRPr lang="en-US" altLang="zh-CN" sz="2800" b="1"/>
          </a:p>
          <a:p>
            <a:pPr algn="just" eaLnBrk="1" hangingPunct="1">
              <a:buNone/>
            </a:pPr>
            <a:r>
              <a:rPr lang="en-US" altLang="zh-CN" sz="2800" b="1"/>
              <a:t>2.6.3 </a:t>
            </a:r>
            <a:r>
              <a:rPr lang="zh-CN" altLang="en-US" sz="2800" b="1" dirty="0">
                <a:hlinkClick r:id="rId3" action="ppaction://hlinksldjump"/>
              </a:rPr>
              <a:t>剪枝技术在博弈问题中的应用</a:t>
            </a:r>
            <a:endParaRPr lang="zh-CN" altLang="en-US" sz="2800" b="1" dirty="0"/>
          </a:p>
          <a:p>
            <a:pPr eaLnBrk="1" hangingPunct="1">
              <a:buNone/>
            </a:pPr>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囚徒困境</a:t>
            </a:r>
            <a:endParaRPr lang="zh-CN" altLang="en-US"/>
          </a:p>
        </p:txBody>
      </p:sp>
      <p:sp>
        <p:nvSpPr>
          <p:cNvPr id="5" name="文本框 4"/>
          <p:cNvSpPr txBox="1"/>
          <p:nvPr/>
        </p:nvSpPr>
        <p:spPr>
          <a:xfrm>
            <a:off x="629920" y="1266190"/>
            <a:ext cx="7515225" cy="4154170"/>
          </a:xfrm>
          <a:prstGeom prst="rect">
            <a:avLst/>
          </a:prstGeom>
          <a:noFill/>
        </p:spPr>
        <p:txBody>
          <a:bodyPr wrap="square" rtlCol="0" anchor="t">
            <a:spAutoFit/>
          </a:bodyPr>
          <a:p>
            <a:r>
              <a:rPr lang="zh-CN" altLang="en-US" sz="2400"/>
              <a:t>警方逮捕甲、乙两名嫌疑犯，但没有足够证据指控二人入罪。于是警方分开囚禁嫌疑犯，分别和二人见面，并向双方提供以下相同的选择：</a:t>
            </a:r>
            <a:endParaRPr lang="zh-CN" altLang="en-US" sz="2400"/>
          </a:p>
          <a:p>
            <a:r>
              <a:rPr lang="zh-CN" altLang="en-US" sz="2400"/>
              <a:t>1、若一人认罪并作证检控对方（相关术语称“背叛”对方），而对方保持沉默，此人将即时获释，沉默者将判监</a:t>
            </a:r>
            <a:r>
              <a:rPr lang="en-US" altLang="zh-CN" sz="2400"/>
              <a:t>6</a:t>
            </a:r>
            <a:r>
              <a:rPr lang="zh-CN" altLang="en-US" sz="2400"/>
              <a:t>年。</a:t>
            </a:r>
            <a:endParaRPr lang="zh-CN" altLang="en-US" sz="2400"/>
          </a:p>
          <a:p>
            <a:r>
              <a:rPr lang="zh-CN" altLang="en-US" sz="2400"/>
              <a:t>2、若二人都保持沉默（相关术语称互相“合作”），则二人同样判监1年。</a:t>
            </a:r>
            <a:endParaRPr lang="zh-CN" altLang="en-US" sz="2400"/>
          </a:p>
          <a:p>
            <a:r>
              <a:rPr lang="zh-CN" altLang="en-US" sz="2400"/>
              <a:t>3、若二人都互相检举（相关术语称互相“背叛”），则二人同样判监</a:t>
            </a:r>
            <a:r>
              <a:rPr lang="en-US" altLang="zh-CN" sz="2400"/>
              <a:t>4</a:t>
            </a:r>
            <a:r>
              <a:rPr lang="zh-CN" altLang="en-US" sz="2400"/>
              <a:t>年。</a:t>
            </a:r>
            <a:endParaRPr lang="zh-CN" altLang="en-US" sz="2400"/>
          </a:p>
          <a:p>
            <a:endParaRPr lang="zh-CN" altLang="en-US" sz="2400"/>
          </a:p>
        </p:txBody>
      </p:sp>
      <p:pic>
        <p:nvPicPr>
          <p:cNvPr id="6" name="图片 5"/>
          <p:cNvPicPr>
            <a:picLocks noChangeAspect="1"/>
          </p:cNvPicPr>
          <p:nvPr/>
        </p:nvPicPr>
        <p:blipFill>
          <a:blip r:embed="rId1"/>
          <a:stretch>
            <a:fillRect/>
          </a:stretch>
        </p:blipFill>
        <p:spPr>
          <a:xfrm>
            <a:off x="1863725" y="5097780"/>
            <a:ext cx="4600575" cy="142875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博弈的含义</a:t>
            </a:r>
            <a:endParaRPr lang="zh-CN" altLang="en-US"/>
          </a:p>
        </p:txBody>
      </p:sp>
      <p:sp>
        <p:nvSpPr>
          <p:cNvPr id="5" name="文本框 4"/>
          <p:cNvSpPr txBox="1"/>
          <p:nvPr/>
        </p:nvSpPr>
        <p:spPr>
          <a:xfrm>
            <a:off x="906145" y="1453515"/>
            <a:ext cx="7594600" cy="4154170"/>
          </a:xfrm>
          <a:prstGeom prst="rect">
            <a:avLst/>
          </a:prstGeom>
          <a:noFill/>
        </p:spPr>
        <p:txBody>
          <a:bodyPr wrap="square" rtlCol="0" anchor="t">
            <a:spAutoFit/>
          </a:bodyPr>
          <a:p>
            <a:r>
              <a:rPr lang="zh-CN" altLang="en-US" sz="2400"/>
              <a:t>博弈本意是：下棋。引申义是：在一定条件下，遵守一定的规则，一个或几个拥有绝对理性思维的人或团队，从各自允许选择的行为或策略进行选择并加以实施，并从中各自取得相应结果或收益的过程。有时候也用作动词，特指对选择的行为或策略加以实施的过程。</a:t>
            </a:r>
            <a:endParaRPr lang="zh-CN" altLang="en-US" sz="2400"/>
          </a:p>
          <a:p>
            <a:r>
              <a:rPr lang="zh-CN" altLang="en-US" sz="2400"/>
              <a:t>博弈现在可以用于：</a:t>
            </a:r>
            <a:endParaRPr lang="zh-CN" altLang="en-US" sz="2400"/>
          </a:p>
          <a:p>
            <a:r>
              <a:rPr lang="zh-CN" altLang="en-US" sz="2400"/>
              <a:t>（1）本意，下棋。博弈，词语解释是局戏、围棋、赌博。</a:t>
            </a:r>
            <a:endParaRPr lang="zh-CN" altLang="en-US" sz="2400"/>
          </a:p>
          <a:p>
            <a:r>
              <a:rPr lang="zh-CN" altLang="en-US" sz="2400"/>
              <a:t>（2）管理学。从博弈的研究范式来划分，可分为传统博弈论和演化博弈论；从博弈的具体应用来划分，可分为静态博弈和动态博弈。</a:t>
            </a:r>
            <a:endParaRPr lang="zh-CN" altLang="en-US" sz="2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7" name="Rectangle 2"/>
          <p:cNvSpPr>
            <a:spLocks noGrp="1"/>
          </p:cNvSpPr>
          <p:nvPr>
            <p:ph type="title"/>
          </p:nvPr>
        </p:nvSpPr>
        <p:spPr/>
        <p:txBody>
          <a:bodyPr vert="horz" wrap="square" anchor="b"/>
          <a:p>
            <a:r>
              <a:rPr lang="en-US" altLang="zh-CN" sz="2800" b="1"/>
              <a:t>2.6.1 </a:t>
            </a:r>
            <a:r>
              <a:rPr lang="zh-CN" altLang="en-US" sz="2800" b="1" dirty="0"/>
              <a:t>博弈树（</a:t>
            </a:r>
            <a:r>
              <a:rPr lang="en-US" altLang="zh-CN" sz="2800" b="1"/>
              <a:t>1</a:t>
            </a:r>
            <a:r>
              <a:rPr lang="zh-CN" altLang="en-US" sz="2800" b="1" dirty="0"/>
              <a:t>）</a:t>
            </a:r>
            <a:endParaRPr lang="zh-CN" altLang="en-US" sz="2800" b="1" dirty="0"/>
          </a:p>
        </p:txBody>
      </p:sp>
      <p:sp>
        <p:nvSpPr>
          <p:cNvPr id="151558" name="Rectangle 3"/>
          <p:cNvSpPr>
            <a:spLocks noGrp="1"/>
          </p:cNvSpPr>
          <p:nvPr>
            <p:ph type="body" sz="half" idx="4294967295"/>
          </p:nvPr>
        </p:nvSpPr>
        <p:spPr>
          <a:xfrm>
            <a:off x="879475" y="1341755"/>
            <a:ext cx="7719695" cy="4373880"/>
          </a:xfrm>
        </p:spPr>
        <p:txBody>
          <a:bodyPr vert="horz" wrap="square" anchor="t"/>
          <a:lstStyle>
            <a:lvl1pPr lvl="0">
              <a:defRPr sz="2800"/>
            </a:lvl1pPr>
            <a:lvl2pPr lvl="1">
              <a:defRPr sz="2400"/>
            </a:lvl2pPr>
            <a:lvl3pPr lvl="2">
              <a:defRPr sz="2000"/>
            </a:lvl3pPr>
            <a:lvl4pPr lvl="3">
              <a:defRPr sz="1800"/>
            </a:lvl4pPr>
            <a:lvl5pPr lvl="4">
              <a:defRPr sz="1800"/>
            </a:lvl5pPr>
          </a:lstStyle>
          <a:p>
            <a:pPr marL="0" lvl="0" indent="0">
              <a:lnSpc>
                <a:spcPct val="90000"/>
              </a:lnSpc>
              <a:buNone/>
            </a:pPr>
            <a:r>
              <a:rPr lang="en-US" altLang="zh-CN" sz="2400" b="1"/>
              <a:t>1.</a:t>
            </a:r>
            <a:r>
              <a:rPr lang="zh-CN" altLang="en-US" sz="2400" b="1" dirty="0"/>
              <a:t>博弈问题的状态空间</a:t>
            </a:r>
            <a:endParaRPr lang="en-US" altLang="zh-CN" sz="2400" b="1"/>
          </a:p>
          <a:p>
            <a:pPr marL="0" lvl="0" indent="0">
              <a:lnSpc>
                <a:spcPct val="120000"/>
              </a:lnSpc>
              <a:buNone/>
            </a:pPr>
            <a:r>
              <a:rPr lang="zh-CN" altLang="en-US" sz="2400" dirty="0"/>
              <a:t>      博弈问题中，棋局用状态表示，对弈双方任意合法地走一步，都使棋局从一个状态变到另一个状态，所以，所有合法的走步就是操作。</a:t>
            </a:r>
            <a:endParaRPr lang="zh-CN" altLang="en-US" sz="2400" dirty="0"/>
          </a:p>
          <a:p>
            <a:pPr marL="0" lvl="0" indent="0">
              <a:lnSpc>
                <a:spcPct val="120000"/>
              </a:lnSpc>
              <a:buNone/>
            </a:pPr>
            <a:r>
              <a:rPr lang="zh-CN" altLang="en-US" sz="2400" dirty="0"/>
              <a:t>      开局是初始状态，终局可能有多种，站在某一方的角度，有胜局、和局和负局之分。</a:t>
            </a:r>
            <a:endParaRPr lang="en-US" altLang="zh-CN" sz="2400"/>
          </a:p>
          <a:p>
            <a:pPr marL="0" lvl="0" indent="0">
              <a:lnSpc>
                <a:spcPct val="120000"/>
              </a:lnSpc>
              <a:buNone/>
            </a:pPr>
            <a:r>
              <a:rPr lang="zh-CN" altLang="en-US" sz="2400" b="1" dirty="0"/>
              <a:t>博弈树：</a:t>
            </a:r>
            <a:r>
              <a:rPr lang="zh-CN" altLang="en-US" sz="2400" dirty="0"/>
              <a:t>博弈问题的状态空间就是以状态为节点、以合法走步为边的一个树形图，称为博弈树。</a:t>
            </a:r>
            <a:endParaRPr lang="en-US" altLang="zh-CN" sz="2400" b="1">
              <a:latin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标题 1"/>
          <p:cNvSpPr>
            <a:spLocks noGrp="1"/>
          </p:cNvSpPr>
          <p:nvPr>
            <p:ph type="title"/>
          </p:nvPr>
        </p:nvSpPr>
        <p:spPr/>
        <p:txBody>
          <a:bodyPr vert="horz" wrap="square" anchor="b"/>
          <a:p>
            <a:r>
              <a:rPr lang="en-US" altLang="zh-CN" sz="2800" b="1"/>
              <a:t>2.6.1 </a:t>
            </a:r>
            <a:r>
              <a:rPr lang="zh-CN" altLang="en-US" sz="2800" b="1" dirty="0"/>
              <a:t>博弈树（</a:t>
            </a:r>
            <a:r>
              <a:rPr lang="en-US" altLang="zh-CN" sz="2800" b="1"/>
              <a:t>2</a:t>
            </a:r>
            <a:r>
              <a:rPr lang="zh-CN" altLang="en-US" sz="2800" b="1" dirty="0"/>
              <a:t>）</a:t>
            </a:r>
            <a:endParaRPr lang="zh-CN" altLang="en-US" sz="2800" dirty="0"/>
          </a:p>
        </p:txBody>
      </p:sp>
      <p:sp>
        <p:nvSpPr>
          <p:cNvPr id="152579" name="内容占位符 2"/>
          <p:cNvSpPr>
            <a:spLocks noGrp="1"/>
          </p:cNvSpPr>
          <p:nvPr>
            <p:ph idx="4294967295"/>
          </p:nvPr>
        </p:nvSpPr>
        <p:spPr>
          <a:xfrm>
            <a:off x="250825" y="1341755"/>
            <a:ext cx="8148955" cy="5188585"/>
          </a:xfrm>
        </p:spPr>
        <p:txBody>
          <a:bodyPr vert="horz" wrap="square" anchor="t"/>
          <a:p>
            <a:pPr marL="0" indent="0">
              <a:spcBef>
                <a:spcPct val="50000"/>
              </a:spcBef>
              <a:buNone/>
            </a:pPr>
            <a:r>
              <a:rPr lang="en-US" altLang="zh-CN" sz="2400" b="1"/>
              <a:t>2.</a:t>
            </a:r>
            <a:r>
              <a:rPr lang="zh-CN" altLang="en-US" sz="2400" b="1" dirty="0"/>
              <a:t>博弈树的特点</a:t>
            </a:r>
            <a:endParaRPr lang="zh-CN" altLang="en-US" sz="2400" dirty="0"/>
          </a:p>
          <a:p>
            <a:pPr marL="0" indent="0">
              <a:spcBef>
                <a:spcPct val="50000"/>
              </a:spcBef>
              <a:buNone/>
            </a:pPr>
            <a:r>
              <a:rPr lang="zh-CN" altLang="en-US" sz="2400" dirty="0"/>
              <a:t>      假设博弈过程是由双方来完成的，称我方为</a:t>
            </a:r>
            <a:r>
              <a:rPr lang="en-US" altLang="zh-CN" sz="2400"/>
              <a:t>MAX</a:t>
            </a:r>
            <a:r>
              <a:rPr lang="zh-CN" altLang="en-US" sz="2400" dirty="0"/>
              <a:t>方，对方为</a:t>
            </a:r>
            <a:r>
              <a:rPr lang="en-US" altLang="zh-CN" sz="2400"/>
              <a:t>MIN</a:t>
            </a:r>
            <a:r>
              <a:rPr lang="zh-CN" altLang="en-US" sz="2400" dirty="0"/>
              <a:t>方。在博弈树中，存在与、或两种节点：</a:t>
            </a:r>
            <a:endParaRPr lang="zh-CN" altLang="en-US" sz="2400" dirty="0"/>
          </a:p>
          <a:p>
            <a:pPr marL="0" indent="0">
              <a:spcBef>
                <a:spcPct val="50000"/>
              </a:spcBef>
              <a:buSzPct val="80000"/>
              <a:buFont typeface="Wingdings" panose="05000000000000000000" pitchFamily="2" charset="2"/>
              <a:buChar char="Ø"/>
            </a:pPr>
            <a:r>
              <a:rPr lang="zh-CN" altLang="en-US" sz="2400" b="1" dirty="0"/>
              <a:t>与节点：</a:t>
            </a:r>
            <a:r>
              <a:rPr lang="zh-CN" altLang="en-US" sz="2400" dirty="0"/>
              <a:t>博弈过程中，</a:t>
            </a:r>
            <a:r>
              <a:rPr lang="zh-CN" altLang="en-US" sz="2400" dirty="0">
                <a:solidFill>
                  <a:schemeClr val="hlink"/>
                </a:solidFill>
              </a:rPr>
              <a:t>对手（</a:t>
            </a:r>
            <a:r>
              <a:rPr lang="en-US" altLang="zh-CN" sz="2400">
                <a:solidFill>
                  <a:schemeClr val="hlink"/>
                </a:solidFill>
              </a:rPr>
              <a:t>MIN</a:t>
            </a:r>
            <a:r>
              <a:rPr lang="zh-CN" altLang="en-US" sz="2400" dirty="0">
                <a:solidFill>
                  <a:schemeClr val="hlink"/>
                </a:solidFill>
              </a:rPr>
              <a:t>）</a:t>
            </a:r>
            <a:r>
              <a:rPr lang="zh-CN" altLang="en-US" sz="2400" dirty="0"/>
              <a:t>每走一着棋（半个回合），都力图干扰</a:t>
            </a:r>
            <a:r>
              <a:rPr lang="en-US" altLang="zh-CN" sz="2400"/>
              <a:t>MAX</a:t>
            </a:r>
            <a:r>
              <a:rPr lang="zh-CN" altLang="en-US" sz="2400" dirty="0"/>
              <a:t>的选择，使其偏离取胜的目标。因此，站在我方（</a:t>
            </a:r>
            <a:r>
              <a:rPr lang="en-US" altLang="zh-CN" sz="2400"/>
              <a:t>MAX</a:t>
            </a:r>
            <a:r>
              <a:rPr lang="zh-CN" altLang="en-US" sz="2400" dirty="0"/>
              <a:t>）的立场上，由</a:t>
            </a:r>
            <a:r>
              <a:rPr lang="en-US" altLang="zh-CN" sz="2400"/>
              <a:t>MIN</a:t>
            </a:r>
            <a:r>
              <a:rPr lang="zh-CN" altLang="en-US" sz="2400" dirty="0"/>
              <a:t>出棋的节点具有与节点的性质。</a:t>
            </a:r>
            <a:endParaRPr lang="zh-CN" altLang="en-US" sz="2400" dirty="0"/>
          </a:p>
          <a:p>
            <a:pPr marL="0" indent="0">
              <a:spcBef>
                <a:spcPct val="50000"/>
              </a:spcBef>
              <a:buSzPct val="80000"/>
              <a:buFont typeface="Wingdings" panose="05000000000000000000" pitchFamily="2" charset="2"/>
              <a:buChar char="Ø"/>
            </a:pPr>
            <a:r>
              <a:rPr lang="zh-CN" altLang="en-US" sz="2400" b="1" dirty="0"/>
              <a:t>或节点：</a:t>
            </a:r>
            <a:r>
              <a:rPr lang="zh-CN" altLang="en-US" sz="2400" dirty="0"/>
              <a:t>博弈过程中，</a:t>
            </a:r>
            <a:r>
              <a:rPr lang="zh-CN" altLang="en-US" sz="2400" dirty="0">
                <a:solidFill>
                  <a:schemeClr val="hlink"/>
                </a:solidFill>
              </a:rPr>
              <a:t>我方（</a:t>
            </a:r>
            <a:r>
              <a:rPr lang="en-US" altLang="zh-CN" sz="2400">
                <a:solidFill>
                  <a:schemeClr val="hlink"/>
                </a:solidFill>
              </a:rPr>
              <a:t>MAX</a:t>
            </a:r>
            <a:r>
              <a:rPr lang="zh-CN" altLang="en-US" sz="2400" dirty="0">
                <a:solidFill>
                  <a:schemeClr val="hlink"/>
                </a:solidFill>
              </a:rPr>
              <a:t>）</a:t>
            </a:r>
            <a:r>
              <a:rPr lang="zh-CN" altLang="en-US" sz="2400" dirty="0"/>
              <a:t>每走一着棋（半个回合），都力图使自己通往取胜的目标。</a:t>
            </a:r>
            <a:r>
              <a:rPr lang="en-US" altLang="zh-CN" sz="2400"/>
              <a:t>MAX</a:t>
            </a:r>
            <a:r>
              <a:rPr lang="zh-CN" altLang="en-US" sz="2400" dirty="0"/>
              <a:t>出棋的节点具有或节点的性质。</a:t>
            </a:r>
            <a:endParaRPr lang="zh-CN" altLang="en-US" sz="2400" dirty="0"/>
          </a:p>
          <a:p>
            <a:pPr marL="0" indent="0">
              <a:spcBef>
                <a:spcPct val="50000"/>
              </a:spcBef>
              <a:buSzPct val="80000"/>
              <a:buFont typeface="Wingdings" panose="05000000000000000000" pitchFamily="2" charset="2"/>
              <a:buNone/>
            </a:pPr>
            <a:r>
              <a:rPr lang="zh-CN" altLang="en-US" sz="2400" dirty="0"/>
              <a:t>      博弈的过程是双方轮流走步，因此，博弈树中的与、或节点就会按层交替出现。</a:t>
            </a:r>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66561"/>
          <p:cNvSpPr>
            <a:spLocks noGrp="1"/>
          </p:cNvSpPr>
          <p:nvPr>
            <p:ph type="title"/>
          </p:nvPr>
        </p:nvSpPr>
        <p:spPr/>
        <p:txBody>
          <a:bodyPr anchor="b"/>
          <a:p>
            <a:r>
              <a:rPr lang="en-US" altLang="zh-CN" sz="3200" b="1"/>
              <a:t>2.4.1 </a:t>
            </a:r>
            <a:r>
              <a:rPr lang="zh-CN" altLang="en-US" sz="3200" b="1" dirty="0"/>
              <a:t>启发式搜索算法</a:t>
            </a:r>
            <a:r>
              <a:rPr lang="zh-CN" altLang="en-US" sz="3200" b="1" dirty="0">
                <a:latin typeface="宋体" panose="02010600030101010101" pitchFamily="2" charset="-122"/>
              </a:rPr>
              <a:t>（</a:t>
            </a:r>
            <a:r>
              <a:rPr lang="en-US" altLang="zh-CN" sz="3200" b="1">
                <a:latin typeface="宋体" panose="02010600030101010101" pitchFamily="2" charset="-122"/>
              </a:rPr>
              <a:t>3</a:t>
            </a:r>
            <a:r>
              <a:rPr lang="zh-CN" altLang="en-US" sz="3200" b="1" dirty="0">
                <a:latin typeface="宋体" panose="02010600030101010101" pitchFamily="2" charset="-122"/>
              </a:rPr>
              <a:t>）</a:t>
            </a:r>
            <a:endParaRPr lang="zh-CN" altLang="en-US" sz="3200" b="1" dirty="0">
              <a:latin typeface="宋体" panose="02010600030101010101" pitchFamily="2" charset="-122"/>
            </a:endParaRPr>
          </a:p>
        </p:txBody>
      </p:sp>
      <p:sp>
        <p:nvSpPr>
          <p:cNvPr id="66563" name="文本占位符 66562"/>
          <p:cNvSpPr>
            <a:spLocks noGrp="1"/>
          </p:cNvSpPr>
          <p:nvPr>
            <p:ph type="body" idx="4294967295"/>
          </p:nvPr>
        </p:nvSpPr>
        <p:spPr>
          <a:xfrm>
            <a:off x="577850" y="1354455"/>
            <a:ext cx="7988300" cy="4791075"/>
          </a:xfrm>
        </p:spPr>
        <p:txBody>
          <a:bodyPr>
            <a:normAutofit fontScale="80000"/>
          </a:bodyPr>
          <a:p>
            <a:pPr marL="711200" indent="-711200" algn="just" eaLnBrk="1" hangingPunct="1">
              <a:lnSpc>
                <a:spcPct val="120000"/>
              </a:lnSpc>
              <a:buNone/>
            </a:pPr>
            <a:r>
              <a:rPr lang="zh-CN" altLang="en-US" sz="2400" b="1" dirty="0"/>
              <a:t>全局择优搜索算法：</a:t>
            </a:r>
            <a:endParaRPr lang="zh-CN" altLang="en-US" sz="2400" b="1" dirty="0">
              <a:latin typeface="宋体" panose="02010600030101010101" pitchFamily="2" charset="-122"/>
            </a:endParaRPr>
          </a:p>
          <a:p>
            <a:pPr marL="711200" indent="-711200" eaLnBrk="1" hangingPunct="1">
              <a:lnSpc>
                <a:spcPct val="120000"/>
              </a:lnSpc>
              <a:buNone/>
            </a:pPr>
            <a:r>
              <a:rPr lang="zh-CN" altLang="en-US" sz="2400" b="1" dirty="0">
                <a:latin typeface="楷体_GB2312" pitchFamily="49" charset="-122"/>
                <a:ea typeface="楷体_GB2312" pitchFamily="49" charset="-122"/>
              </a:rPr>
              <a:t>步</a:t>
            </a:r>
            <a:r>
              <a:rPr lang="en-US" altLang="zh-CN" sz="2400" b="1">
                <a:latin typeface="楷体_GB2312" pitchFamily="49" charset="-122"/>
                <a:ea typeface="楷体_GB2312" pitchFamily="49" charset="-122"/>
              </a:rPr>
              <a:t>1  </a:t>
            </a:r>
            <a:r>
              <a:rPr lang="zh-CN" altLang="en-US" sz="2400" b="1" dirty="0">
                <a:latin typeface="楷体_GB2312" pitchFamily="49" charset="-122"/>
                <a:ea typeface="楷体_GB2312" pitchFamily="49" charset="-122"/>
              </a:rPr>
              <a:t>把初始节点</a:t>
            </a:r>
            <a:r>
              <a:rPr lang="en-US" altLang="zh-CN" sz="2400" b="1" i="1">
                <a:latin typeface="楷体_GB2312" pitchFamily="49" charset="-122"/>
                <a:ea typeface="楷体_GB2312" pitchFamily="49" charset="-122"/>
              </a:rPr>
              <a:t>S</a:t>
            </a:r>
            <a:r>
              <a:rPr lang="en-US" altLang="zh-CN" sz="2400" b="1">
                <a:latin typeface="楷体_GB2312" pitchFamily="49" charset="-122"/>
                <a:ea typeface="楷体_GB2312" pitchFamily="49" charset="-122"/>
              </a:rPr>
              <a:t>0</a:t>
            </a:r>
            <a:r>
              <a:rPr lang="zh-CN" altLang="en-US" sz="2400" b="1" dirty="0">
                <a:latin typeface="楷体_GB2312" pitchFamily="49" charset="-122"/>
                <a:ea typeface="楷体_GB2312" pitchFamily="49" charset="-122"/>
              </a:rPr>
              <a:t>放入</a:t>
            </a:r>
            <a:r>
              <a:rPr lang="en-US" altLang="zh-CN" sz="2400" b="1">
                <a:latin typeface="楷体_GB2312" pitchFamily="49" charset="-122"/>
                <a:ea typeface="楷体_GB2312" pitchFamily="49" charset="-122"/>
              </a:rPr>
              <a:t>OPEN</a:t>
            </a:r>
            <a:r>
              <a:rPr lang="zh-CN" altLang="en-US" sz="2400" b="1" dirty="0">
                <a:latin typeface="楷体_GB2312" pitchFamily="49" charset="-122"/>
                <a:ea typeface="楷体_GB2312" pitchFamily="49" charset="-122"/>
              </a:rPr>
              <a:t>表中，计算</a:t>
            </a:r>
            <a:r>
              <a:rPr lang="en-US" altLang="zh-CN" sz="2400" b="1">
                <a:latin typeface="楷体_GB2312" pitchFamily="49" charset="-122"/>
                <a:ea typeface="楷体_GB2312" pitchFamily="49" charset="-122"/>
              </a:rPr>
              <a:t>h(S</a:t>
            </a:r>
            <a:r>
              <a:rPr lang="en-US" altLang="zh-CN" sz="2400" b="1" baseline="-25000">
                <a:latin typeface="楷体_GB2312" pitchFamily="49" charset="-122"/>
                <a:ea typeface="楷体_GB2312" pitchFamily="49" charset="-122"/>
              </a:rPr>
              <a:t>0</a:t>
            </a:r>
            <a:r>
              <a:rPr lang="en-US" altLang="zh-CN" sz="2400" b="1">
                <a:latin typeface="楷体_GB2312" pitchFamily="49" charset="-122"/>
                <a:ea typeface="楷体_GB2312" pitchFamily="49" charset="-122"/>
              </a:rPr>
              <a:t>)</a:t>
            </a:r>
            <a:r>
              <a:rPr lang="zh-CN" altLang="en-US" sz="2400" b="1" dirty="0">
                <a:latin typeface="楷体_GB2312" pitchFamily="49" charset="-122"/>
                <a:ea typeface="楷体_GB2312" pitchFamily="49" charset="-122"/>
              </a:rPr>
              <a:t>；</a:t>
            </a:r>
            <a:endParaRPr lang="zh-CN" altLang="en-US" sz="2400" b="1" dirty="0">
              <a:latin typeface="楷体_GB2312" pitchFamily="49" charset="-122"/>
              <a:ea typeface="楷体_GB2312" pitchFamily="49" charset="-122"/>
            </a:endParaRPr>
          </a:p>
          <a:p>
            <a:pPr marL="711200" indent="-711200" eaLnBrk="1" hangingPunct="1">
              <a:lnSpc>
                <a:spcPct val="120000"/>
              </a:lnSpc>
              <a:buNone/>
            </a:pPr>
            <a:r>
              <a:rPr lang="zh-CN" altLang="en-US" sz="2400" b="1" dirty="0">
                <a:latin typeface="楷体_GB2312" pitchFamily="49" charset="-122"/>
                <a:ea typeface="楷体_GB2312" pitchFamily="49" charset="-122"/>
              </a:rPr>
              <a:t>步</a:t>
            </a:r>
            <a:r>
              <a:rPr lang="en-US" altLang="zh-CN" sz="2400" b="1">
                <a:latin typeface="楷体_GB2312" pitchFamily="49" charset="-122"/>
                <a:ea typeface="楷体_GB2312" pitchFamily="49" charset="-122"/>
              </a:rPr>
              <a:t>2  </a:t>
            </a:r>
            <a:r>
              <a:rPr lang="zh-CN" altLang="en-US" sz="2400" b="1" dirty="0">
                <a:latin typeface="楷体_GB2312" pitchFamily="49" charset="-122"/>
                <a:ea typeface="楷体_GB2312" pitchFamily="49" charset="-122"/>
              </a:rPr>
              <a:t>若</a:t>
            </a:r>
            <a:r>
              <a:rPr lang="en-US" altLang="zh-CN" sz="2400" b="1">
                <a:latin typeface="楷体_GB2312" pitchFamily="49" charset="-122"/>
                <a:ea typeface="楷体_GB2312" pitchFamily="49" charset="-122"/>
              </a:rPr>
              <a:t>OPEN</a:t>
            </a:r>
            <a:r>
              <a:rPr lang="zh-CN" altLang="en-US" sz="2400" b="1" dirty="0">
                <a:latin typeface="楷体_GB2312" pitchFamily="49" charset="-122"/>
                <a:ea typeface="楷体_GB2312" pitchFamily="49" charset="-122"/>
              </a:rPr>
              <a:t>表为空，则搜索失败，退出；</a:t>
            </a:r>
            <a:endParaRPr lang="zh-CN" altLang="en-US" sz="2400" b="1" dirty="0">
              <a:latin typeface="楷体_GB2312" pitchFamily="49" charset="-122"/>
              <a:ea typeface="楷体_GB2312" pitchFamily="49" charset="-122"/>
            </a:endParaRPr>
          </a:p>
          <a:p>
            <a:pPr marL="711200" indent="-711200" eaLnBrk="1" hangingPunct="1">
              <a:lnSpc>
                <a:spcPct val="120000"/>
              </a:lnSpc>
              <a:buNone/>
            </a:pPr>
            <a:r>
              <a:rPr lang="zh-CN" altLang="en-US" sz="2400" b="1" dirty="0">
                <a:latin typeface="楷体_GB2312" pitchFamily="49" charset="-122"/>
                <a:ea typeface="楷体_GB2312" pitchFamily="49" charset="-122"/>
              </a:rPr>
              <a:t>步</a:t>
            </a:r>
            <a:r>
              <a:rPr lang="en-US" altLang="zh-CN" sz="2400" b="1">
                <a:latin typeface="楷体_GB2312" pitchFamily="49" charset="-122"/>
                <a:ea typeface="楷体_GB2312" pitchFamily="49" charset="-122"/>
              </a:rPr>
              <a:t>3  </a:t>
            </a:r>
            <a:r>
              <a:rPr lang="zh-CN" altLang="en-US" sz="2400" b="1" dirty="0">
                <a:latin typeface="楷体_GB2312" pitchFamily="49" charset="-122"/>
                <a:ea typeface="楷体_GB2312" pitchFamily="49" charset="-122"/>
              </a:rPr>
              <a:t>否则，移出</a:t>
            </a:r>
            <a:r>
              <a:rPr lang="en-US" altLang="zh-CN" sz="2400" b="1">
                <a:latin typeface="楷体_GB2312" pitchFamily="49" charset="-122"/>
                <a:ea typeface="楷体_GB2312" pitchFamily="49" charset="-122"/>
              </a:rPr>
              <a:t>OPEN</a:t>
            </a:r>
            <a:r>
              <a:rPr lang="zh-CN" altLang="en-US" sz="2400" b="1" dirty="0">
                <a:latin typeface="楷体_GB2312" pitchFamily="49" charset="-122"/>
                <a:ea typeface="楷体_GB2312" pitchFamily="49" charset="-122"/>
              </a:rPr>
              <a:t>表中第一个节点</a:t>
            </a:r>
            <a:r>
              <a:rPr lang="en-US" altLang="zh-CN" sz="2400" b="1" i="1">
                <a:latin typeface="楷体_GB2312" pitchFamily="49" charset="-122"/>
                <a:ea typeface="楷体_GB2312" pitchFamily="49" charset="-122"/>
              </a:rPr>
              <a:t>N</a:t>
            </a:r>
            <a:r>
              <a:rPr lang="zh-CN" altLang="en-US" sz="2400" b="1" dirty="0">
                <a:latin typeface="楷体_GB2312" pitchFamily="49" charset="-122"/>
                <a:ea typeface="楷体_GB2312" pitchFamily="49" charset="-122"/>
              </a:rPr>
              <a:t>放入</a:t>
            </a:r>
            <a:r>
              <a:rPr lang="en-US" altLang="zh-CN" sz="2400" b="1">
                <a:latin typeface="楷体_GB2312" pitchFamily="49" charset="-122"/>
                <a:ea typeface="楷体_GB2312" pitchFamily="49" charset="-122"/>
              </a:rPr>
              <a:t>CLOSED</a:t>
            </a:r>
            <a:r>
              <a:rPr lang="zh-CN" altLang="en-US" sz="2400" b="1" dirty="0">
                <a:latin typeface="楷体_GB2312" pitchFamily="49" charset="-122"/>
                <a:ea typeface="楷体_GB2312" pitchFamily="49" charset="-122"/>
              </a:rPr>
              <a:t>表中，并冠以序号</a:t>
            </a:r>
            <a:r>
              <a:rPr lang="en-US" altLang="zh-CN" sz="2400" b="1" i="1">
                <a:latin typeface="楷体_GB2312" pitchFamily="49" charset="-122"/>
                <a:ea typeface="楷体_GB2312" pitchFamily="49" charset="-122"/>
              </a:rPr>
              <a:t>n </a:t>
            </a:r>
            <a:r>
              <a:rPr lang="zh-CN" altLang="en-US" sz="2400" b="1" dirty="0">
                <a:latin typeface="楷体_GB2312" pitchFamily="49" charset="-122"/>
                <a:ea typeface="楷体_GB2312" pitchFamily="49" charset="-122"/>
              </a:rPr>
              <a:t>；</a:t>
            </a:r>
            <a:endParaRPr lang="zh-CN" altLang="en-US" sz="2400" b="1" dirty="0">
              <a:latin typeface="楷体_GB2312" pitchFamily="49" charset="-122"/>
              <a:ea typeface="楷体_GB2312" pitchFamily="49" charset="-122"/>
            </a:endParaRPr>
          </a:p>
          <a:p>
            <a:pPr marL="711200" indent="-711200" eaLnBrk="1" hangingPunct="1">
              <a:lnSpc>
                <a:spcPct val="120000"/>
              </a:lnSpc>
              <a:buNone/>
            </a:pPr>
            <a:r>
              <a:rPr lang="zh-CN" altLang="en-US" sz="2400" b="1" dirty="0">
                <a:latin typeface="楷体_GB2312" pitchFamily="49" charset="-122"/>
                <a:ea typeface="楷体_GB2312" pitchFamily="49" charset="-122"/>
              </a:rPr>
              <a:t>步</a:t>
            </a:r>
            <a:r>
              <a:rPr lang="en-US" altLang="zh-CN" sz="2400" b="1">
                <a:latin typeface="楷体_GB2312" pitchFamily="49" charset="-122"/>
                <a:ea typeface="楷体_GB2312" pitchFamily="49" charset="-122"/>
              </a:rPr>
              <a:t>4  </a:t>
            </a:r>
            <a:r>
              <a:rPr lang="zh-CN" altLang="en-US" sz="2400" b="1" dirty="0">
                <a:latin typeface="楷体_GB2312" pitchFamily="49" charset="-122"/>
                <a:ea typeface="楷体_GB2312" pitchFamily="49" charset="-122"/>
              </a:rPr>
              <a:t>若目标节点</a:t>
            </a:r>
            <a:r>
              <a:rPr lang="en-US" altLang="zh-CN" sz="2400" b="1" i="1" err="1">
                <a:latin typeface="楷体_GB2312" pitchFamily="49" charset="-122"/>
                <a:ea typeface="楷体_GB2312" pitchFamily="49" charset="-122"/>
              </a:rPr>
              <a:t>Sg</a:t>
            </a:r>
            <a:r>
              <a:rPr lang="en-US" altLang="zh-CN" sz="2400" b="1" i="1">
                <a:latin typeface="楷体_GB2312" pitchFamily="49" charset="-122"/>
                <a:ea typeface="楷体_GB2312" pitchFamily="49" charset="-122"/>
              </a:rPr>
              <a:t> </a:t>
            </a:r>
            <a:r>
              <a:rPr lang="zh-CN" altLang="en-US" sz="2400" b="1" dirty="0">
                <a:latin typeface="楷体_GB2312" pitchFamily="49" charset="-122"/>
                <a:ea typeface="楷体_GB2312" pitchFamily="49" charset="-122"/>
              </a:rPr>
              <a:t>＝</a:t>
            </a:r>
            <a:r>
              <a:rPr lang="en-US" altLang="zh-CN" sz="2400" b="1" i="1">
                <a:latin typeface="楷体_GB2312" pitchFamily="49" charset="-122"/>
                <a:ea typeface="楷体_GB2312" pitchFamily="49" charset="-122"/>
              </a:rPr>
              <a:t>N</a:t>
            </a:r>
            <a:r>
              <a:rPr lang="zh-CN" altLang="en-US" sz="2400" b="1" dirty="0">
                <a:latin typeface="楷体_GB2312" pitchFamily="49" charset="-122"/>
                <a:ea typeface="楷体_GB2312" pitchFamily="49" charset="-122"/>
              </a:rPr>
              <a:t>，则搜索成功，利用</a:t>
            </a:r>
            <a:r>
              <a:rPr lang="en-US" altLang="zh-CN" sz="2400" b="1">
                <a:latin typeface="楷体_GB2312" pitchFamily="49" charset="-122"/>
                <a:ea typeface="楷体_GB2312" pitchFamily="49" charset="-122"/>
              </a:rPr>
              <a:t>CLOSED</a:t>
            </a:r>
            <a:r>
              <a:rPr lang="zh-CN" altLang="en-US" sz="2400" b="1" dirty="0">
                <a:latin typeface="楷体_GB2312" pitchFamily="49" charset="-122"/>
                <a:ea typeface="楷体_GB2312" pitchFamily="49" charset="-122"/>
              </a:rPr>
              <a:t>表中的返回指针找出</a:t>
            </a:r>
            <a:r>
              <a:rPr lang="en-US" altLang="zh-CN" sz="2400" b="1" i="1">
                <a:latin typeface="楷体_GB2312" pitchFamily="49" charset="-122"/>
                <a:ea typeface="楷体_GB2312" pitchFamily="49" charset="-122"/>
              </a:rPr>
              <a:t>S</a:t>
            </a:r>
            <a:r>
              <a:rPr lang="en-US" altLang="zh-CN" sz="2400" b="1">
                <a:latin typeface="楷体_GB2312" pitchFamily="49" charset="-122"/>
                <a:ea typeface="楷体_GB2312" pitchFamily="49" charset="-122"/>
              </a:rPr>
              <a:t>0</a:t>
            </a:r>
            <a:r>
              <a:rPr lang="zh-CN" altLang="en-US" sz="2400" b="1" dirty="0">
                <a:latin typeface="楷体_GB2312" pitchFamily="49" charset="-122"/>
                <a:ea typeface="楷体_GB2312" pitchFamily="49" charset="-122"/>
              </a:rPr>
              <a:t>到</a:t>
            </a:r>
            <a:r>
              <a:rPr lang="en-US" altLang="zh-CN" sz="2400" b="1" i="1">
                <a:latin typeface="楷体_GB2312" pitchFamily="49" charset="-122"/>
                <a:ea typeface="楷体_GB2312" pitchFamily="49" charset="-122"/>
              </a:rPr>
              <a:t>N</a:t>
            </a:r>
            <a:r>
              <a:rPr lang="zh-CN" altLang="en-US" sz="2400" b="1" dirty="0">
                <a:latin typeface="楷体_GB2312" pitchFamily="49" charset="-122"/>
                <a:ea typeface="楷体_GB2312" pitchFamily="49" charset="-122"/>
              </a:rPr>
              <a:t>的路径即为所求解，退出；</a:t>
            </a:r>
            <a:endParaRPr lang="zh-CN" altLang="en-US" sz="2400" b="1" dirty="0">
              <a:latin typeface="楷体_GB2312" pitchFamily="49" charset="-122"/>
              <a:ea typeface="楷体_GB2312" pitchFamily="49" charset="-122"/>
            </a:endParaRPr>
          </a:p>
          <a:p>
            <a:pPr marL="711200" indent="-711200" eaLnBrk="1" hangingPunct="1">
              <a:lnSpc>
                <a:spcPct val="120000"/>
              </a:lnSpc>
              <a:buNone/>
            </a:pPr>
            <a:r>
              <a:rPr lang="zh-CN" altLang="en-US" sz="2400" b="1" dirty="0">
                <a:latin typeface="楷体_GB2312" pitchFamily="49" charset="-122"/>
                <a:ea typeface="楷体_GB2312" pitchFamily="49" charset="-122"/>
              </a:rPr>
              <a:t>步</a:t>
            </a:r>
            <a:r>
              <a:rPr lang="en-US" altLang="zh-CN" sz="2400" b="1">
                <a:latin typeface="楷体_GB2312" pitchFamily="49" charset="-122"/>
                <a:ea typeface="楷体_GB2312" pitchFamily="49" charset="-122"/>
              </a:rPr>
              <a:t>5  </a:t>
            </a:r>
            <a:r>
              <a:rPr lang="zh-CN" altLang="en-US" sz="2400" b="1" dirty="0">
                <a:latin typeface="楷体_GB2312" pitchFamily="49" charset="-122"/>
                <a:ea typeface="楷体_GB2312" pitchFamily="49" charset="-122"/>
              </a:rPr>
              <a:t>若</a:t>
            </a:r>
            <a:r>
              <a:rPr lang="en-US" altLang="zh-CN" sz="2400" b="1" i="1">
                <a:latin typeface="楷体_GB2312" pitchFamily="49" charset="-122"/>
                <a:ea typeface="楷体_GB2312" pitchFamily="49" charset="-122"/>
              </a:rPr>
              <a:t>N</a:t>
            </a:r>
            <a:r>
              <a:rPr lang="zh-CN" altLang="en-US" sz="2400" b="1" dirty="0">
                <a:latin typeface="楷体_GB2312" pitchFamily="49" charset="-122"/>
                <a:ea typeface="楷体_GB2312" pitchFamily="49" charset="-122"/>
              </a:rPr>
              <a:t>不可扩展，则转步</a:t>
            </a:r>
            <a:r>
              <a:rPr lang="en-US" altLang="zh-CN" sz="2400" b="1">
                <a:latin typeface="楷体_GB2312" pitchFamily="49" charset="-122"/>
                <a:ea typeface="楷体_GB2312" pitchFamily="49" charset="-122"/>
              </a:rPr>
              <a:t>2 </a:t>
            </a:r>
            <a:r>
              <a:rPr lang="zh-CN" altLang="en-US" sz="2400" b="1" dirty="0">
                <a:latin typeface="楷体_GB2312" pitchFamily="49" charset="-122"/>
                <a:ea typeface="楷体_GB2312" pitchFamily="49" charset="-122"/>
              </a:rPr>
              <a:t>；</a:t>
            </a:r>
            <a:endParaRPr lang="zh-CN" altLang="en-US" sz="2400" b="1" dirty="0">
              <a:latin typeface="楷体_GB2312" pitchFamily="49" charset="-122"/>
              <a:ea typeface="楷体_GB2312" pitchFamily="49" charset="-122"/>
            </a:endParaRPr>
          </a:p>
          <a:p>
            <a:pPr marL="711200" indent="-711200" eaLnBrk="1" hangingPunct="1">
              <a:lnSpc>
                <a:spcPct val="120000"/>
              </a:lnSpc>
              <a:buNone/>
            </a:pPr>
            <a:r>
              <a:rPr lang="zh-CN" altLang="en-US" sz="2400" b="1" dirty="0">
                <a:latin typeface="楷体_GB2312" pitchFamily="49" charset="-122"/>
                <a:ea typeface="楷体_GB2312" pitchFamily="49" charset="-122"/>
              </a:rPr>
              <a:t>步</a:t>
            </a:r>
            <a:r>
              <a:rPr lang="en-US" altLang="zh-CN" sz="2400" b="1">
                <a:latin typeface="楷体_GB2312" pitchFamily="49" charset="-122"/>
                <a:ea typeface="楷体_GB2312" pitchFamily="49" charset="-122"/>
              </a:rPr>
              <a:t>6  </a:t>
            </a:r>
            <a:r>
              <a:rPr lang="zh-CN" altLang="en-US" sz="2400" b="1" dirty="0">
                <a:latin typeface="楷体_GB2312" pitchFamily="49" charset="-122"/>
                <a:ea typeface="楷体_GB2312" pitchFamily="49" charset="-122"/>
              </a:rPr>
              <a:t>否则，扩展</a:t>
            </a:r>
            <a:r>
              <a:rPr lang="en-US" altLang="zh-CN" sz="2400" b="1" i="1">
                <a:latin typeface="楷体_GB2312" pitchFamily="49" charset="-122"/>
                <a:ea typeface="楷体_GB2312" pitchFamily="49" charset="-122"/>
              </a:rPr>
              <a:t>N</a:t>
            </a:r>
            <a:r>
              <a:rPr lang="zh-CN" altLang="en-US" sz="2400" b="1" dirty="0">
                <a:latin typeface="楷体_GB2312" pitchFamily="49" charset="-122"/>
                <a:ea typeface="楷体_GB2312" pitchFamily="49" charset="-122"/>
              </a:rPr>
              <a:t>，计算</a:t>
            </a:r>
            <a:r>
              <a:rPr lang="en-US" altLang="zh-CN" sz="2400" b="1" i="1">
                <a:latin typeface="楷体_GB2312" pitchFamily="49" charset="-122"/>
                <a:ea typeface="楷体_GB2312" pitchFamily="49" charset="-122"/>
              </a:rPr>
              <a:t>N</a:t>
            </a:r>
            <a:r>
              <a:rPr lang="zh-CN" altLang="en-US" sz="2400" b="1" dirty="0">
                <a:latin typeface="楷体_GB2312" pitchFamily="49" charset="-122"/>
                <a:ea typeface="楷体_GB2312" pitchFamily="49" charset="-122"/>
              </a:rPr>
              <a:t>的每个子节点</a:t>
            </a:r>
            <a:r>
              <a:rPr lang="en-US" altLang="zh-CN" sz="2400" b="1" i="1">
                <a:latin typeface="楷体_GB2312" pitchFamily="49" charset="-122"/>
                <a:ea typeface="楷体_GB2312" pitchFamily="49" charset="-122"/>
              </a:rPr>
              <a:t>x</a:t>
            </a:r>
            <a:r>
              <a:rPr lang="zh-CN" altLang="en-US" sz="2400" b="1" dirty="0">
                <a:latin typeface="楷体_GB2312" pitchFamily="49" charset="-122"/>
                <a:ea typeface="楷体_GB2312" pitchFamily="49" charset="-122"/>
              </a:rPr>
              <a:t>的函数值，并将</a:t>
            </a:r>
            <a:r>
              <a:rPr lang="en-US" altLang="zh-CN" sz="2400" b="1" i="1">
                <a:latin typeface="楷体_GB2312" pitchFamily="49" charset="-122"/>
                <a:ea typeface="楷体_GB2312" pitchFamily="49" charset="-122"/>
              </a:rPr>
              <a:t>N</a:t>
            </a:r>
            <a:r>
              <a:rPr lang="zh-CN" altLang="en-US" sz="2400" b="1" dirty="0">
                <a:latin typeface="楷体_GB2312" pitchFamily="49" charset="-122"/>
                <a:ea typeface="楷体_GB2312" pitchFamily="49" charset="-122"/>
              </a:rPr>
              <a:t>所有子节点</a:t>
            </a:r>
            <a:r>
              <a:rPr lang="en-US" altLang="zh-CN" sz="2400" b="1" i="1">
                <a:latin typeface="楷体_GB2312" pitchFamily="49" charset="-122"/>
                <a:ea typeface="楷体_GB2312" pitchFamily="49" charset="-122"/>
              </a:rPr>
              <a:t>x</a:t>
            </a:r>
            <a:r>
              <a:rPr lang="zh-CN" altLang="en-US" sz="2400" b="1" dirty="0">
                <a:latin typeface="楷体_GB2312" pitchFamily="49" charset="-122"/>
                <a:ea typeface="楷体_GB2312" pitchFamily="49" charset="-122"/>
              </a:rPr>
              <a:t>配以指向</a:t>
            </a:r>
            <a:r>
              <a:rPr lang="en-US" altLang="zh-CN" sz="2400" b="1" i="1">
                <a:latin typeface="楷体_GB2312" pitchFamily="49" charset="-122"/>
                <a:ea typeface="楷体_GB2312" pitchFamily="49" charset="-122"/>
              </a:rPr>
              <a:t>N</a:t>
            </a:r>
            <a:r>
              <a:rPr lang="zh-CN" altLang="en-US" sz="2400" b="1" dirty="0">
                <a:latin typeface="楷体_GB2312" pitchFamily="49" charset="-122"/>
                <a:ea typeface="楷体_GB2312" pitchFamily="49" charset="-122"/>
              </a:rPr>
              <a:t>的返回指针后放入</a:t>
            </a:r>
            <a:r>
              <a:rPr lang="en-US" altLang="zh-CN" sz="2400" b="1">
                <a:latin typeface="楷体_GB2312" pitchFamily="49" charset="-122"/>
                <a:ea typeface="楷体_GB2312" pitchFamily="49" charset="-122"/>
              </a:rPr>
              <a:t>OPEN</a:t>
            </a:r>
            <a:r>
              <a:rPr lang="zh-CN" altLang="en-US" sz="2400" b="1" dirty="0">
                <a:latin typeface="楷体_GB2312" pitchFamily="49" charset="-122"/>
                <a:ea typeface="楷体_GB2312" pitchFamily="49" charset="-122"/>
              </a:rPr>
              <a:t>表中，依据启发函数对节点的计算，再对</a:t>
            </a:r>
            <a:r>
              <a:rPr lang="en-US" altLang="zh-CN" sz="2400" b="1">
                <a:latin typeface="楷体_GB2312" pitchFamily="49" charset="-122"/>
                <a:ea typeface="楷体_GB2312" pitchFamily="49" charset="-122"/>
              </a:rPr>
              <a:t>OPEN</a:t>
            </a:r>
            <a:r>
              <a:rPr lang="zh-CN" altLang="en-US" sz="2400" b="1" dirty="0">
                <a:latin typeface="楷体_GB2312" pitchFamily="49" charset="-122"/>
                <a:ea typeface="楷体_GB2312" pitchFamily="49" charset="-122"/>
              </a:rPr>
              <a:t>表中</a:t>
            </a:r>
            <a:r>
              <a:rPr lang="zh-CN" altLang="en-US" sz="2400" b="1" dirty="0">
                <a:solidFill>
                  <a:schemeClr val="hlink"/>
                </a:solidFill>
                <a:latin typeface="楷体_GB2312" pitchFamily="49" charset="-122"/>
                <a:ea typeface="楷体_GB2312" pitchFamily="49" charset="-122"/>
              </a:rPr>
              <a:t>所有节点</a:t>
            </a:r>
            <a:r>
              <a:rPr lang="zh-CN" altLang="en-US" sz="2400" b="1" dirty="0">
                <a:latin typeface="楷体_GB2312" pitchFamily="49" charset="-122"/>
                <a:ea typeface="楷体_GB2312" pitchFamily="49" charset="-122"/>
              </a:rPr>
              <a:t>按其启发函数值的大小以升序排列，转步</a:t>
            </a:r>
            <a:r>
              <a:rPr lang="en-US" altLang="zh-CN" sz="2400" b="1">
                <a:latin typeface="楷体_GB2312" pitchFamily="49" charset="-122"/>
                <a:ea typeface="楷体_GB2312" pitchFamily="49" charset="-122"/>
              </a:rPr>
              <a:t>2</a:t>
            </a:r>
            <a:r>
              <a:rPr lang="zh-CN" altLang="en-US" sz="2400" b="1" dirty="0">
                <a:latin typeface="楷体_GB2312" pitchFamily="49" charset="-122"/>
                <a:ea typeface="楷体_GB2312" pitchFamily="49" charset="-122"/>
              </a:rPr>
              <a:t>。</a:t>
            </a:r>
            <a:endParaRPr lang="zh-CN" altLang="en-US" sz="2400" b="1" dirty="0">
              <a:latin typeface="楷体_GB2312" pitchFamily="49" charset="-122"/>
              <a:ea typeface="楷体_GB2312" pitchFamily="49" charset="-122"/>
            </a:endParaRPr>
          </a:p>
          <a:p>
            <a:pPr marL="711200" indent="-711200" eaLnBrk="1" hangingPunct="1">
              <a:lnSpc>
                <a:spcPct val="120000"/>
              </a:lnSpc>
              <a:buNone/>
            </a:pPr>
            <a:endParaRPr lang="zh-CN" altLang="en-US" sz="2400" b="1" dirty="0">
              <a:latin typeface="楷体_GB2312" pitchFamily="49" charset="-122"/>
              <a:ea typeface="楷体_GB2312" pitchFamily="49"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5" name="Rectangle 2"/>
          <p:cNvSpPr>
            <a:spLocks noGrp="1"/>
          </p:cNvSpPr>
          <p:nvPr>
            <p:ph type="title"/>
          </p:nvPr>
        </p:nvSpPr>
        <p:spPr/>
        <p:txBody>
          <a:bodyPr vert="horz" wrap="square" anchor="b"/>
          <a:p>
            <a:pPr eaLnBrk="1" hangingPunct="1"/>
            <a:r>
              <a:rPr lang="en-US" altLang="zh-CN" sz="2800" b="1"/>
              <a:t>2.6.2 </a:t>
            </a:r>
            <a:r>
              <a:rPr lang="zh-CN" altLang="en-US" sz="2800" b="1" dirty="0"/>
              <a:t>博弈树搜索</a:t>
            </a:r>
            <a:r>
              <a:rPr lang="zh-CN" altLang="en-US" sz="2800" b="1" dirty="0">
                <a:latin typeface="宋体" panose="02010600030101010101" pitchFamily="2" charset="-122"/>
              </a:rPr>
              <a:t>（</a:t>
            </a:r>
            <a:r>
              <a:rPr lang="en-US" altLang="zh-CN" sz="2800" b="1">
                <a:latin typeface="宋体" panose="02010600030101010101" pitchFamily="2" charset="-122"/>
              </a:rPr>
              <a:t>1</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
        <p:nvSpPr>
          <p:cNvPr id="153606" name="Rectangle 3"/>
          <p:cNvSpPr>
            <a:spLocks noGrp="1"/>
          </p:cNvSpPr>
          <p:nvPr>
            <p:ph type="body" idx="4294967295"/>
          </p:nvPr>
        </p:nvSpPr>
        <p:spPr>
          <a:xfrm>
            <a:off x="866775" y="1341755"/>
            <a:ext cx="7750175" cy="5053965"/>
          </a:xfrm>
        </p:spPr>
        <p:txBody>
          <a:bodyPr vert="horz" wrap="square" anchor="t"/>
          <a:p>
            <a:pPr marL="0" indent="0" eaLnBrk="1" hangingPunct="1">
              <a:lnSpc>
                <a:spcPct val="90000"/>
              </a:lnSpc>
              <a:spcBef>
                <a:spcPct val="50000"/>
              </a:spcBef>
              <a:buNone/>
            </a:pPr>
            <a:r>
              <a:rPr lang="zh-CN" altLang="en-US" sz="2400" b="1" dirty="0">
                <a:latin typeface="宋体" panose="02010600030101010101" pitchFamily="2" charset="-122"/>
              </a:rPr>
              <a:t>二人零和、全信息、非偶然博弈：</a:t>
            </a:r>
            <a:endParaRPr lang="zh-CN" altLang="en-US" sz="2400" b="1" dirty="0">
              <a:latin typeface="宋体" panose="02010600030101010101" pitchFamily="2" charset="-122"/>
            </a:endParaRPr>
          </a:p>
          <a:p>
            <a:pPr marL="0" indent="0">
              <a:lnSpc>
                <a:spcPct val="90000"/>
              </a:lnSpc>
              <a:spcBef>
                <a:spcPct val="50000"/>
              </a:spcBef>
              <a:buSzPct val="80000"/>
              <a:buFont typeface="Wingdings" panose="05000000000000000000" pitchFamily="2" charset="2"/>
              <a:buChar char="Ø"/>
            </a:pPr>
            <a:r>
              <a:rPr lang="zh-CN" altLang="en-US" sz="2400" dirty="0"/>
              <a:t>“</a:t>
            </a:r>
            <a:r>
              <a:rPr lang="zh-CN" altLang="en-US" sz="2400" b="1" dirty="0"/>
              <a:t>二人零和</a:t>
            </a:r>
            <a:r>
              <a:rPr lang="zh-CN" altLang="en-US" sz="2400" dirty="0"/>
              <a:t>”是指对弈双方的利益是完全冲突的，利益之和永远为零；博弈的结果有三种情况：</a:t>
            </a:r>
            <a:r>
              <a:rPr lang="en-US" altLang="zh-CN" sz="2400"/>
              <a:t>MAX</a:t>
            </a:r>
            <a:r>
              <a:rPr lang="zh-CN" altLang="en-US" sz="2400" dirty="0"/>
              <a:t>方胜，</a:t>
            </a:r>
            <a:r>
              <a:rPr lang="en-US" altLang="zh-CN" sz="2400"/>
              <a:t>MIN</a:t>
            </a:r>
            <a:r>
              <a:rPr lang="zh-CN" altLang="en-US" sz="2400" dirty="0"/>
              <a:t>方败； </a:t>
            </a:r>
            <a:r>
              <a:rPr lang="en-US" altLang="zh-CN" sz="2400"/>
              <a:t>MAX</a:t>
            </a:r>
            <a:r>
              <a:rPr lang="zh-CN" altLang="en-US" sz="2400" dirty="0"/>
              <a:t>方败，</a:t>
            </a:r>
            <a:r>
              <a:rPr lang="en-US" altLang="zh-CN" sz="2400"/>
              <a:t>MIN</a:t>
            </a:r>
            <a:r>
              <a:rPr lang="zh-CN" altLang="en-US" sz="2400" dirty="0"/>
              <a:t>方胜；双方平局。很多博弈问题都满足“二人零和”这一条件，如国际象棋。但囚徒困境是经典的非零和博弈例子。</a:t>
            </a:r>
            <a:endParaRPr lang="zh-CN" altLang="en-US" sz="2400" dirty="0"/>
          </a:p>
          <a:p>
            <a:pPr marL="0" indent="0">
              <a:lnSpc>
                <a:spcPct val="90000"/>
              </a:lnSpc>
              <a:spcBef>
                <a:spcPct val="50000"/>
              </a:spcBef>
              <a:buSzPct val="80000"/>
              <a:buFont typeface="Wingdings" panose="05000000000000000000" pitchFamily="2" charset="2"/>
              <a:buChar char="Ø"/>
            </a:pPr>
            <a:r>
              <a:rPr lang="zh-CN" altLang="en-US" sz="2400" dirty="0"/>
              <a:t>“</a:t>
            </a:r>
            <a:r>
              <a:rPr lang="zh-CN" altLang="en-US" sz="2400" b="1" dirty="0"/>
              <a:t>全信息</a:t>
            </a:r>
            <a:r>
              <a:rPr lang="zh-CN" altLang="en-US" sz="2400" dirty="0"/>
              <a:t>”是指在对弈过程中，当前的格局及双方对弈的历史是公开的。</a:t>
            </a:r>
            <a:endParaRPr lang="zh-CN" altLang="en-US" sz="2400" dirty="0"/>
          </a:p>
          <a:p>
            <a:pPr marL="0" indent="0">
              <a:lnSpc>
                <a:spcPct val="90000"/>
              </a:lnSpc>
              <a:spcBef>
                <a:spcPct val="50000"/>
              </a:spcBef>
              <a:buSzPct val="80000"/>
              <a:buFont typeface="Wingdings" panose="05000000000000000000" pitchFamily="2" charset="2"/>
              <a:buChar char="Ø"/>
            </a:pPr>
            <a:r>
              <a:rPr lang="zh-CN" altLang="en-US" sz="2400" dirty="0"/>
              <a:t>“</a:t>
            </a:r>
            <a:r>
              <a:rPr lang="zh-CN" altLang="en-US" sz="2400" b="1" dirty="0"/>
              <a:t>非偶然性</a:t>
            </a:r>
            <a:r>
              <a:rPr lang="zh-CN" altLang="en-US" sz="2400" dirty="0"/>
              <a:t>”是指对弈双方的每一步选择都是“理智”的，即在采取行动前，都要根据自己的静态估值函数（启发函数）进行得失分析，选取对自己最有利而对对方最不利的对策，不存在“碰运气”式的随机因素。</a:t>
            </a:r>
            <a:endParaRPr lang="en-US" altLang="zh-CN" sz="24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3" name="Rectangle 2"/>
          <p:cNvSpPr>
            <a:spLocks noGrp="1"/>
          </p:cNvSpPr>
          <p:nvPr>
            <p:ph type="title"/>
          </p:nvPr>
        </p:nvSpPr>
        <p:spPr/>
        <p:txBody>
          <a:bodyPr vert="horz" wrap="square" anchor="b"/>
          <a:p>
            <a:pPr eaLnBrk="1" hangingPunct="1"/>
            <a:r>
              <a:rPr lang="en-US" altLang="zh-CN" sz="2800" b="1"/>
              <a:t>2.6.2 </a:t>
            </a:r>
            <a:r>
              <a:rPr lang="zh-CN" altLang="en-US" sz="2800" b="1" dirty="0"/>
              <a:t>博弈树搜索</a:t>
            </a:r>
            <a:r>
              <a:rPr lang="zh-CN" altLang="en-US" sz="2800" b="1" dirty="0">
                <a:latin typeface="宋体" panose="02010600030101010101" pitchFamily="2" charset="-122"/>
              </a:rPr>
              <a:t>（</a:t>
            </a:r>
            <a:r>
              <a:rPr lang="en-US" altLang="zh-CN" sz="2800" b="1">
                <a:latin typeface="宋体" panose="02010600030101010101" pitchFamily="2" charset="-122"/>
              </a:rPr>
              <a:t>2</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
        <p:nvSpPr>
          <p:cNvPr id="155654" name="Rectangle 3"/>
          <p:cNvSpPr>
            <a:spLocks noGrp="1"/>
          </p:cNvSpPr>
          <p:nvPr>
            <p:ph type="body" idx="4294967295"/>
          </p:nvPr>
        </p:nvSpPr>
        <p:spPr>
          <a:xfrm>
            <a:off x="1010920" y="1341755"/>
            <a:ext cx="7416165" cy="5034915"/>
          </a:xfrm>
        </p:spPr>
        <p:txBody>
          <a:bodyPr vert="horz" wrap="square" anchor="t"/>
          <a:p>
            <a:pPr marL="0" indent="0">
              <a:lnSpc>
                <a:spcPct val="90000"/>
              </a:lnSpc>
              <a:spcBef>
                <a:spcPct val="50000"/>
              </a:spcBef>
              <a:buNone/>
            </a:pPr>
            <a:r>
              <a:rPr lang="en-US" altLang="zh-CN" sz="2400" b="1"/>
              <a:t>1.</a:t>
            </a:r>
            <a:r>
              <a:rPr lang="zh-CN" altLang="en-US" sz="2400" b="1" dirty="0"/>
              <a:t>极小极大化分析</a:t>
            </a:r>
            <a:endParaRPr lang="en-US" altLang="zh-CN" sz="2400" b="1"/>
          </a:p>
          <a:p>
            <a:pPr marL="0" indent="0">
              <a:lnSpc>
                <a:spcPct val="90000"/>
              </a:lnSpc>
              <a:spcBef>
                <a:spcPct val="50000"/>
              </a:spcBef>
              <a:buNone/>
            </a:pPr>
            <a:r>
              <a:rPr lang="zh-CN" altLang="en-US" sz="2400" b="1" dirty="0"/>
              <a:t>静态估值：</a:t>
            </a:r>
            <a:r>
              <a:rPr lang="zh-CN" altLang="en-US" sz="2400" dirty="0"/>
              <a:t>为了找到当前的最佳走步，一般要向前看几个甚至多个回合。为此，需要根据问题的特性信息（来自于博弈者的经验）定义一个静态估值函数，估价当前博弈树末端节点的得分，称为格局的静态估值。</a:t>
            </a:r>
            <a:endParaRPr lang="zh-CN" altLang="en-US" sz="2400" dirty="0"/>
          </a:p>
          <a:p>
            <a:pPr marL="0" indent="0">
              <a:lnSpc>
                <a:spcPct val="90000"/>
              </a:lnSpc>
              <a:spcBef>
                <a:spcPct val="50000"/>
              </a:spcBef>
              <a:buSzPct val="80000"/>
              <a:buFont typeface="Wingdings" panose="05000000000000000000" pitchFamily="2" charset="2"/>
              <a:buChar char="Ø"/>
            </a:pPr>
            <a:r>
              <a:rPr lang="zh-CN" altLang="en-US" sz="2400" b="1" dirty="0"/>
              <a:t>倒推值：</a:t>
            </a:r>
            <a:r>
              <a:rPr lang="zh-CN" altLang="en-US" sz="2400" dirty="0"/>
              <a:t>当末端节点的估值计算出来后，再向上推算出各节点的得分，称为倒推值。</a:t>
            </a:r>
            <a:endParaRPr lang="zh-CN" altLang="en-US" sz="2400" dirty="0"/>
          </a:p>
          <a:p>
            <a:pPr marL="0" indent="0">
              <a:lnSpc>
                <a:spcPct val="90000"/>
              </a:lnSpc>
              <a:spcBef>
                <a:spcPct val="50000"/>
              </a:spcBef>
              <a:buNone/>
            </a:pPr>
            <a:r>
              <a:rPr lang="zh-CN" altLang="en-US" sz="2400" b="1" dirty="0"/>
              <a:t>极小极大化分析法：</a:t>
            </a:r>
            <a:r>
              <a:rPr lang="zh-CN" altLang="en-US" sz="2400" dirty="0"/>
              <a:t>对与节点求极小值、对或节点求极大值计算各先辈节点倒推值的方法。</a:t>
            </a:r>
            <a:endParaRPr lang="zh-CN" alt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7" name="Rectangle 2"/>
          <p:cNvSpPr>
            <a:spLocks noGrp="1"/>
          </p:cNvSpPr>
          <p:nvPr>
            <p:ph type="title"/>
          </p:nvPr>
        </p:nvSpPr>
        <p:spPr/>
        <p:txBody>
          <a:bodyPr vert="horz" wrap="square" anchor="b"/>
          <a:p>
            <a:pPr eaLnBrk="1" hangingPunct="1"/>
            <a:r>
              <a:rPr lang="en-US" altLang="zh-CN" sz="2800" b="1"/>
              <a:t>2.6.2 </a:t>
            </a:r>
            <a:r>
              <a:rPr lang="zh-CN" altLang="en-US" sz="2800" b="1" dirty="0"/>
              <a:t>博弈树搜索</a:t>
            </a:r>
            <a:r>
              <a:rPr lang="zh-CN" altLang="en-US" sz="2800" b="1" dirty="0">
                <a:latin typeface="宋体" panose="02010600030101010101" pitchFamily="2" charset="-122"/>
              </a:rPr>
              <a:t>（</a:t>
            </a:r>
            <a:r>
              <a:rPr lang="en-US" altLang="zh-CN" sz="2800" b="1">
                <a:latin typeface="宋体" panose="02010600030101010101" pitchFamily="2" charset="-122"/>
              </a:rPr>
              <a:t>3</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
        <p:nvSpPr>
          <p:cNvPr id="156678" name="Rectangle 3"/>
          <p:cNvSpPr>
            <a:spLocks noGrp="1"/>
          </p:cNvSpPr>
          <p:nvPr>
            <p:ph type="body" idx="4294967295"/>
          </p:nvPr>
        </p:nvSpPr>
        <p:spPr>
          <a:xfrm>
            <a:off x="469900" y="1382395"/>
            <a:ext cx="8204200" cy="4791075"/>
          </a:xfrm>
        </p:spPr>
        <p:txBody>
          <a:bodyPr vert="horz" wrap="square" anchor="t"/>
          <a:p>
            <a:pPr marL="0" indent="0" eaLnBrk="1" hangingPunct="1">
              <a:spcBef>
                <a:spcPct val="50000"/>
              </a:spcBef>
              <a:buClr>
                <a:srgbClr val="3333CC"/>
              </a:buClr>
              <a:buSzPct val="80000"/>
              <a:buFont typeface="Wingdings" panose="05000000000000000000" pitchFamily="2" charset="2"/>
              <a:buChar char="Ø"/>
            </a:pPr>
            <a:r>
              <a:rPr lang="zh-CN" altLang="en-US" sz="2800" b="1" dirty="0"/>
              <a:t>用极小极大分析方法求最佳走步的具体过程是</a:t>
            </a:r>
            <a:r>
              <a:rPr lang="zh-CN" altLang="en-US" sz="2800" dirty="0"/>
              <a:t>：</a:t>
            </a:r>
            <a:endParaRPr lang="zh-CN" altLang="en-US" sz="2800" dirty="0"/>
          </a:p>
          <a:p>
            <a:pPr marL="179705" lvl="1" indent="0">
              <a:spcBef>
                <a:spcPct val="50000"/>
              </a:spcBef>
              <a:buClr>
                <a:srgbClr val="3333CC"/>
              </a:buClr>
              <a:buSzPct val="80000"/>
              <a:buFont typeface="Wingdings" panose="05000000000000000000" pitchFamily="2" charset="2"/>
              <a:buChar char="Ø"/>
            </a:pPr>
            <a:r>
              <a:rPr lang="zh-CN" altLang="en-US" sz="2400" dirty="0"/>
              <a:t>首先，按扩展深度限制（回合数）扩展节点，对末端节点求静态估值；</a:t>
            </a:r>
            <a:endParaRPr lang="zh-CN" altLang="en-US" sz="2400" dirty="0"/>
          </a:p>
          <a:p>
            <a:pPr marL="179705" lvl="1" indent="0">
              <a:spcBef>
                <a:spcPct val="50000"/>
              </a:spcBef>
              <a:buClr>
                <a:srgbClr val="3333CC"/>
              </a:buClr>
              <a:buSzPct val="80000"/>
              <a:buFont typeface="Wingdings" panose="05000000000000000000" pitchFamily="2" charset="2"/>
              <a:buChar char="Ø"/>
            </a:pPr>
            <a:r>
              <a:rPr lang="zh-CN" altLang="en-US" sz="2400" dirty="0"/>
              <a:t>然后，对内部节点按极小极大化分析方法求倒推值；</a:t>
            </a:r>
            <a:endParaRPr lang="zh-CN" altLang="en-US" sz="2400" dirty="0"/>
          </a:p>
          <a:p>
            <a:pPr marL="179705" lvl="1" indent="0">
              <a:spcBef>
                <a:spcPct val="50000"/>
              </a:spcBef>
              <a:buClr>
                <a:srgbClr val="3333CC"/>
              </a:buClr>
              <a:buSzPct val="80000"/>
              <a:buFont typeface="Wingdings" panose="05000000000000000000" pitchFamily="2" charset="2"/>
              <a:buChar char="Ø"/>
            </a:pPr>
            <a:r>
              <a:rPr lang="zh-CN" altLang="en-US" sz="2400" dirty="0"/>
              <a:t>最后，根据根节点的倒推值决定一个最佳走步；</a:t>
            </a:r>
            <a:endParaRPr lang="zh-CN" altLang="en-US" sz="2400" dirty="0"/>
          </a:p>
          <a:p>
            <a:pPr marL="179705" lvl="1" indent="0">
              <a:spcBef>
                <a:spcPct val="50000"/>
              </a:spcBef>
              <a:buClr>
                <a:srgbClr val="3333CC"/>
              </a:buClr>
              <a:buSzPct val="80000"/>
              <a:buFont typeface="Wingdings" panose="05000000000000000000" pitchFamily="2" charset="2"/>
              <a:buChar char="Ø"/>
            </a:pPr>
            <a:r>
              <a:rPr lang="zh-CN" altLang="en-US" sz="2400" dirty="0"/>
              <a:t>重复上面分析过程，直到扩展到终局。</a:t>
            </a:r>
            <a:endParaRPr lang="zh-CN" altLang="en-US" sz="2400" dirty="0"/>
          </a:p>
          <a:p>
            <a:pPr marL="179705" lvl="1" indent="0">
              <a:spcBef>
                <a:spcPct val="50000"/>
              </a:spcBef>
              <a:buClr>
                <a:srgbClr val="3333CC"/>
              </a:buClr>
              <a:buSzPct val="80000"/>
              <a:buFont typeface="Wingdings" panose="05000000000000000000" pitchFamily="2" charset="2"/>
              <a:buNone/>
            </a:pPr>
            <a:r>
              <a:rPr lang="zh-CN" altLang="en-US" sz="2400" dirty="0"/>
              <a:t>      每扩展一次，对内部节点都用新的倒推值代替原来的静态估值或原来的倒推值。如果一个行动方案能获得较大的倒推值，则它就是当前最好的行动方案。</a:t>
            </a:r>
            <a:endParaRPr lang="zh-CN" altLang="en-US"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701" name="Rectangle 2"/>
          <p:cNvSpPr>
            <a:spLocks noGrp="1"/>
          </p:cNvSpPr>
          <p:nvPr>
            <p:ph type="title"/>
          </p:nvPr>
        </p:nvSpPr>
        <p:spPr/>
        <p:txBody>
          <a:bodyPr vert="horz" wrap="square" anchor="b"/>
          <a:p>
            <a:pPr eaLnBrk="1" hangingPunct="1"/>
            <a:r>
              <a:rPr lang="en-US" altLang="zh-CN" sz="2800" b="1"/>
              <a:t>2.6.2 </a:t>
            </a:r>
            <a:r>
              <a:rPr lang="zh-CN" altLang="en-US" sz="2800" b="1" dirty="0"/>
              <a:t>博弈树搜索</a:t>
            </a:r>
            <a:r>
              <a:rPr lang="zh-CN" altLang="en-US" sz="2800" b="1" dirty="0">
                <a:latin typeface="宋体" panose="02010600030101010101" pitchFamily="2" charset="-122"/>
              </a:rPr>
              <a:t>（</a:t>
            </a:r>
            <a:r>
              <a:rPr lang="en-US" altLang="zh-CN" sz="2800" b="1">
                <a:latin typeface="宋体" panose="02010600030101010101" pitchFamily="2" charset="-122"/>
              </a:rPr>
              <a:t>4</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
        <p:nvSpPr>
          <p:cNvPr id="157702" name="矩形 157701"/>
          <p:cNvSpPr/>
          <p:nvPr/>
        </p:nvSpPr>
        <p:spPr>
          <a:xfrm>
            <a:off x="0" y="1885950"/>
            <a:ext cx="9144000" cy="0"/>
          </a:xfrm>
          <a:prstGeom prst="rect">
            <a:avLst/>
          </a:prstGeom>
          <a:noFill/>
          <a:ln w="9525">
            <a:noFill/>
          </a:ln>
        </p:spPr>
        <p:txBody>
          <a:bodyPr/>
          <a:p>
            <a:endParaRPr lang="zh-CN" altLang="en-US"/>
          </a:p>
        </p:txBody>
      </p:sp>
      <p:graphicFrame>
        <p:nvGraphicFramePr>
          <p:cNvPr id="157703" name="对象 157702"/>
          <p:cNvGraphicFramePr>
            <a:graphicFrameLocks noChangeAspect="1"/>
          </p:cNvGraphicFramePr>
          <p:nvPr/>
        </p:nvGraphicFramePr>
        <p:xfrm>
          <a:off x="611188" y="1989138"/>
          <a:ext cx="7921625" cy="4392612"/>
        </p:xfrm>
        <a:graphic>
          <a:graphicData uri="http://schemas.openxmlformats.org/presentationml/2006/ole">
            <mc:AlternateContent xmlns:mc="http://schemas.openxmlformats.org/markup-compatibility/2006">
              <mc:Choice xmlns:v="urn:schemas-microsoft-com:vml" Requires="v">
                <p:oleObj spid="_x0000_s3123" name="" r:id="rId1" imgW="7721600" imgH="4526915" progId="Visio.Drawing.11">
                  <p:embed/>
                </p:oleObj>
              </mc:Choice>
              <mc:Fallback>
                <p:oleObj name="" r:id="rId1" imgW="7721600" imgH="4526915" progId="Visio.Drawing.11">
                  <p:embed/>
                  <p:pic>
                    <p:nvPicPr>
                      <p:cNvPr id="0" name="图片 3122"/>
                      <p:cNvPicPr/>
                      <p:nvPr/>
                    </p:nvPicPr>
                    <p:blipFill>
                      <a:blip r:embed="rId2"/>
                      <a:stretch>
                        <a:fillRect/>
                      </a:stretch>
                    </p:blipFill>
                    <p:spPr>
                      <a:xfrm>
                        <a:off x="611188" y="1989138"/>
                        <a:ext cx="7921625" cy="4392612"/>
                      </a:xfrm>
                      <a:prstGeom prst="rect">
                        <a:avLst/>
                      </a:prstGeom>
                      <a:noFill/>
                      <a:ln w="38100">
                        <a:noFill/>
                        <a:miter/>
                      </a:ln>
                    </p:spPr>
                  </p:pic>
                </p:oleObj>
              </mc:Fallback>
            </mc:AlternateContent>
          </a:graphicData>
        </a:graphic>
      </p:graphicFrame>
      <p:sp>
        <p:nvSpPr>
          <p:cNvPr id="157704" name="文本框 157703"/>
          <p:cNvSpPr txBox="1"/>
          <p:nvPr/>
        </p:nvSpPr>
        <p:spPr>
          <a:xfrm>
            <a:off x="1044575" y="1138238"/>
            <a:ext cx="7848600" cy="276860"/>
          </a:xfrm>
          <a:prstGeom prst="rect">
            <a:avLst/>
          </a:prstGeom>
          <a:noFill/>
          <a:ln w="9525">
            <a:noFill/>
          </a:ln>
        </p:spPr>
        <p:txBody>
          <a:bodyPr lIns="0" tIns="0" rIns="0" bIns="0">
            <a:spAutoFit/>
          </a:bodyPr>
          <a:p>
            <a:pPr algn="l">
              <a:spcBef>
                <a:spcPct val="50000"/>
              </a:spcBef>
            </a:pPr>
            <a:r>
              <a:rPr lang="zh-CN" altLang="en-US" dirty="0">
                <a:latin typeface="宋体" panose="02010600030101010101" pitchFamily="2" charset="-122"/>
              </a:rPr>
              <a:t>例</a:t>
            </a:r>
            <a:r>
              <a:rPr lang="en-US" altLang="zh-CN">
                <a:latin typeface="宋体" panose="02010600030101010101" pitchFamily="2" charset="-122"/>
              </a:rPr>
              <a:t>2.17 </a:t>
            </a:r>
            <a:r>
              <a:rPr lang="zh-CN" altLang="en-US" dirty="0">
                <a:latin typeface="宋体" panose="02010600030101010101" pitchFamily="2" charset="-122"/>
              </a:rPr>
              <a:t>用极小极大分析方法求最佳走步。</a:t>
            </a:r>
            <a:endParaRPr lang="zh-CN" altLang="en-US" b="0" dirty="0">
              <a:latin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5" name="Rectangle 2"/>
          <p:cNvSpPr>
            <a:spLocks noGrp="1"/>
          </p:cNvSpPr>
          <p:nvPr>
            <p:ph type="title"/>
          </p:nvPr>
        </p:nvSpPr>
        <p:spPr/>
        <p:txBody>
          <a:bodyPr vert="horz" wrap="square" anchor="b"/>
          <a:p>
            <a:pPr eaLnBrk="1" hangingPunct="1"/>
            <a:r>
              <a:rPr lang="en-US" altLang="zh-CN" sz="3200" b="1"/>
              <a:t>2.6.2 </a:t>
            </a:r>
            <a:r>
              <a:rPr lang="zh-CN" altLang="en-US" sz="3200" b="1" dirty="0"/>
              <a:t>博弈树搜索</a:t>
            </a:r>
            <a:r>
              <a:rPr lang="zh-CN" altLang="en-US" sz="3200" b="1" dirty="0">
                <a:latin typeface="宋体" panose="02010600030101010101" pitchFamily="2" charset="-122"/>
              </a:rPr>
              <a:t>（</a:t>
            </a:r>
            <a:r>
              <a:rPr lang="en-US" altLang="zh-CN" sz="3200" b="1">
                <a:latin typeface="宋体" panose="02010600030101010101" pitchFamily="2" charset="-122"/>
              </a:rPr>
              <a:t>5</a:t>
            </a:r>
            <a:r>
              <a:rPr lang="zh-CN" altLang="en-US" sz="3200" b="1" dirty="0">
                <a:latin typeface="宋体" panose="02010600030101010101" pitchFamily="2" charset="-122"/>
              </a:rPr>
              <a:t>）</a:t>
            </a:r>
            <a:endParaRPr lang="zh-CN" altLang="en-US" sz="3200" b="1" dirty="0">
              <a:latin typeface="宋体" panose="02010600030101010101" pitchFamily="2" charset="-122"/>
            </a:endParaRPr>
          </a:p>
        </p:txBody>
      </p:sp>
      <p:sp>
        <p:nvSpPr>
          <p:cNvPr id="158726" name="Rectangle 3"/>
          <p:cNvSpPr>
            <a:spLocks noGrp="1"/>
          </p:cNvSpPr>
          <p:nvPr>
            <p:ph type="body" idx="4294967295"/>
          </p:nvPr>
        </p:nvSpPr>
        <p:spPr>
          <a:xfrm>
            <a:off x="775970" y="1132840"/>
            <a:ext cx="7416800" cy="4791075"/>
          </a:xfrm>
        </p:spPr>
        <p:txBody>
          <a:bodyPr vert="horz" wrap="square" anchor="t"/>
          <a:p>
            <a:pPr marL="0" indent="0" algn="just" eaLnBrk="1" hangingPunct="1">
              <a:lnSpc>
                <a:spcPct val="120000"/>
              </a:lnSpc>
              <a:buNone/>
            </a:pPr>
            <a:r>
              <a:rPr lang="zh-CN" altLang="en-US" sz="2400" b="1" dirty="0">
                <a:latin typeface="宋体" panose="02010600030101010101" pitchFamily="2" charset="-122"/>
              </a:rPr>
              <a:t>例</a:t>
            </a:r>
            <a:r>
              <a:rPr lang="en-US" altLang="zh-CN" sz="2400" b="1">
                <a:latin typeface="宋体" panose="02010600030101010101" pitchFamily="2" charset="-122"/>
              </a:rPr>
              <a:t>2.18 </a:t>
            </a:r>
            <a:r>
              <a:rPr lang="zh-CN" altLang="en-US" sz="2400" b="1" dirty="0">
                <a:latin typeface="宋体" panose="02010600030101010101" pitchFamily="2" charset="-122"/>
              </a:rPr>
              <a:t>一字棋游戏</a:t>
            </a:r>
            <a:r>
              <a:rPr lang="zh-CN" altLang="en-US" sz="2400" dirty="0">
                <a:latin typeface="宋体" panose="02010600030101010101" pitchFamily="2" charset="-122"/>
              </a:rPr>
              <a:t>。设有如图</a:t>
            </a:r>
            <a:r>
              <a:rPr lang="en-US" altLang="zh-CN" sz="2400">
                <a:latin typeface="宋体" panose="02010600030101010101" pitchFamily="2" charset="-122"/>
              </a:rPr>
              <a:t>3—19(a)</a:t>
            </a:r>
            <a:r>
              <a:rPr lang="zh-CN" altLang="en-US" sz="2400" dirty="0">
                <a:latin typeface="宋体" panose="02010600030101010101" pitchFamily="2" charset="-122"/>
              </a:rPr>
              <a:t>所示的九个空格，由</a:t>
            </a:r>
            <a:r>
              <a:rPr lang="en-US" altLang="zh-CN" sz="2400">
                <a:latin typeface="宋体" panose="02010600030101010101" pitchFamily="2" charset="-122"/>
              </a:rPr>
              <a:t>A</a:t>
            </a:r>
            <a:r>
              <a:rPr lang="zh-CN" altLang="en-US" sz="2400" dirty="0">
                <a:latin typeface="宋体" panose="02010600030101010101" pitchFamily="2" charset="-122"/>
              </a:rPr>
              <a:t>，</a:t>
            </a:r>
            <a:r>
              <a:rPr lang="en-US" altLang="zh-CN" sz="2400">
                <a:latin typeface="宋体" panose="02010600030101010101" pitchFamily="2" charset="-122"/>
              </a:rPr>
              <a:t>B</a:t>
            </a:r>
            <a:r>
              <a:rPr lang="zh-CN" altLang="en-US" sz="2400" dirty="0">
                <a:latin typeface="宋体" panose="02010600030101010101" pitchFamily="2" charset="-122"/>
              </a:rPr>
              <a:t>二人对弈，轮到谁走棋谁就往空格上放一只自己的棋子，谁先使自己的棋子构成“三子成一线”谁就取得了胜利。</a:t>
            </a:r>
            <a:endParaRPr lang="zh-CN" altLang="en-US" sz="2400" dirty="0">
              <a:latin typeface="宋体" panose="02010600030101010101" pitchFamily="2" charset="-122"/>
            </a:endParaRPr>
          </a:p>
          <a:p>
            <a:pPr marL="0" indent="0" eaLnBrk="1" hangingPunct="1"/>
            <a:endParaRPr lang="en-US" altLang="zh-CN" sz="2400">
              <a:latin typeface="宋体" panose="02010600030101010101" pitchFamily="2" charset="-122"/>
            </a:endParaRPr>
          </a:p>
        </p:txBody>
      </p:sp>
      <p:graphicFrame>
        <p:nvGraphicFramePr>
          <p:cNvPr id="158727" name="表格 158726"/>
          <p:cNvGraphicFramePr/>
          <p:nvPr/>
        </p:nvGraphicFramePr>
        <p:xfrm>
          <a:off x="2051050" y="3933825"/>
          <a:ext cx="1981200" cy="1552575"/>
        </p:xfrm>
        <a:graphic>
          <a:graphicData uri="http://schemas.openxmlformats.org/drawingml/2006/table">
            <a:tbl>
              <a:tblPr/>
              <a:tblGrid>
                <a:gridCol w="660400"/>
                <a:gridCol w="660400"/>
                <a:gridCol w="660400"/>
              </a:tblGrid>
              <a:tr h="517525">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eaLnBrk="1" hangingPunct="1">
                        <a:buFont typeface="Wingdings" panose="05000000000000000000" pitchFamily="2" charset="2"/>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eaLnBrk="1" hangingPunct="1">
                        <a:buFont typeface="Wingdings" panose="05000000000000000000" pitchFamily="2" charset="2"/>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eaLnBrk="1" hangingPunct="1">
                        <a:buFont typeface="Wingdings" panose="05000000000000000000" pitchFamily="2" charset="2"/>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eaLnBrk="1" hangingPunct="1">
                        <a:buFont typeface="Wingdings" panose="05000000000000000000" pitchFamily="2" charset="2"/>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eaLnBrk="1" hangingPunct="1">
                        <a:buFont typeface="Wingdings" panose="05000000000000000000" pitchFamily="2" charset="2"/>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eaLnBrk="1" hangingPunct="1">
                        <a:buFont typeface="Wingdings" panose="05000000000000000000" pitchFamily="2" charset="2"/>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eaLnBrk="1" hangingPunct="1">
                        <a:buFont typeface="Wingdings" panose="05000000000000000000" pitchFamily="2" charset="2"/>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eaLnBrk="1" hangingPunct="1">
                        <a:buFont typeface="Wingdings" panose="05000000000000000000" pitchFamily="2" charset="2"/>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eaLnBrk="1" hangingPunct="1">
                        <a:buFont typeface="Wingdings" panose="05000000000000000000" pitchFamily="2" charset="2"/>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58745" name="表格 158744"/>
          <p:cNvGraphicFramePr/>
          <p:nvPr/>
        </p:nvGraphicFramePr>
        <p:xfrm>
          <a:off x="5632450" y="3933825"/>
          <a:ext cx="1981200" cy="1555750"/>
        </p:xfrm>
        <a:graphic>
          <a:graphicData uri="http://schemas.openxmlformats.org/drawingml/2006/table">
            <a:tbl>
              <a:tblPr/>
              <a:tblGrid>
                <a:gridCol w="660400"/>
                <a:gridCol w="660400"/>
                <a:gridCol w="660400"/>
              </a:tblGrid>
              <a:tr h="517525">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r>
                        <a:rPr lang="en-US" altLang="zh-CN"/>
                        <a:t>b</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r>
                        <a:rPr lang="en-US" altLang="zh-CN"/>
                        <a:t>a</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9" name="Rectangle 2"/>
          <p:cNvSpPr>
            <a:spLocks noGrp="1"/>
          </p:cNvSpPr>
          <p:nvPr>
            <p:ph type="title"/>
          </p:nvPr>
        </p:nvSpPr>
        <p:spPr/>
        <p:txBody>
          <a:bodyPr vert="horz" wrap="square" anchor="b"/>
          <a:p>
            <a:pPr eaLnBrk="1" hangingPunct="1"/>
            <a:r>
              <a:rPr lang="en-US" altLang="zh-CN" sz="2800" b="1"/>
              <a:t>2.6.2 </a:t>
            </a:r>
            <a:r>
              <a:rPr lang="zh-CN" altLang="en-US" sz="2800" b="1" dirty="0"/>
              <a:t>博弈树搜索</a:t>
            </a:r>
            <a:r>
              <a:rPr lang="zh-CN" altLang="en-US" sz="2800" b="1" dirty="0">
                <a:latin typeface="宋体" panose="02010600030101010101" pitchFamily="2" charset="-122"/>
              </a:rPr>
              <a:t>（</a:t>
            </a:r>
            <a:r>
              <a:rPr lang="en-US" altLang="zh-CN" sz="2800" b="1">
                <a:latin typeface="宋体" panose="02010600030101010101" pitchFamily="2" charset="-122"/>
              </a:rPr>
              <a:t>6</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
        <p:nvSpPr>
          <p:cNvPr id="159750" name="Rectangle 3"/>
          <p:cNvSpPr>
            <a:spLocks noGrp="1"/>
          </p:cNvSpPr>
          <p:nvPr>
            <p:ph type="body" idx="4294967295"/>
          </p:nvPr>
        </p:nvSpPr>
        <p:spPr>
          <a:xfrm>
            <a:off x="628650" y="1398270"/>
            <a:ext cx="7833995" cy="5049520"/>
          </a:xfrm>
        </p:spPr>
        <p:txBody>
          <a:bodyPr vert="horz" wrap="square" anchor="t">
            <a:normAutofit lnSpcReduction="10000"/>
          </a:bodyPr>
          <a:p>
            <a:pPr marL="0" indent="0" algn="just" eaLnBrk="1" hangingPunct="1">
              <a:lnSpc>
                <a:spcPct val="100000"/>
              </a:lnSpc>
              <a:spcBef>
                <a:spcPct val="50000"/>
              </a:spcBef>
              <a:buNone/>
            </a:pPr>
            <a:r>
              <a:rPr lang="en-US" altLang="zh-CN" sz="2400">
                <a:latin typeface="华文新魏" panose="02010800040101010101" pitchFamily="2" charset="-122"/>
                <a:ea typeface="华文新魏" panose="02010800040101010101" pitchFamily="2" charset="-122"/>
              </a:rPr>
              <a:t> </a:t>
            </a:r>
            <a:r>
              <a:rPr lang="zh-CN" altLang="en-US" sz="2400" dirty="0"/>
              <a:t>棋盘上的整行、整列和对角线称为</a:t>
            </a:r>
            <a:r>
              <a:rPr lang="zh-CN" altLang="en-US" sz="2400" b="1" dirty="0">
                <a:solidFill>
                  <a:schemeClr val="hlink"/>
                </a:solidFill>
              </a:rPr>
              <a:t>路</a:t>
            </a:r>
            <a:r>
              <a:rPr lang="zh-CN" altLang="en-US" sz="2400" dirty="0">
                <a:solidFill>
                  <a:schemeClr val="hlink"/>
                </a:solidFill>
              </a:rPr>
              <a:t>（线）</a:t>
            </a:r>
            <a:r>
              <a:rPr lang="zh-CN" altLang="en-US" sz="2400" dirty="0"/>
              <a:t>。</a:t>
            </a:r>
            <a:endParaRPr lang="zh-CN" altLang="en-US" sz="2400" dirty="0"/>
          </a:p>
          <a:p>
            <a:pPr marL="0" indent="0" algn="just" eaLnBrk="1" hangingPunct="1">
              <a:lnSpc>
                <a:spcPct val="100000"/>
              </a:lnSpc>
              <a:spcBef>
                <a:spcPct val="50000"/>
              </a:spcBef>
              <a:buNone/>
            </a:pPr>
            <a:r>
              <a:rPr lang="zh-CN" altLang="en-US" sz="2400" dirty="0"/>
              <a:t>如果一条路上只有</a:t>
            </a:r>
            <a:r>
              <a:rPr lang="en-US" altLang="zh-CN" sz="2400" b="1" i="1">
                <a:latin typeface="Times New Roman" panose="02020603050405020304" pitchFamily="18" charset="0"/>
              </a:rPr>
              <a:t>i</a:t>
            </a:r>
            <a:r>
              <a:rPr lang="zh-CN" altLang="en-US" sz="2400" dirty="0"/>
              <a:t>方的棋子，则称该路为留给</a:t>
            </a:r>
            <a:r>
              <a:rPr lang="en-US" altLang="zh-CN" sz="2400" b="1" i="1">
                <a:solidFill>
                  <a:schemeClr val="hlink"/>
                </a:solidFill>
                <a:latin typeface="Times New Roman" panose="02020603050405020304" pitchFamily="18" charset="0"/>
              </a:rPr>
              <a:t>i</a:t>
            </a:r>
            <a:r>
              <a:rPr lang="zh-CN" altLang="en-US" sz="2400" dirty="0">
                <a:solidFill>
                  <a:schemeClr val="hlink"/>
                </a:solidFill>
              </a:rPr>
              <a:t>方的路</a:t>
            </a:r>
            <a:r>
              <a:rPr lang="zh-CN" altLang="en-US" sz="2400" dirty="0"/>
              <a:t>。</a:t>
            </a:r>
            <a:endParaRPr lang="zh-CN" altLang="en-US" sz="2400" dirty="0"/>
          </a:p>
          <a:p>
            <a:pPr marL="0" indent="0" algn="just" eaLnBrk="1" hangingPunct="1">
              <a:lnSpc>
                <a:spcPct val="100000"/>
              </a:lnSpc>
              <a:spcBef>
                <a:spcPct val="50000"/>
              </a:spcBef>
              <a:buNone/>
            </a:pPr>
            <a:r>
              <a:rPr lang="zh-CN" altLang="en-US" sz="2400" dirty="0"/>
              <a:t>如果一条路上只有</a:t>
            </a:r>
            <a:r>
              <a:rPr lang="en-US" altLang="zh-CN" sz="2400" i="1"/>
              <a:t>i</a:t>
            </a:r>
            <a:r>
              <a:rPr lang="zh-CN" altLang="en-US" sz="2400" dirty="0"/>
              <a:t>方的</a:t>
            </a:r>
            <a:r>
              <a:rPr lang="en-US" altLang="zh-CN" sz="2400" b="1" i="1">
                <a:latin typeface="Times New Roman" panose="02020603050405020304" pitchFamily="18" charset="0"/>
              </a:rPr>
              <a:t>k</a:t>
            </a:r>
            <a:r>
              <a:rPr lang="zh-CN" altLang="en-US" sz="2400" dirty="0"/>
              <a:t>个棋子，则称该路为留给</a:t>
            </a:r>
            <a:r>
              <a:rPr lang="en-US" altLang="zh-CN" sz="2400" b="1" i="1">
                <a:solidFill>
                  <a:schemeClr val="hlink"/>
                </a:solidFill>
                <a:latin typeface="Times New Roman" panose="02020603050405020304" pitchFamily="18" charset="0"/>
              </a:rPr>
              <a:t>i</a:t>
            </a:r>
            <a:r>
              <a:rPr lang="zh-CN" altLang="en-US" sz="2400" b="1" dirty="0">
                <a:solidFill>
                  <a:schemeClr val="hlink"/>
                </a:solidFill>
              </a:rPr>
              <a:t>方的</a:t>
            </a:r>
            <a:r>
              <a:rPr lang="en-US" altLang="zh-CN" sz="2400" b="1" i="1">
                <a:solidFill>
                  <a:schemeClr val="hlink"/>
                </a:solidFill>
                <a:latin typeface="Times New Roman" panose="02020603050405020304" pitchFamily="18" charset="0"/>
              </a:rPr>
              <a:t>k</a:t>
            </a:r>
            <a:r>
              <a:rPr lang="zh-CN" altLang="en-US" sz="2400" b="1" dirty="0">
                <a:solidFill>
                  <a:schemeClr val="hlink"/>
                </a:solidFill>
              </a:rPr>
              <a:t>阶路</a:t>
            </a:r>
            <a:r>
              <a:rPr lang="zh-CN" altLang="en-US" sz="2400" dirty="0">
                <a:solidFill>
                  <a:schemeClr val="hlink"/>
                </a:solidFill>
              </a:rPr>
              <a:t>。</a:t>
            </a:r>
            <a:endParaRPr lang="zh-CN" altLang="en-US" sz="2400" dirty="0">
              <a:solidFill>
                <a:schemeClr val="hlink"/>
              </a:solidFill>
            </a:endParaRPr>
          </a:p>
          <a:p>
            <a:pPr marL="0" indent="0" algn="just" eaLnBrk="1" hangingPunct="1">
              <a:lnSpc>
                <a:spcPct val="100000"/>
              </a:lnSpc>
              <a:spcBef>
                <a:spcPct val="50000"/>
              </a:spcBef>
              <a:buNone/>
            </a:pPr>
            <a:r>
              <a:rPr lang="zh-CN" altLang="en-US" sz="2400" b="1" dirty="0">
                <a:latin typeface="宋体" panose="02010600030101010101" pitchFamily="2" charset="-122"/>
              </a:rPr>
              <a:t>估价函数定义</a:t>
            </a:r>
            <a:r>
              <a:rPr lang="en-US" altLang="zh-CN" sz="2400" b="1" i="1">
                <a:latin typeface="Times New Roman" panose="02020603050405020304" pitchFamily="18" charset="0"/>
              </a:rPr>
              <a:t>h</a:t>
            </a:r>
            <a:r>
              <a:rPr lang="en-US" altLang="zh-CN" sz="2400" b="1" baseline="-25000">
                <a:latin typeface="宋体" panose="02010600030101010101" pitchFamily="2" charset="-122"/>
              </a:rPr>
              <a:t>1</a:t>
            </a:r>
            <a:r>
              <a:rPr lang="en-US" altLang="zh-CN" sz="2400" b="1">
                <a:latin typeface="宋体" panose="02010600030101010101" pitchFamily="2" charset="-122"/>
              </a:rPr>
              <a:t>(x)</a:t>
            </a:r>
            <a:r>
              <a:rPr lang="zh-CN" altLang="en-US" sz="2400" b="1" dirty="0">
                <a:latin typeface="宋体" panose="02010600030101010101" pitchFamily="2" charset="-122"/>
              </a:rPr>
              <a:t>如下</a:t>
            </a:r>
            <a:r>
              <a:rPr lang="zh-CN" altLang="en-US" sz="2400" dirty="0">
                <a:latin typeface="宋体" panose="02010600030101010101" pitchFamily="2" charset="-122"/>
              </a:rPr>
              <a:t>：</a:t>
            </a:r>
            <a:endParaRPr lang="zh-CN" altLang="en-US" sz="2400" dirty="0">
              <a:latin typeface="宋体" panose="02010600030101010101" pitchFamily="2" charset="-122"/>
            </a:endParaRPr>
          </a:p>
          <a:p>
            <a:pPr marL="0" indent="0" algn="just" eaLnBrk="1" hangingPunct="1">
              <a:lnSpc>
                <a:spcPct val="100000"/>
              </a:lnSpc>
              <a:spcBef>
                <a:spcPct val="50000"/>
              </a:spcBef>
              <a:buNone/>
            </a:pPr>
            <a:r>
              <a:rPr lang="zh-CN" altLang="en-US" sz="2400" dirty="0">
                <a:latin typeface="宋体" panose="02010600030101010101" pitchFamily="2" charset="-122"/>
              </a:rPr>
              <a:t> 设棋局为</a:t>
            </a:r>
            <a:r>
              <a:rPr lang="en-US" altLang="zh-CN" sz="2400" b="1" i="1">
                <a:latin typeface="Times New Roman" panose="02020603050405020304" pitchFamily="18" charset="0"/>
              </a:rPr>
              <a:t>P</a:t>
            </a:r>
            <a:r>
              <a:rPr lang="zh-CN" altLang="en-US" sz="2400" dirty="0">
                <a:latin typeface="宋体" panose="02010600030101010101" pitchFamily="2" charset="-122"/>
              </a:rPr>
              <a:t>，估价函数为</a:t>
            </a:r>
            <a:r>
              <a:rPr lang="en-US" altLang="zh-CN" sz="2400" b="1" i="1" err="1">
                <a:latin typeface="Times New Roman" panose="02020603050405020304" pitchFamily="18" charset="0"/>
              </a:rPr>
              <a:t>e</a:t>
            </a:r>
            <a:r>
              <a:rPr lang="en-US" altLang="zh-CN" sz="2400" err="1">
                <a:latin typeface="宋体" panose="02010600030101010101" pitchFamily="2" charset="-122"/>
              </a:rPr>
              <a:t>(</a:t>
            </a:r>
            <a:r>
              <a:rPr lang="en-US" altLang="zh-CN" sz="2400" b="1" i="1" err="1">
                <a:latin typeface="Times New Roman" panose="02020603050405020304" pitchFamily="18" charset="0"/>
              </a:rPr>
              <a:t>P</a:t>
            </a:r>
            <a:r>
              <a:rPr lang="en-US" altLang="zh-CN" sz="2400">
                <a:latin typeface="宋体" panose="02010600030101010101" pitchFamily="2" charset="-122"/>
              </a:rPr>
              <a:t>)</a:t>
            </a:r>
            <a:r>
              <a:rPr lang="zh-CN" altLang="en-US" sz="2400" dirty="0">
                <a:latin typeface="宋体" panose="02010600030101010101" pitchFamily="2" charset="-122"/>
              </a:rPr>
              <a:t>。</a:t>
            </a:r>
            <a:endParaRPr lang="zh-CN" altLang="en-US" sz="2400" dirty="0">
              <a:latin typeface="宋体" panose="02010600030101010101" pitchFamily="2" charset="-122"/>
            </a:endParaRPr>
          </a:p>
          <a:p>
            <a:pPr marL="0" indent="0" algn="just" eaLnBrk="1" hangingPunct="1">
              <a:lnSpc>
                <a:spcPct val="100000"/>
              </a:lnSpc>
              <a:spcBef>
                <a:spcPct val="50000"/>
              </a:spcBef>
              <a:buNone/>
            </a:pPr>
            <a:r>
              <a:rPr lang="en-US" altLang="zh-CN" sz="2400">
                <a:latin typeface="宋体" panose="02010600030101010101" pitchFamily="2" charset="-122"/>
              </a:rPr>
              <a:t>(1)</a:t>
            </a:r>
            <a:r>
              <a:rPr lang="zh-CN" altLang="en-US" sz="2400" dirty="0">
                <a:latin typeface="宋体" panose="02010600030101010101" pitchFamily="2" charset="-122"/>
              </a:rPr>
              <a:t>若</a:t>
            </a:r>
            <a:r>
              <a:rPr lang="en-US" altLang="zh-CN" sz="2400" b="1" i="1">
                <a:latin typeface="Times New Roman" panose="02020603050405020304" pitchFamily="18" charset="0"/>
              </a:rPr>
              <a:t>P</a:t>
            </a:r>
            <a:r>
              <a:rPr lang="zh-CN" altLang="en-US" sz="2400" dirty="0">
                <a:latin typeface="宋体" panose="02010600030101010101" pitchFamily="2" charset="-122"/>
              </a:rPr>
              <a:t>是</a:t>
            </a:r>
            <a:r>
              <a:rPr lang="en-US" altLang="zh-CN" sz="2400" b="1" i="1">
                <a:latin typeface="Times New Roman" panose="02020603050405020304" pitchFamily="18" charset="0"/>
              </a:rPr>
              <a:t>A</a:t>
            </a:r>
            <a:r>
              <a:rPr lang="zh-CN" altLang="en-US" sz="2400" dirty="0">
                <a:solidFill>
                  <a:schemeClr val="hlink"/>
                </a:solidFill>
                <a:latin typeface="宋体" panose="02010600030101010101" pitchFamily="2" charset="-122"/>
              </a:rPr>
              <a:t>必胜</a:t>
            </a:r>
            <a:r>
              <a:rPr lang="zh-CN" altLang="en-US" sz="2400" dirty="0">
                <a:latin typeface="宋体" panose="02010600030101010101" pitchFamily="2" charset="-122"/>
              </a:rPr>
              <a:t>的棋局，则</a:t>
            </a:r>
            <a:r>
              <a:rPr lang="en-US" altLang="zh-CN" sz="2400" b="1" i="1">
                <a:latin typeface="Times New Roman" panose="02020603050405020304" pitchFamily="18" charset="0"/>
              </a:rPr>
              <a:t>h</a:t>
            </a:r>
            <a:r>
              <a:rPr lang="en-US" altLang="zh-CN" sz="2400" b="1" baseline="-25000">
                <a:latin typeface="宋体" panose="02010600030101010101" pitchFamily="2" charset="-122"/>
              </a:rPr>
              <a:t>1</a:t>
            </a:r>
            <a:r>
              <a:rPr lang="en-US" altLang="zh-CN" sz="2400" b="1">
                <a:latin typeface="宋体" panose="02010600030101010101" pitchFamily="2" charset="-122"/>
              </a:rPr>
              <a:t>(</a:t>
            </a:r>
            <a:r>
              <a:rPr lang="en-US" altLang="zh-CN" sz="2400" b="1" i="1">
                <a:latin typeface="Times New Roman" panose="02020603050405020304" pitchFamily="18" charset="0"/>
              </a:rPr>
              <a:t>x</a:t>
            </a:r>
            <a:r>
              <a:rPr lang="en-US" altLang="zh-CN" sz="2400" b="1">
                <a:latin typeface="宋体" panose="02010600030101010101" pitchFamily="2" charset="-122"/>
              </a:rPr>
              <a:t>)=</a:t>
            </a:r>
            <a:r>
              <a:rPr lang="en-US" altLang="zh-CN" sz="2400">
                <a:solidFill>
                  <a:schemeClr val="hlink"/>
                </a:solidFill>
                <a:latin typeface="宋体" panose="02010600030101010101" pitchFamily="2" charset="-122"/>
              </a:rPr>
              <a:t>=+∞</a:t>
            </a:r>
            <a:r>
              <a:rPr lang="zh-CN" altLang="en-US" sz="2400" dirty="0">
                <a:latin typeface="宋体" panose="02010600030101010101" pitchFamily="2" charset="-122"/>
              </a:rPr>
              <a:t>。</a:t>
            </a:r>
            <a:endParaRPr lang="zh-CN" altLang="en-US" sz="2400" dirty="0">
              <a:latin typeface="宋体" panose="02010600030101010101" pitchFamily="2" charset="-122"/>
            </a:endParaRPr>
          </a:p>
          <a:p>
            <a:pPr marL="0" indent="0" algn="just" eaLnBrk="1" hangingPunct="1">
              <a:lnSpc>
                <a:spcPct val="100000"/>
              </a:lnSpc>
              <a:spcBef>
                <a:spcPct val="50000"/>
              </a:spcBef>
              <a:buNone/>
            </a:pPr>
            <a:r>
              <a:rPr lang="en-US" altLang="zh-CN" sz="2400">
                <a:latin typeface="宋体" panose="02010600030101010101" pitchFamily="2" charset="-122"/>
              </a:rPr>
              <a:t>(2)</a:t>
            </a:r>
            <a:r>
              <a:rPr lang="zh-CN" altLang="en-US" sz="2400" dirty="0">
                <a:latin typeface="宋体" panose="02010600030101010101" pitchFamily="2" charset="-122"/>
              </a:rPr>
              <a:t>若</a:t>
            </a:r>
            <a:r>
              <a:rPr lang="en-US" altLang="zh-CN" sz="2400" b="1" i="1">
                <a:latin typeface="Times New Roman" panose="02020603050405020304" pitchFamily="18" charset="0"/>
              </a:rPr>
              <a:t>P</a:t>
            </a:r>
            <a:r>
              <a:rPr lang="zh-CN" altLang="en-US" sz="2400" dirty="0">
                <a:latin typeface="宋体" panose="02010600030101010101" pitchFamily="2" charset="-122"/>
              </a:rPr>
              <a:t>是</a:t>
            </a:r>
            <a:r>
              <a:rPr lang="en-US" altLang="zh-CN" sz="2400" b="1" i="1">
                <a:latin typeface="Times New Roman" panose="02020603050405020304" pitchFamily="18" charset="0"/>
              </a:rPr>
              <a:t>B</a:t>
            </a:r>
            <a:r>
              <a:rPr lang="zh-CN" altLang="en-US" sz="2400" dirty="0">
                <a:solidFill>
                  <a:schemeClr val="hlink"/>
                </a:solidFill>
                <a:latin typeface="宋体" panose="02010600030101010101" pitchFamily="2" charset="-122"/>
              </a:rPr>
              <a:t>必胜</a:t>
            </a:r>
            <a:r>
              <a:rPr lang="zh-CN" altLang="en-US" sz="2400" dirty="0">
                <a:latin typeface="宋体" panose="02010600030101010101" pitchFamily="2" charset="-122"/>
              </a:rPr>
              <a:t>的棋局，则</a:t>
            </a:r>
            <a:r>
              <a:rPr lang="en-US" altLang="zh-CN" sz="2400" b="1" i="1">
                <a:latin typeface="Times New Roman" panose="02020603050405020304" pitchFamily="18" charset="0"/>
              </a:rPr>
              <a:t>h</a:t>
            </a:r>
            <a:r>
              <a:rPr lang="en-US" altLang="zh-CN" sz="2400" b="1" baseline="-25000">
                <a:latin typeface="宋体" panose="02010600030101010101" pitchFamily="2" charset="-122"/>
              </a:rPr>
              <a:t>1</a:t>
            </a:r>
            <a:r>
              <a:rPr lang="en-US" altLang="zh-CN" sz="2400" b="1">
                <a:latin typeface="宋体" panose="02010600030101010101" pitchFamily="2" charset="-122"/>
              </a:rPr>
              <a:t>(</a:t>
            </a:r>
            <a:r>
              <a:rPr lang="en-US" altLang="zh-CN" sz="2400" b="1" i="1">
                <a:latin typeface="Times New Roman" panose="02020603050405020304" pitchFamily="18" charset="0"/>
              </a:rPr>
              <a:t>x</a:t>
            </a:r>
            <a:r>
              <a:rPr lang="en-US" altLang="zh-CN" sz="2400" b="1">
                <a:latin typeface="宋体" panose="02010600030101010101" pitchFamily="2" charset="-122"/>
              </a:rPr>
              <a:t>)=</a:t>
            </a:r>
            <a:r>
              <a:rPr lang="zh-CN" altLang="en-US" sz="2400" dirty="0"/>
              <a:t> </a:t>
            </a:r>
            <a:r>
              <a:rPr lang="en-US" altLang="zh-CN" sz="2400">
                <a:solidFill>
                  <a:schemeClr val="hlink"/>
                </a:solidFill>
                <a:latin typeface="宋体" panose="02010600030101010101" pitchFamily="2" charset="-122"/>
              </a:rPr>
              <a:t>=-∞</a:t>
            </a:r>
            <a:r>
              <a:rPr lang="zh-CN" altLang="en-US" sz="2400" dirty="0">
                <a:latin typeface="宋体" panose="02010600030101010101" pitchFamily="2" charset="-122"/>
              </a:rPr>
              <a:t>。</a:t>
            </a:r>
            <a:endParaRPr lang="zh-CN" altLang="en-US" sz="2400" dirty="0">
              <a:latin typeface="宋体" panose="02010600030101010101" pitchFamily="2" charset="-122"/>
            </a:endParaRPr>
          </a:p>
          <a:p>
            <a:pPr marL="0" indent="0" algn="just" eaLnBrk="1" hangingPunct="1">
              <a:lnSpc>
                <a:spcPct val="100000"/>
              </a:lnSpc>
              <a:spcBef>
                <a:spcPct val="50000"/>
              </a:spcBef>
              <a:buNone/>
            </a:pPr>
            <a:r>
              <a:rPr lang="en-US" altLang="zh-CN" sz="2400">
                <a:latin typeface="宋体" panose="02010600030101010101" pitchFamily="2" charset="-122"/>
              </a:rPr>
              <a:t>(3)</a:t>
            </a:r>
            <a:r>
              <a:rPr lang="zh-CN" altLang="en-US" sz="2400" dirty="0"/>
              <a:t>若</a:t>
            </a:r>
            <a:r>
              <a:rPr lang="en-US" altLang="zh-CN" sz="2400" b="1" i="1">
                <a:latin typeface="Times New Roman" panose="02020603050405020304" pitchFamily="18" charset="0"/>
              </a:rPr>
              <a:t>x</a:t>
            </a:r>
            <a:r>
              <a:rPr lang="zh-CN" altLang="en-US" sz="2400" dirty="0"/>
              <a:t>是胜负未定的棋局，则</a:t>
            </a:r>
            <a:endParaRPr lang="zh-CN" altLang="en-US" sz="2400" dirty="0"/>
          </a:p>
          <a:p>
            <a:pPr marL="0" indent="0" algn="just" eaLnBrk="1" hangingPunct="1">
              <a:lnSpc>
                <a:spcPct val="100000"/>
              </a:lnSpc>
              <a:spcBef>
                <a:spcPct val="50000"/>
              </a:spcBef>
              <a:buNone/>
            </a:pPr>
            <a:r>
              <a:rPr lang="en-US" altLang="zh-CN" sz="2400" b="1" i="1">
                <a:latin typeface="Times New Roman" panose="02020603050405020304" pitchFamily="18" charset="0"/>
              </a:rPr>
              <a:t>                h</a:t>
            </a:r>
            <a:r>
              <a:rPr lang="en-US" altLang="zh-CN" sz="2400" b="1" baseline="-25000">
                <a:latin typeface="宋体" panose="02010600030101010101" pitchFamily="2" charset="-122"/>
              </a:rPr>
              <a:t>1</a:t>
            </a:r>
            <a:r>
              <a:rPr lang="en-US" altLang="zh-CN" sz="2400" b="1">
                <a:latin typeface="宋体" panose="02010600030101010101" pitchFamily="2" charset="-122"/>
              </a:rPr>
              <a:t>(</a:t>
            </a:r>
            <a:r>
              <a:rPr lang="en-US" altLang="zh-CN" sz="2400" b="1" i="1">
                <a:latin typeface="Times New Roman" panose="02020603050405020304" pitchFamily="18" charset="0"/>
              </a:rPr>
              <a:t>x</a:t>
            </a:r>
            <a:r>
              <a:rPr lang="en-US" altLang="zh-CN" sz="2400" b="1">
                <a:latin typeface="宋体" panose="02010600030101010101" pitchFamily="2" charset="-122"/>
              </a:rPr>
              <a:t>)=</a:t>
            </a:r>
            <a:r>
              <a:rPr lang="zh-CN" altLang="en-US" sz="2400" dirty="0"/>
              <a:t> “</a:t>
            </a:r>
            <a:r>
              <a:rPr lang="en-US" altLang="zh-CN" sz="2400"/>
              <a:t>×”</a:t>
            </a:r>
            <a:r>
              <a:rPr lang="zh-CN" altLang="en-US" sz="2400" dirty="0"/>
              <a:t>方的路数－“</a:t>
            </a:r>
            <a:r>
              <a:rPr lang="en-US" altLang="zh-CN" sz="2400"/>
              <a:t>O”</a:t>
            </a:r>
            <a:r>
              <a:rPr lang="zh-CN" altLang="en-US" sz="2400" dirty="0"/>
              <a:t>方的路数</a:t>
            </a:r>
            <a:endParaRPr lang="zh-CN" altLang="en-US"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3" name="Rectangle 2"/>
          <p:cNvSpPr>
            <a:spLocks noGrp="1"/>
          </p:cNvSpPr>
          <p:nvPr>
            <p:ph type="title"/>
          </p:nvPr>
        </p:nvSpPr>
        <p:spPr/>
        <p:txBody>
          <a:bodyPr vert="horz" wrap="square" anchor="b"/>
          <a:p>
            <a:pPr eaLnBrk="1" hangingPunct="1"/>
            <a:r>
              <a:rPr lang="en-US" altLang="zh-CN" sz="2800" b="1"/>
              <a:t>2.6.2 </a:t>
            </a:r>
            <a:r>
              <a:rPr lang="zh-CN" altLang="en-US" sz="2800" b="1" dirty="0"/>
              <a:t>博弈树搜索</a:t>
            </a:r>
            <a:r>
              <a:rPr lang="zh-CN" altLang="en-US" sz="2800" b="1" dirty="0">
                <a:latin typeface="宋体" panose="02010600030101010101" pitchFamily="2" charset="-122"/>
              </a:rPr>
              <a:t>（</a:t>
            </a:r>
            <a:r>
              <a:rPr lang="en-US" altLang="zh-CN" sz="2800" b="1">
                <a:latin typeface="宋体" panose="02010600030101010101" pitchFamily="2" charset="-122"/>
              </a:rPr>
              <a:t>7</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
        <p:nvSpPr>
          <p:cNvPr id="160774" name="Rectangle 3"/>
          <p:cNvSpPr>
            <a:spLocks noGrp="1"/>
          </p:cNvSpPr>
          <p:nvPr>
            <p:ph type="body" idx="4294967295"/>
          </p:nvPr>
        </p:nvSpPr>
        <p:spPr>
          <a:xfrm>
            <a:off x="871855" y="1661160"/>
            <a:ext cx="7886700" cy="4351655"/>
          </a:xfrm>
        </p:spPr>
        <p:txBody>
          <a:bodyPr vert="horz" wrap="square" anchor="t">
            <a:normAutofit lnSpcReduction="10000"/>
          </a:bodyPr>
          <a:p>
            <a:pPr algn="just" eaLnBrk="1" hangingPunct="1">
              <a:lnSpc>
                <a:spcPct val="80000"/>
              </a:lnSpc>
              <a:buNone/>
            </a:pPr>
            <a:endParaRPr lang="zh-CN" altLang="en-US" sz="2400" dirty="0">
              <a:latin typeface="宋体" panose="02010600030101010101" pitchFamily="2" charset="-122"/>
            </a:endParaRPr>
          </a:p>
          <a:p>
            <a:pPr algn="just" eaLnBrk="1" hangingPunct="1">
              <a:lnSpc>
                <a:spcPct val="80000"/>
              </a:lnSpc>
              <a:buNone/>
            </a:pPr>
            <a:endParaRPr lang="zh-CN" altLang="en-US" sz="2400" dirty="0">
              <a:latin typeface="华文新魏" panose="02010800040101010101" pitchFamily="2" charset="-122"/>
              <a:ea typeface="华文新魏" panose="02010800040101010101" pitchFamily="2" charset="-122"/>
            </a:endParaRPr>
          </a:p>
          <a:p>
            <a:pPr algn="just" eaLnBrk="1" hangingPunct="1">
              <a:lnSpc>
                <a:spcPct val="80000"/>
              </a:lnSpc>
              <a:buNone/>
            </a:pPr>
            <a:endParaRPr lang="zh-CN" altLang="en-US" sz="2400" dirty="0">
              <a:latin typeface="华文新魏" panose="02010800040101010101" pitchFamily="2" charset="-122"/>
              <a:ea typeface="华文新魏" panose="02010800040101010101" pitchFamily="2" charset="-122"/>
            </a:endParaRPr>
          </a:p>
          <a:p>
            <a:pPr algn="just" eaLnBrk="1" hangingPunct="1">
              <a:lnSpc>
                <a:spcPct val="80000"/>
              </a:lnSpc>
              <a:buNone/>
            </a:pPr>
            <a:endParaRPr lang="zh-CN" altLang="en-US" sz="2400" dirty="0">
              <a:latin typeface="华文新魏" panose="02010800040101010101" pitchFamily="2" charset="-122"/>
              <a:ea typeface="华文新魏" panose="02010800040101010101" pitchFamily="2" charset="-122"/>
            </a:endParaRPr>
          </a:p>
          <a:p>
            <a:pPr algn="just" eaLnBrk="1" hangingPunct="1">
              <a:lnSpc>
                <a:spcPct val="80000"/>
              </a:lnSpc>
              <a:buNone/>
            </a:pPr>
            <a:endParaRPr lang="zh-CN" altLang="en-US" sz="2400" dirty="0">
              <a:latin typeface="华文新魏" panose="02010800040101010101" pitchFamily="2" charset="-122"/>
              <a:ea typeface="华文新魏" panose="02010800040101010101" pitchFamily="2" charset="-122"/>
            </a:endParaRPr>
          </a:p>
          <a:p>
            <a:pPr algn="just" eaLnBrk="1" hangingPunct="1">
              <a:lnSpc>
                <a:spcPct val="80000"/>
              </a:lnSpc>
              <a:buNone/>
            </a:pPr>
            <a:endParaRPr lang="zh-CN" altLang="en-US" sz="2400" dirty="0">
              <a:latin typeface="华文新魏" panose="02010800040101010101" pitchFamily="2" charset="-122"/>
              <a:ea typeface="华文新魏" panose="02010800040101010101" pitchFamily="2" charset="-122"/>
            </a:endParaRPr>
          </a:p>
          <a:p>
            <a:pPr algn="just" eaLnBrk="1" hangingPunct="1">
              <a:lnSpc>
                <a:spcPct val="80000"/>
              </a:lnSpc>
              <a:buNone/>
            </a:pPr>
            <a:endParaRPr lang="zh-CN" altLang="en-US" sz="2400" dirty="0">
              <a:latin typeface="宋体" panose="02010600030101010101" pitchFamily="2" charset="-122"/>
            </a:endParaRPr>
          </a:p>
          <a:p>
            <a:pPr algn="just" eaLnBrk="1" hangingPunct="1">
              <a:lnSpc>
                <a:spcPct val="80000"/>
              </a:lnSpc>
              <a:buNone/>
            </a:pPr>
            <a:endParaRPr lang="zh-CN" altLang="en-US" sz="2400" dirty="0">
              <a:latin typeface="宋体" panose="02010600030101010101" pitchFamily="2" charset="-122"/>
            </a:endParaRPr>
          </a:p>
          <a:p>
            <a:pPr algn="just" eaLnBrk="1" hangingPunct="1">
              <a:lnSpc>
                <a:spcPct val="80000"/>
              </a:lnSpc>
              <a:buNone/>
            </a:pPr>
            <a:r>
              <a:rPr lang="zh-CN" altLang="en-US" sz="2400" dirty="0">
                <a:latin typeface="宋体" panose="02010600030101010101" pitchFamily="2" charset="-122"/>
              </a:rPr>
              <a:t>上图（</a:t>
            </a:r>
            <a:r>
              <a:rPr lang="en-US" altLang="zh-CN" sz="2400">
                <a:latin typeface="宋体" panose="02010600030101010101" pitchFamily="2" charset="-122"/>
              </a:rPr>
              <a:t>a</a:t>
            </a:r>
            <a:r>
              <a:rPr lang="zh-CN" altLang="en-US" sz="2400" dirty="0">
                <a:latin typeface="宋体" panose="02010600030101010101" pitchFamily="2" charset="-122"/>
              </a:rPr>
              <a:t>）所示棋局，</a:t>
            </a:r>
            <a:r>
              <a:rPr lang="en-US" altLang="zh-CN" sz="2400">
                <a:latin typeface="宋体" panose="02010600030101010101" pitchFamily="2" charset="-122"/>
              </a:rPr>
              <a:t>h</a:t>
            </a:r>
            <a:r>
              <a:rPr lang="en-US" altLang="zh-CN" sz="2400" baseline="-25000">
                <a:latin typeface="宋体" panose="02010600030101010101" pitchFamily="2" charset="-122"/>
              </a:rPr>
              <a:t>1</a:t>
            </a:r>
            <a:r>
              <a:rPr lang="zh-CN" altLang="en-US" sz="2400" dirty="0">
                <a:latin typeface="宋体" panose="02010600030101010101" pitchFamily="2" charset="-122"/>
              </a:rPr>
              <a:t>（</a:t>
            </a:r>
            <a:r>
              <a:rPr lang="en-US" altLang="zh-CN" sz="2400">
                <a:latin typeface="宋体" panose="02010600030101010101" pitchFamily="2" charset="-122"/>
              </a:rPr>
              <a:t>P)=6-4=2</a:t>
            </a:r>
            <a:endParaRPr lang="en-US" altLang="zh-CN" sz="2400">
              <a:latin typeface="宋体" panose="02010600030101010101" pitchFamily="2" charset="-122"/>
            </a:endParaRPr>
          </a:p>
          <a:p>
            <a:pPr algn="just" eaLnBrk="1" hangingPunct="1">
              <a:lnSpc>
                <a:spcPct val="80000"/>
              </a:lnSpc>
              <a:buNone/>
            </a:pPr>
            <a:r>
              <a:rPr lang="zh-CN" altLang="en-US" sz="2400" dirty="0">
                <a:latin typeface="宋体" panose="02010600030101010101" pitchFamily="2" charset="-122"/>
              </a:rPr>
              <a:t>对图（</a:t>
            </a:r>
            <a:r>
              <a:rPr lang="en-US" altLang="zh-CN" sz="2400">
                <a:latin typeface="宋体" panose="02010600030101010101" pitchFamily="2" charset="-122"/>
              </a:rPr>
              <a:t>b</a:t>
            </a:r>
            <a:r>
              <a:rPr lang="zh-CN" altLang="en-US" sz="2400" dirty="0">
                <a:latin typeface="宋体" panose="02010600030101010101" pitchFamily="2" charset="-122"/>
              </a:rPr>
              <a:t>）所示棋局，</a:t>
            </a:r>
            <a:r>
              <a:rPr lang="en-US" altLang="zh-CN" sz="2400">
                <a:latin typeface="宋体" panose="02010600030101010101" pitchFamily="2" charset="-122"/>
              </a:rPr>
              <a:t>h</a:t>
            </a:r>
            <a:r>
              <a:rPr lang="en-US" altLang="zh-CN" sz="2400" baseline="-25000">
                <a:latin typeface="宋体" panose="02010600030101010101" pitchFamily="2" charset="-122"/>
              </a:rPr>
              <a:t>1</a:t>
            </a:r>
            <a:r>
              <a:rPr lang="en-US" altLang="zh-CN" sz="2400">
                <a:latin typeface="宋体" panose="02010600030101010101" pitchFamily="2" charset="-122"/>
              </a:rPr>
              <a:t>(p)=6-4=2</a:t>
            </a:r>
            <a:endParaRPr lang="en-US" altLang="zh-CN" sz="2400">
              <a:latin typeface="宋体" panose="02010600030101010101" pitchFamily="2" charset="-122"/>
            </a:endParaRPr>
          </a:p>
          <a:p>
            <a:pPr algn="just" eaLnBrk="1" hangingPunct="1">
              <a:lnSpc>
                <a:spcPct val="80000"/>
              </a:lnSpc>
              <a:buNone/>
            </a:pPr>
            <a:r>
              <a:rPr lang="zh-CN" altLang="en-US" sz="2400" dirty="0">
                <a:latin typeface="宋体" panose="02010600030101010101" pitchFamily="2" charset="-122"/>
              </a:rPr>
              <a:t>（</a:t>
            </a:r>
            <a:r>
              <a:rPr lang="en-US" altLang="zh-CN" sz="2400">
                <a:latin typeface="宋体" panose="02010600030101010101" pitchFamily="2" charset="-122"/>
              </a:rPr>
              <a:t>a</a:t>
            </a:r>
            <a:r>
              <a:rPr lang="zh-CN" altLang="en-US" sz="2400" dirty="0">
                <a:latin typeface="宋体" panose="02010600030101010101" pitchFamily="2" charset="-122"/>
              </a:rPr>
              <a:t>）和（</a:t>
            </a:r>
            <a:r>
              <a:rPr lang="en-US" altLang="zh-CN" sz="2400">
                <a:latin typeface="宋体" panose="02010600030101010101" pitchFamily="2" charset="-122"/>
              </a:rPr>
              <a:t>b</a:t>
            </a:r>
            <a:r>
              <a:rPr lang="zh-CN" altLang="en-US" sz="2400" dirty="0">
                <a:latin typeface="宋体" panose="02010600030101010101" pitchFamily="2" charset="-122"/>
              </a:rPr>
              <a:t>）具有对称性，可以作为一个棋局。</a:t>
            </a:r>
            <a:endParaRPr lang="zh-CN" altLang="en-US" sz="2400" dirty="0">
              <a:latin typeface="宋体" panose="02010600030101010101" pitchFamily="2" charset="-122"/>
            </a:endParaRPr>
          </a:p>
        </p:txBody>
      </p:sp>
      <p:graphicFrame>
        <p:nvGraphicFramePr>
          <p:cNvPr id="160775" name="表格 160774"/>
          <p:cNvGraphicFramePr/>
          <p:nvPr/>
        </p:nvGraphicFramePr>
        <p:xfrm>
          <a:off x="2286000" y="2133600"/>
          <a:ext cx="1981200" cy="1600200"/>
        </p:xfrm>
        <a:graphic>
          <a:graphicData uri="http://schemas.openxmlformats.org/drawingml/2006/table">
            <a:tbl>
              <a:tblPr/>
              <a:tblGrid>
                <a:gridCol w="685800"/>
                <a:gridCol w="635000"/>
                <a:gridCol w="660400"/>
              </a:tblGrid>
              <a:tr h="517525">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r>
                        <a:rPr lang="en-US" altLang="zh-CN"/>
                        <a:t>b</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49275">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r>
                        <a:rPr lang="en-US" altLang="zh-CN"/>
                        <a:t>a</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3400">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60793" name="表格 160792"/>
          <p:cNvGraphicFramePr/>
          <p:nvPr/>
        </p:nvGraphicFramePr>
        <p:xfrm>
          <a:off x="5334000" y="2133600"/>
          <a:ext cx="1981200" cy="1555750"/>
        </p:xfrm>
        <a:graphic>
          <a:graphicData uri="http://schemas.openxmlformats.org/drawingml/2006/table">
            <a:tbl>
              <a:tblPr/>
              <a:tblGrid>
                <a:gridCol w="660400"/>
                <a:gridCol w="660400"/>
                <a:gridCol w="660400"/>
              </a:tblGrid>
              <a:tr h="517525">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3">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r>
                        <a:rPr lang="en-US" altLang="zh-CN"/>
                        <a:t>a</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2">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r>
                        <a:rPr lang="en-US" altLang="zh-CN"/>
                        <a:t>b</a:t>
                      </a:r>
                      <a:endParaRPr lang="en-US" alt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60811" name="Rectangle 41"/>
          <p:cNvSpPr/>
          <p:nvPr/>
        </p:nvSpPr>
        <p:spPr>
          <a:xfrm>
            <a:off x="2895600" y="3810000"/>
            <a:ext cx="838200" cy="381000"/>
          </a:xfrm>
          <a:prstGeom prst="rect">
            <a:avLst/>
          </a:prstGeom>
          <a:noFill/>
          <a:ln w="9525">
            <a:noFill/>
          </a:ln>
        </p:spPr>
        <p:txBody>
          <a:bodyPr wrap="none" anchor="ctr"/>
          <a:p>
            <a:r>
              <a:rPr lang="zh-CN" altLang="en-US" sz="2400" b="0" dirty="0">
                <a:latin typeface="宋体" panose="02010600030101010101" pitchFamily="2" charset="-122"/>
              </a:rPr>
              <a:t>（</a:t>
            </a:r>
            <a:r>
              <a:rPr lang="en-US" altLang="zh-CN" sz="2400" b="0">
                <a:latin typeface="宋体" panose="02010600030101010101" pitchFamily="2" charset="-122"/>
              </a:rPr>
              <a:t>a</a:t>
            </a:r>
            <a:r>
              <a:rPr lang="zh-CN" altLang="en-US" sz="2400" b="0" dirty="0">
                <a:latin typeface="宋体" panose="02010600030101010101" pitchFamily="2" charset="-122"/>
              </a:rPr>
              <a:t>）</a:t>
            </a:r>
            <a:endParaRPr lang="zh-CN" altLang="en-US" sz="2400" b="0" dirty="0">
              <a:latin typeface="宋体" panose="02010600030101010101" pitchFamily="2" charset="-122"/>
            </a:endParaRPr>
          </a:p>
        </p:txBody>
      </p:sp>
      <p:sp>
        <p:nvSpPr>
          <p:cNvPr id="160812" name="Rectangle 42"/>
          <p:cNvSpPr/>
          <p:nvPr/>
        </p:nvSpPr>
        <p:spPr>
          <a:xfrm>
            <a:off x="5943600" y="3810000"/>
            <a:ext cx="838200" cy="381000"/>
          </a:xfrm>
          <a:prstGeom prst="rect">
            <a:avLst/>
          </a:prstGeom>
          <a:noFill/>
          <a:ln w="9525">
            <a:noFill/>
          </a:ln>
        </p:spPr>
        <p:txBody>
          <a:bodyPr wrap="none" anchor="ctr"/>
          <a:p>
            <a:r>
              <a:rPr lang="zh-CN" altLang="en-US" sz="2400" b="0" dirty="0">
                <a:latin typeface="宋体" panose="02010600030101010101" pitchFamily="2" charset="-122"/>
              </a:rPr>
              <a:t>（</a:t>
            </a:r>
            <a:r>
              <a:rPr lang="en-US" altLang="zh-CN" sz="2400" b="0">
                <a:latin typeface="宋体" panose="02010600030101010101" pitchFamily="2" charset="-122"/>
              </a:rPr>
              <a:t>b</a:t>
            </a:r>
            <a:r>
              <a:rPr lang="zh-CN" altLang="en-US" sz="2400" b="0" dirty="0">
                <a:latin typeface="宋体" panose="02010600030101010101" pitchFamily="2" charset="-122"/>
              </a:rPr>
              <a:t>）</a:t>
            </a:r>
            <a:endParaRPr lang="zh-CN" altLang="en-US" sz="2400" b="0" dirty="0">
              <a:latin typeface="宋体" panose="02010600030101010101" pitchFamily="2" charset="-122"/>
            </a:endParaRPr>
          </a:p>
        </p:txBody>
      </p:sp>
      <p:sp>
        <p:nvSpPr>
          <p:cNvPr id="160813" name="Line 43"/>
          <p:cNvSpPr/>
          <p:nvPr/>
        </p:nvSpPr>
        <p:spPr>
          <a:xfrm>
            <a:off x="2286000" y="2895600"/>
            <a:ext cx="1981200" cy="0"/>
          </a:xfrm>
          <a:prstGeom prst="line">
            <a:avLst/>
          </a:prstGeom>
          <a:ln w="38100" cap="rnd" cmpd="sng">
            <a:solidFill>
              <a:schemeClr val="accent1"/>
            </a:solidFill>
            <a:prstDash val="sysDot"/>
            <a:headEnd type="none" w="med" len="med"/>
            <a:tailEnd type="none" w="med" len="med"/>
          </a:ln>
        </p:spPr>
      </p:sp>
      <p:sp>
        <p:nvSpPr>
          <p:cNvPr id="160814" name="Line 44"/>
          <p:cNvSpPr/>
          <p:nvPr/>
        </p:nvSpPr>
        <p:spPr>
          <a:xfrm>
            <a:off x="2286000" y="2133600"/>
            <a:ext cx="1981200" cy="1524000"/>
          </a:xfrm>
          <a:prstGeom prst="line">
            <a:avLst/>
          </a:prstGeom>
          <a:ln w="38100" cap="rnd" cmpd="sng">
            <a:solidFill>
              <a:schemeClr val="accent1"/>
            </a:solidFill>
            <a:prstDash val="sysDot"/>
            <a:headEnd type="none" w="med" len="med"/>
            <a:tailEnd type="none" w="med" len="med"/>
          </a:ln>
        </p:spPr>
      </p:sp>
      <p:sp>
        <p:nvSpPr>
          <p:cNvPr id="160815" name="Line 45"/>
          <p:cNvSpPr/>
          <p:nvPr/>
        </p:nvSpPr>
        <p:spPr>
          <a:xfrm flipH="1">
            <a:off x="2268538" y="2133600"/>
            <a:ext cx="1981200" cy="1524000"/>
          </a:xfrm>
          <a:prstGeom prst="line">
            <a:avLst/>
          </a:prstGeom>
          <a:ln w="38100" cap="rnd" cmpd="sng">
            <a:solidFill>
              <a:schemeClr val="accent1"/>
            </a:solidFill>
            <a:prstDash val="sysDot"/>
            <a:headEnd type="none" w="med" len="med"/>
            <a:tailEnd type="none" w="med" len="med"/>
          </a:ln>
        </p:spPr>
      </p:sp>
      <p:sp>
        <p:nvSpPr>
          <p:cNvPr id="160816" name="Line 46"/>
          <p:cNvSpPr/>
          <p:nvPr/>
        </p:nvSpPr>
        <p:spPr>
          <a:xfrm>
            <a:off x="2286000" y="3429000"/>
            <a:ext cx="1981200" cy="0"/>
          </a:xfrm>
          <a:prstGeom prst="line">
            <a:avLst/>
          </a:prstGeom>
          <a:ln w="38100" cap="rnd" cmpd="sng">
            <a:solidFill>
              <a:schemeClr val="accent1"/>
            </a:solidFill>
            <a:prstDash val="sysDot"/>
            <a:headEnd type="none" w="med" len="med"/>
            <a:tailEnd type="none" w="med" len="med"/>
          </a:ln>
        </p:spPr>
      </p:sp>
      <p:sp>
        <p:nvSpPr>
          <p:cNvPr id="160817" name="Line 47"/>
          <p:cNvSpPr/>
          <p:nvPr/>
        </p:nvSpPr>
        <p:spPr>
          <a:xfrm>
            <a:off x="2590800" y="2133600"/>
            <a:ext cx="0" cy="1524000"/>
          </a:xfrm>
          <a:prstGeom prst="line">
            <a:avLst/>
          </a:prstGeom>
          <a:ln w="38100" cap="rnd" cmpd="sng">
            <a:solidFill>
              <a:schemeClr val="accent1"/>
            </a:solidFill>
            <a:prstDash val="sysDot"/>
            <a:headEnd type="none" w="med" len="med"/>
            <a:tailEnd type="none" w="med" len="med"/>
          </a:ln>
        </p:spPr>
      </p:sp>
      <p:sp>
        <p:nvSpPr>
          <p:cNvPr id="160818" name="Line 48"/>
          <p:cNvSpPr/>
          <p:nvPr/>
        </p:nvSpPr>
        <p:spPr>
          <a:xfrm>
            <a:off x="3962400" y="2133600"/>
            <a:ext cx="0" cy="1524000"/>
          </a:xfrm>
          <a:prstGeom prst="line">
            <a:avLst/>
          </a:prstGeom>
          <a:ln w="38100" cap="rnd" cmpd="sng">
            <a:solidFill>
              <a:schemeClr val="accent1"/>
            </a:solidFill>
            <a:prstDash val="sysDot"/>
            <a:headEnd type="none" w="med" len="med"/>
            <a:tailEnd type="none" w="med" len="med"/>
          </a:ln>
        </p:spPr>
      </p:sp>
      <p:sp>
        <p:nvSpPr>
          <p:cNvPr id="160819" name="Line 51"/>
          <p:cNvSpPr/>
          <p:nvPr/>
        </p:nvSpPr>
        <p:spPr>
          <a:xfrm>
            <a:off x="2286000" y="2362200"/>
            <a:ext cx="1981200" cy="0"/>
          </a:xfrm>
          <a:prstGeom prst="line">
            <a:avLst/>
          </a:prstGeom>
          <a:ln w="38100" cap="flat" cmpd="sng">
            <a:solidFill>
              <a:schemeClr val="hlink"/>
            </a:solidFill>
            <a:prstDash val="sysDot"/>
            <a:headEnd type="none" w="med" len="med"/>
            <a:tailEnd type="none" w="med" len="med"/>
          </a:ln>
        </p:spPr>
      </p:sp>
      <p:sp>
        <p:nvSpPr>
          <p:cNvPr id="160820" name="Line 53"/>
          <p:cNvSpPr/>
          <p:nvPr/>
        </p:nvSpPr>
        <p:spPr>
          <a:xfrm>
            <a:off x="2743200" y="2133600"/>
            <a:ext cx="0" cy="1600200"/>
          </a:xfrm>
          <a:prstGeom prst="line">
            <a:avLst/>
          </a:prstGeom>
          <a:ln w="38100" cap="flat" cmpd="sng">
            <a:solidFill>
              <a:schemeClr val="hlink"/>
            </a:solidFill>
            <a:prstDash val="sysDot"/>
            <a:headEnd type="none" w="med" len="med"/>
            <a:tailEnd type="none" w="med" len="med"/>
          </a:ln>
        </p:spPr>
      </p:sp>
      <p:sp>
        <p:nvSpPr>
          <p:cNvPr id="160821" name="Line 54"/>
          <p:cNvSpPr/>
          <p:nvPr/>
        </p:nvSpPr>
        <p:spPr>
          <a:xfrm>
            <a:off x="3810000" y="2133600"/>
            <a:ext cx="0" cy="1600200"/>
          </a:xfrm>
          <a:prstGeom prst="line">
            <a:avLst/>
          </a:prstGeom>
          <a:ln w="38100" cap="flat" cmpd="sng">
            <a:solidFill>
              <a:schemeClr val="hlink"/>
            </a:solidFill>
            <a:prstDash val="sysDot"/>
            <a:headEnd type="none" w="med" len="med"/>
            <a:tailEnd type="none" w="med" len="med"/>
          </a:ln>
        </p:spPr>
      </p:sp>
      <p:sp>
        <p:nvSpPr>
          <p:cNvPr id="160822" name="Line 55"/>
          <p:cNvSpPr/>
          <p:nvPr/>
        </p:nvSpPr>
        <p:spPr>
          <a:xfrm>
            <a:off x="2286000" y="3581400"/>
            <a:ext cx="1981200" cy="0"/>
          </a:xfrm>
          <a:prstGeom prst="line">
            <a:avLst/>
          </a:prstGeom>
          <a:ln w="38100" cap="flat" cmpd="sng">
            <a:solidFill>
              <a:schemeClr val="hlink"/>
            </a:solidFill>
            <a:prstDash val="sysDot"/>
            <a:headEnd type="none" w="med" len="med"/>
            <a:tailEnd type="none" w="med" len="med"/>
          </a:ln>
        </p:spPr>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7" name="Rectangle 2"/>
          <p:cNvSpPr>
            <a:spLocks noGrp="1"/>
          </p:cNvSpPr>
          <p:nvPr>
            <p:ph type="title"/>
          </p:nvPr>
        </p:nvSpPr>
        <p:spPr/>
        <p:txBody>
          <a:bodyPr vert="horz" wrap="square" anchor="b"/>
          <a:p>
            <a:pPr eaLnBrk="1" hangingPunct="1"/>
            <a:r>
              <a:rPr lang="en-US" altLang="zh-CN" sz="2800" b="1"/>
              <a:t>2.6.2 </a:t>
            </a:r>
            <a:r>
              <a:rPr lang="zh-CN" altLang="en-US" sz="2800" b="1" dirty="0"/>
              <a:t>博弈树搜索</a:t>
            </a:r>
            <a:r>
              <a:rPr lang="zh-CN" altLang="en-US" sz="2800" b="1" dirty="0">
                <a:latin typeface="宋体" panose="02010600030101010101" pitchFamily="2" charset="-122"/>
              </a:rPr>
              <a:t>（</a:t>
            </a:r>
            <a:r>
              <a:rPr lang="en-US" altLang="zh-CN" sz="2800" b="1">
                <a:latin typeface="宋体" panose="02010600030101010101" pitchFamily="2" charset="-122"/>
              </a:rPr>
              <a:t>8</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
        <p:nvSpPr>
          <p:cNvPr id="161798" name="Rectangle 4"/>
          <p:cNvSpPr/>
          <p:nvPr/>
        </p:nvSpPr>
        <p:spPr>
          <a:xfrm>
            <a:off x="1066800" y="1295400"/>
            <a:ext cx="7010400" cy="914400"/>
          </a:xfrm>
          <a:prstGeom prst="rect">
            <a:avLst/>
          </a:prstGeom>
          <a:solidFill>
            <a:srgbClr val="FFFFFF"/>
          </a:solidFill>
          <a:ln w="9525">
            <a:noFill/>
          </a:ln>
        </p:spPr>
        <p:txBody>
          <a:bodyPr wrap="none" anchor="ctr"/>
          <a:p>
            <a:pPr algn="l"/>
            <a:r>
              <a:rPr lang="zh-CN" altLang="en-US" sz="2400" b="0" dirty="0">
                <a:latin typeface="宋体" panose="02010600030101010101" pitchFamily="2" charset="-122"/>
              </a:rPr>
              <a:t>    用这样的静态估值可得第一步的极小极大分析图，</a:t>
            </a:r>
            <a:endParaRPr lang="zh-CN" altLang="en-US" sz="2400" b="0" dirty="0">
              <a:latin typeface="宋体" panose="02010600030101010101" pitchFamily="2" charset="-122"/>
            </a:endParaRPr>
          </a:p>
          <a:p>
            <a:pPr algn="l"/>
            <a:r>
              <a:rPr lang="zh-CN" altLang="en-US" sz="2400" b="0" dirty="0">
                <a:latin typeface="宋体" panose="02010600030101010101" pitchFamily="2" charset="-122"/>
              </a:rPr>
              <a:t>其中扩展深度为</a:t>
            </a:r>
            <a:r>
              <a:rPr lang="en-US" altLang="zh-CN" sz="2400" b="0">
                <a:latin typeface="宋体" panose="02010600030101010101" pitchFamily="2" charset="-122"/>
              </a:rPr>
              <a:t>2</a:t>
            </a:r>
            <a:endParaRPr lang="en-US" altLang="zh-CN" sz="2400" b="0">
              <a:latin typeface="宋体" panose="02010600030101010101" pitchFamily="2" charset="-122"/>
            </a:endParaRPr>
          </a:p>
        </p:txBody>
      </p:sp>
      <p:graphicFrame>
        <p:nvGraphicFramePr>
          <p:cNvPr id="161799" name="表格 161798"/>
          <p:cNvGraphicFramePr/>
          <p:nvPr/>
        </p:nvGraphicFramePr>
        <p:xfrm>
          <a:off x="3886200" y="2133600"/>
          <a:ext cx="685800" cy="660400"/>
        </p:xfrm>
        <a:graphic>
          <a:graphicData uri="http://schemas.openxmlformats.org/drawingml/2006/table">
            <a:tbl>
              <a:tblPr/>
              <a:tblGrid>
                <a:gridCol w="228600"/>
                <a:gridCol w="228600"/>
                <a:gridCol w="228600"/>
              </a:tblGrid>
              <a:tr h="228600">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sz="1000" dirty="0"/>
                    </a:p>
                  </a:txBody>
                  <a:tcPr marL="0" marR="0" marT="0" marB="0">
                    <a:lnL>
                      <a:noFill/>
                    </a:lnL>
                    <a:lnR w="12700" cap="flat" cmpd="sng">
                      <a:solidFill>
                        <a:schemeClr val="tx1"/>
                      </a:solidFill>
                      <a:prstDash val="solid"/>
                      <a:headEnd type="none" w="med" len="med"/>
                      <a:tailEnd type="none" w="med" len="med"/>
                    </a:lnR>
                    <a:ln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sz="10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sz="1000" dirty="0"/>
                    </a:p>
                  </a:txBody>
                  <a:tcPr marL="0" marR="0" marT="0" marB="0">
                    <a:lnL w="12700" cap="flat" cmpd="sng">
                      <a:solidFill>
                        <a:schemeClr val="tx1"/>
                      </a:solidFill>
                      <a:prstDash val="solid"/>
                      <a:headEnd type="none" w="med" len="med"/>
                      <a:tailEnd type="none" w="med" len="med"/>
                    </a:lnL>
                    <a:lnR>
                      <a:noFill/>
                    </a:lnR>
                    <a:lnT>
                      <a:noFill/>
                    </a:lnT>
                    <a:lnB w="12700" cap="flat" cmpd="sng">
                      <a:solidFill>
                        <a:schemeClr val="tx1"/>
                      </a:solidFill>
                      <a:prstDash val="solid"/>
                      <a:headEnd type="none" w="med" len="med"/>
                      <a:tailEnd type="none" w="med" len="med"/>
                    </a:lnB>
                    <a:lnTlToBr>
                      <a:noFill/>
                    </a:lnTlToBr>
                    <a:lnBlToTr>
                      <a:noFill/>
                    </a:lnBlToTr>
                    <a:noFill/>
                  </a:tcPr>
                </a:tc>
              </a:tr>
              <a:tr h="228600">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sz="1000" dirty="0"/>
                    </a:p>
                  </a:txBody>
                  <a:tcPr marL="0" marR="0" marT="0" marB="0">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sz="12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sz="1000" dirty="0"/>
                    </a:p>
                  </a:txBody>
                  <a:tcPr marL="0" marR="0" marT="0" marB="0">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03200">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sz="1000" dirty="0"/>
                    </a:p>
                  </a:txBody>
                  <a:tcPr marL="0" marR="0" marT="0" marB="0">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sz="10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sz="1000" dirty="0"/>
                    </a:p>
                  </a:txBody>
                  <a:tcPr marL="0" marR="0" marT="0" marB="0">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a:noFill/>
                    </a:lnB>
                    <a:lnTlToBr>
                      <a:noFill/>
                    </a:lnTlToBr>
                    <a:lnBlToTr>
                      <a:noFill/>
                    </a:lnBlToTr>
                    <a:noFill/>
                  </a:tcPr>
                </a:tc>
              </a:tr>
            </a:tbl>
          </a:graphicData>
        </a:graphic>
      </p:graphicFrame>
      <p:sp>
        <p:nvSpPr>
          <p:cNvPr id="161813" name="Line 235"/>
          <p:cNvSpPr/>
          <p:nvPr/>
        </p:nvSpPr>
        <p:spPr>
          <a:xfrm>
            <a:off x="1600200" y="3505200"/>
            <a:ext cx="152400" cy="0"/>
          </a:xfrm>
          <a:prstGeom prst="line">
            <a:avLst/>
          </a:prstGeom>
          <a:ln w="9525">
            <a:noFill/>
          </a:ln>
        </p:spPr>
      </p:sp>
      <p:sp>
        <p:nvSpPr>
          <p:cNvPr id="161814" name="Line 238"/>
          <p:cNvSpPr/>
          <p:nvPr/>
        </p:nvSpPr>
        <p:spPr>
          <a:xfrm>
            <a:off x="1600200" y="4165600"/>
            <a:ext cx="152400" cy="0"/>
          </a:xfrm>
          <a:prstGeom prst="line">
            <a:avLst/>
          </a:prstGeom>
          <a:ln w="9525">
            <a:noFill/>
          </a:ln>
        </p:spPr>
      </p:sp>
      <p:sp>
        <p:nvSpPr>
          <p:cNvPr id="161815" name="Line 239"/>
          <p:cNvSpPr/>
          <p:nvPr/>
        </p:nvSpPr>
        <p:spPr>
          <a:xfrm>
            <a:off x="1600200" y="3505200"/>
            <a:ext cx="0" cy="228600"/>
          </a:xfrm>
          <a:prstGeom prst="line">
            <a:avLst/>
          </a:prstGeom>
          <a:ln w="9525">
            <a:noFill/>
          </a:ln>
        </p:spPr>
      </p:sp>
      <p:sp>
        <p:nvSpPr>
          <p:cNvPr id="161816" name="Line 242"/>
          <p:cNvSpPr/>
          <p:nvPr/>
        </p:nvSpPr>
        <p:spPr>
          <a:xfrm>
            <a:off x="2286000" y="3505200"/>
            <a:ext cx="0" cy="228600"/>
          </a:xfrm>
          <a:prstGeom prst="line">
            <a:avLst/>
          </a:prstGeom>
          <a:ln w="9525">
            <a:noFill/>
          </a:ln>
        </p:spPr>
      </p:sp>
      <p:sp>
        <p:nvSpPr>
          <p:cNvPr id="161817" name="Line 243"/>
          <p:cNvSpPr/>
          <p:nvPr/>
        </p:nvSpPr>
        <p:spPr>
          <a:xfrm>
            <a:off x="1752600" y="3505200"/>
            <a:ext cx="346075" cy="0"/>
          </a:xfrm>
          <a:prstGeom prst="line">
            <a:avLst/>
          </a:prstGeom>
          <a:ln w="9525">
            <a:noFill/>
          </a:ln>
        </p:spPr>
      </p:sp>
      <p:sp>
        <p:nvSpPr>
          <p:cNvPr id="161818" name="Line 244"/>
          <p:cNvSpPr/>
          <p:nvPr/>
        </p:nvSpPr>
        <p:spPr>
          <a:xfrm>
            <a:off x="1600200" y="3733800"/>
            <a:ext cx="0" cy="228600"/>
          </a:xfrm>
          <a:prstGeom prst="line">
            <a:avLst/>
          </a:prstGeom>
          <a:ln w="9525">
            <a:noFill/>
          </a:ln>
        </p:spPr>
      </p:sp>
      <p:sp>
        <p:nvSpPr>
          <p:cNvPr id="161819" name="Line 245"/>
          <p:cNvSpPr/>
          <p:nvPr/>
        </p:nvSpPr>
        <p:spPr>
          <a:xfrm>
            <a:off x="2098675" y="3505200"/>
            <a:ext cx="187325" cy="0"/>
          </a:xfrm>
          <a:prstGeom prst="line">
            <a:avLst/>
          </a:prstGeom>
          <a:ln w="9525">
            <a:noFill/>
          </a:ln>
        </p:spPr>
      </p:sp>
      <p:sp>
        <p:nvSpPr>
          <p:cNvPr id="161820" name="Line 246"/>
          <p:cNvSpPr/>
          <p:nvPr/>
        </p:nvSpPr>
        <p:spPr>
          <a:xfrm>
            <a:off x="2286000" y="3733800"/>
            <a:ext cx="0" cy="228600"/>
          </a:xfrm>
          <a:prstGeom prst="line">
            <a:avLst/>
          </a:prstGeom>
          <a:ln w="9525">
            <a:noFill/>
          </a:ln>
        </p:spPr>
      </p:sp>
      <p:sp>
        <p:nvSpPr>
          <p:cNvPr id="161821" name="Line 247"/>
          <p:cNvSpPr/>
          <p:nvPr/>
        </p:nvSpPr>
        <p:spPr>
          <a:xfrm>
            <a:off x="1600200" y="3962400"/>
            <a:ext cx="0" cy="203200"/>
          </a:xfrm>
          <a:prstGeom prst="line">
            <a:avLst/>
          </a:prstGeom>
          <a:ln w="9525">
            <a:noFill/>
          </a:ln>
        </p:spPr>
      </p:sp>
      <p:sp>
        <p:nvSpPr>
          <p:cNvPr id="161822" name="Line 248"/>
          <p:cNvSpPr/>
          <p:nvPr/>
        </p:nvSpPr>
        <p:spPr>
          <a:xfrm>
            <a:off x="2286000" y="3962400"/>
            <a:ext cx="0" cy="203200"/>
          </a:xfrm>
          <a:prstGeom prst="line">
            <a:avLst/>
          </a:prstGeom>
          <a:ln w="9525">
            <a:noFill/>
          </a:ln>
        </p:spPr>
      </p:sp>
      <p:sp>
        <p:nvSpPr>
          <p:cNvPr id="161823" name="Line 249"/>
          <p:cNvSpPr/>
          <p:nvPr/>
        </p:nvSpPr>
        <p:spPr>
          <a:xfrm>
            <a:off x="1752600" y="4165600"/>
            <a:ext cx="346075" cy="0"/>
          </a:xfrm>
          <a:prstGeom prst="line">
            <a:avLst/>
          </a:prstGeom>
          <a:ln w="9525">
            <a:noFill/>
          </a:ln>
        </p:spPr>
      </p:sp>
      <p:sp>
        <p:nvSpPr>
          <p:cNvPr id="161824" name="Line 250"/>
          <p:cNvSpPr/>
          <p:nvPr/>
        </p:nvSpPr>
        <p:spPr>
          <a:xfrm>
            <a:off x="2098675" y="4165600"/>
            <a:ext cx="187325" cy="0"/>
          </a:xfrm>
          <a:prstGeom prst="line">
            <a:avLst/>
          </a:prstGeom>
          <a:ln w="9525">
            <a:noFill/>
          </a:ln>
        </p:spPr>
      </p:sp>
      <p:sp>
        <p:nvSpPr>
          <p:cNvPr id="161825" name="Line 261"/>
          <p:cNvSpPr/>
          <p:nvPr/>
        </p:nvSpPr>
        <p:spPr>
          <a:xfrm>
            <a:off x="5105400" y="3505200"/>
            <a:ext cx="228600" cy="0"/>
          </a:xfrm>
          <a:prstGeom prst="line">
            <a:avLst/>
          </a:prstGeom>
          <a:ln w="9525">
            <a:noFill/>
          </a:ln>
        </p:spPr>
      </p:sp>
      <p:sp>
        <p:nvSpPr>
          <p:cNvPr id="161826" name="Line 264"/>
          <p:cNvSpPr/>
          <p:nvPr/>
        </p:nvSpPr>
        <p:spPr>
          <a:xfrm>
            <a:off x="5105400" y="4165600"/>
            <a:ext cx="228600" cy="0"/>
          </a:xfrm>
          <a:prstGeom prst="line">
            <a:avLst/>
          </a:prstGeom>
          <a:ln w="9525">
            <a:noFill/>
          </a:ln>
        </p:spPr>
      </p:sp>
      <p:sp>
        <p:nvSpPr>
          <p:cNvPr id="161827" name="Line 265"/>
          <p:cNvSpPr/>
          <p:nvPr/>
        </p:nvSpPr>
        <p:spPr>
          <a:xfrm>
            <a:off x="5105400" y="3505200"/>
            <a:ext cx="0" cy="228600"/>
          </a:xfrm>
          <a:prstGeom prst="line">
            <a:avLst/>
          </a:prstGeom>
          <a:ln w="9525">
            <a:noFill/>
          </a:ln>
        </p:spPr>
      </p:sp>
      <p:sp>
        <p:nvSpPr>
          <p:cNvPr id="161828" name="Line 268"/>
          <p:cNvSpPr/>
          <p:nvPr/>
        </p:nvSpPr>
        <p:spPr>
          <a:xfrm>
            <a:off x="5791200" y="3505200"/>
            <a:ext cx="0" cy="228600"/>
          </a:xfrm>
          <a:prstGeom prst="line">
            <a:avLst/>
          </a:prstGeom>
          <a:ln w="9525">
            <a:noFill/>
          </a:ln>
        </p:spPr>
      </p:sp>
      <p:sp>
        <p:nvSpPr>
          <p:cNvPr id="161829" name="Line 269"/>
          <p:cNvSpPr/>
          <p:nvPr/>
        </p:nvSpPr>
        <p:spPr>
          <a:xfrm>
            <a:off x="5334000" y="3505200"/>
            <a:ext cx="269875" cy="0"/>
          </a:xfrm>
          <a:prstGeom prst="line">
            <a:avLst/>
          </a:prstGeom>
          <a:ln w="9525">
            <a:noFill/>
          </a:ln>
        </p:spPr>
      </p:sp>
      <p:sp>
        <p:nvSpPr>
          <p:cNvPr id="161830" name="Line 270"/>
          <p:cNvSpPr/>
          <p:nvPr/>
        </p:nvSpPr>
        <p:spPr>
          <a:xfrm>
            <a:off x="5105400" y="3733800"/>
            <a:ext cx="0" cy="228600"/>
          </a:xfrm>
          <a:prstGeom prst="line">
            <a:avLst/>
          </a:prstGeom>
          <a:ln w="9525">
            <a:noFill/>
          </a:ln>
        </p:spPr>
      </p:sp>
      <p:sp>
        <p:nvSpPr>
          <p:cNvPr id="161831" name="Line 271"/>
          <p:cNvSpPr/>
          <p:nvPr/>
        </p:nvSpPr>
        <p:spPr>
          <a:xfrm>
            <a:off x="5603875" y="3505200"/>
            <a:ext cx="187325" cy="0"/>
          </a:xfrm>
          <a:prstGeom prst="line">
            <a:avLst/>
          </a:prstGeom>
          <a:ln w="9525">
            <a:noFill/>
          </a:ln>
        </p:spPr>
      </p:sp>
      <p:sp>
        <p:nvSpPr>
          <p:cNvPr id="161832" name="Line 272"/>
          <p:cNvSpPr/>
          <p:nvPr/>
        </p:nvSpPr>
        <p:spPr>
          <a:xfrm>
            <a:off x="5791200" y="3733800"/>
            <a:ext cx="0" cy="228600"/>
          </a:xfrm>
          <a:prstGeom prst="line">
            <a:avLst/>
          </a:prstGeom>
          <a:ln w="9525">
            <a:noFill/>
          </a:ln>
        </p:spPr>
      </p:sp>
      <p:sp>
        <p:nvSpPr>
          <p:cNvPr id="161833" name="Line 273"/>
          <p:cNvSpPr/>
          <p:nvPr/>
        </p:nvSpPr>
        <p:spPr>
          <a:xfrm>
            <a:off x="5105400" y="3962400"/>
            <a:ext cx="0" cy="203200"/>
          </a:xfrm>
          <a:prstGeom prst="line">
            <a:avLst/>
          </a:prstGeom>
          <a:ln w="9525">
            <a:noFill/>
          </a:ln>
        </p:spPr>
      </p:sp>
      <p:sp>
        <p:nvSpPr>
          <p:cNvPr id="161834" name="Line 274"/>
          <p:cNvSpPr/>
          <p:nvPr/>
        </p:nvSpPr>
        <p:spPr>
          <a:xfrm>
            <a:off x="5791200" y="3962400"/>
            <a:ext cx="0" cy="203200"/>
          </a:xfrm>
          <a:prstGeom prst="line">
            <a:avLst/>
          </a:prstGeom>
          <a:ln w="9525">
            <a:noFill/>
          </a:ln>
        </p:spPr>
      </p:sp>
      <p:sp>
        <p:nvSpPr>
          <p:cNvPr id="161835" name="Line 275"/>
          <p:cNvSpPr/>
          <p:nvPr/>
        </p:nvSpPr>
        <p:spPr>
          <a:xfrm>
            <a:off x="5334000" y="4165600"/>
            <a:ext cx="269875" cy="0"/>
          </a:xfrm>
          <a:prstGeom prst="line">
            <a:avLst/>
          </a:prstGeom>
          <a:ln w="9525">
            <a:noFill/>
          </a:ln>
        </p:spPr>
      </p:sp>
      <p:sp>
        <p:nvSpPr>
          <p:cNvPr id="161836" name="Line 276"/>
          <p:cNvSpPr/>
          <p:nvPr/>
        </p:nvSpPr>
        <p:spPr>
          <a:xfrm>
            <a:off x="5603875" y="4165600"/>
            <a:ext cx="187325" cy="0"/>
          </a:xfrm>
          <a:prstGeom prst="line">
            <a:avLst/>
          </a:prstGeom>
          <a:ln w="9525">
            <a:noFill/>
          </a:ln>
        </p:spPr>
      </p:sp>
      <p:sp>
        <p:nvSpPr>
          <p:cNvPr id="161837" name="Line 287"/>
          <p:cNvSpPr/>
          <p:nvPr/>
        </p:nvSpPr>
        <p:spPr>
          <a:xfrm>
            <a:off x="7848600" y="3581400"/>
            <a:ext cx="228600" cy="0"/>
          </a:xfrm>
          <a:prstGeom prst="line">
            <a:avLst/>
          </a:prstGeom>
          <a:ln w="9525">
            <a:noFill/>
          </a:ln>
        </p:spPr>
      </p:sp>
      <p:sp>
        <p:nvSpPr>
          <p:cNvPr id="161838" name="Line 290"/>
          <p:cNvSpPr/>
          <p:nvPr/>
        </p:nvSpPr>
        <p:spPr>
          <a:xfrm>
            <a:off x="7848600" y="4241800"/>
            <a:ext cx="228600" cy="0"/>
          </a:xfrm>
          <a:prstGeom prst="line">
            <a:avLst/>
          </a:prstGeom>
          <a:ln w="9525">
            <a:noFill/>
          </a:ln>
        </p:spPr>
      </p:sp>
      <p:sp>
        <p:nvSpPr>
          <p:cNvPr id="161839" name="Line 291"/>
          <p:cNvSpPr/>
          <p:nvPr/>
        </p:nvSpPr>
        <p:spPr>
          <a:xfrm>
            <a:off x="7848600" y="3581400"/>
            <a:ext cx="0" cy="228600"/>
          </a:xfrm>
          <a:prstGeom prst="line">
            <a:avLst/>
          </a:prstGeom>
          <a:ln w="9525">
            <a:noFill/>
          </a:ln>
        </p:spPr>
      </p:sp>
      <p:sp>
        <p:nvSpPr>
          <p:cNvPr id="161840" name="Line 294"/>
          <p:cNvSpPr/>
          <p:nvPr/>
        </p:nvSpPr>
        <p:spPr>
          <a:xfrm>
            <a:off x="8534400" y="3581400"/>
            <a:ext cx="0" cy="228600"/>
          </a:xfrm>
          <a:prstGeom prst="line">
            <a:avLst/>
          </a:prstGeom>
          <a:ln w="9525">
            <a:noFill/>
          </a:ln>
        </p:spPr>
      </p:sp>
      <p:sp>
        <p:nvSpPr>
          <p:cNvPr id="161841" name="Line 295"/>
          <p:cNvSpPr/>
          <p:nvPr/>
        </p:nvSpPr>
        <p:spPr>
          <a:xfrm>
            <a:off x="8077200" y="3581400"/>
            <a:ext cx="269875" cy="0"/>
          </a:xfrm>
          <a:prstGeom prst="line">
            <a:avLst/>
          </a:prstGeom>
          <a:ln w="9525">
            <a:noFill/>
          </a:ln>
        </p:spPr>
      </p:sp>
      <p:sp>
        <p:nvSpPr>
          <p:cNvPr id="161842" name="Line 296"/>
          <p:cNvSpPr/>
          <p:nvPr/>
        </p:nvSpPr>
        <p:spPr>
          <a:xfrm>
            <a:off x="7848600" y="3810000"/>
            <a:ext cx="0" cy="228600"/>
          </a:xfrm>
          <a:prstGeom prst="line">
            <a:avLst/>
          </a:prstGeom>
          <a:ln w="9525">
            <a:noFill/>
          </a:ln>
        </p:spPr>
      </p:sp>
      <p:sp>
        <p:nvSpPr>
          <p:cNvPr id="161843" name="Line 297"/>
          <p:cNvSpPr/>
          <p:nvPr/>
        </p:nvSpPr>
        <p:spPr>
          <a:xfrm>
            <a:off x="8347075" y="3581400"/>
            <a:ext cx="187325" cy="0"/>
          </a:xfrm>
          <a:prstGeom prst="line">
            <a:avLst/>
          </a:prstGeom>
          <a:ln w="9525">
            <a:noFill/>
          </a:ln>
        </p:spPr>
      </p:sp>
      <p:sp>
        <p:nvSpPr>
          <p:cNvPr id="161844" name="Line 298"/>
          <p:cNvSpPr/>
          <p:nvPr/>
        </p:nvSpPr>
        <p:spPr>
          <a:xfrm>
            <a:off x="8534400" y="3810000"/>
            <a:ext cx="0" cy="228600"/>
          </a:xfrm>
          <a:prstGeom prst="line">
            <a:avLst/>
          </a:prstGeom>
          <a:ln w="9525">
            <a:noFill/>
          </a:ln>
        </p:spPr>
      </p:sp>
      <p:sp>
        <p:nvSpPr>
          <p:cNvPr id="161845" name="Line 299"/>
          <p:cNvSpPr/>
          <p:nvPr/>
        </p:nvSpPr>
        <p:spPr>
          <a:xfrm>
            <a:off x="7848600" y="4038600"/>
            <a:ext cx="0" cy="203200"/>
          </a:xfrm>
          <a:prstGeom prst="line">
            <a:avLst/>
          </a:prstGeom>
          <a:ln w="9525">
            <a:noFill/>
          </a:ln>
        </p:spPr>
      </p:sp>
      <p:sp>
        <p:nvSpPr>
          <p:cNvPr id="161846" name="Line 300"/>
          <p:cNvSpPr/>
          <p:nvPr/>
        </p:nvSpPr>
        <p:spPr>
          <a:xfrm>
            <a:off x="8534400" y="4038600"/>
            <a:ext cx="0" cy="203200"/>
          </a:xfrm>
          <a:prstGeom prst="line">
            <a:avLst/>
          </a:prstGeom>
          <a:ln w="9525">
            <a:noFill/>
          </a:ln>
        </p:spPr>
      </p:sp>
      <p:sp>
        <p:nvSpPr>
          <p:cNvPr id="161847" name="Line 301"/>
          <p:cNvSpPr/>
          <p:nvPr/>
        </p:nvSpPr>
        <p:spPr>
          <a:xfrm>
            <a:off x="8077200" y="4241800"/>
            <a:ext cx="269875" cy="0"/>
          </a:xfrm>
          <a:prstGeom prst="line">
            <a:avLst/>
          </a:prstGeom>
          <a:ln w="9525">
            <a:noFill/>
          </a:ln>
        </p:spPr>
      </p:sp>
      <p:sp>
        <p:nvSpPr>
          <p:cNvPr id="161848" name="Line 302"/>
          <p:cNvSpPr/>
          <p:nvPr/>
        </p:nvSpPr>
        <p:spPr>
          <a:xfrm>
            <a:off x="8347075" y="4241800"/>
            <a:ext cx="187325" cy="0"/>
          </a:xfrm>
          <a:prstGeom prst="line">
            <a:avLst/>
          </a:prstGeom>
          <a:ln w="9525">
            <a:noFill/>
          </a:ln>
        </p:spPr>
      </p:sp>
      <p:grpSp>
        <p:nvGrpSpPr>
          <p:cNvPr id="161849" name="组合 161848"/>
          <p:cNvGrpSpPr/>
          <p:nvPr/>
        </p:nvGrpSpPr>
        <p:grpSpPr>
          <a:xfrm>
            <a:off x="1600200" y="2895600"/>
            <a:ext cx="6934200" cy="1346200"/>
            <a:chOff x="0" y="0"/>
            <a:chExt cx="4368" cy="848"/>
          </a:xfrm>
        </p:grpSpPr>
        <p:sp>
          <p:nvSpPr>
            <p:cNvPr id="161850" name="Rectangle 226"/>
            <p:cNvSpPr/>
            <p:nvPr/>
          </p:nvSpPr>
          <p:spPr>
            <a:xfrm>
              <a:off x="314" y="672"/>
              <a:ext cx="118" cy="128"/>
            </a:xfrm>
            <a:prstGeom prst="rect">
              <a:avLst/>
            </a:prstGeom>
            <a:noFill/>
            <a:ln w="9525">
              <a:noFill/>
            </a:ln>
          </p:spPr>
          <p:txBody>
            <a:bodyPr lIns="0" tIns="0" rIns="0" bIns="0"/>
            <a:p>
              <a:endParaRPr lang="zh-CN" altLang="en-US" sz="1000" b="0" dirty="0">
                <a:latin typeface="Tahoma" panose="020B0604030504040204" pitchFamily="34" charset="0"/>
              </a:endParaRPr>
            </a:p>
          </p:txBody>
        </p:sp>
        <p:sp>
          <p:nvSpPr>
            <p:cNvPr id="161851" name="Rectangle 227"/>
            <p:cNvSpPr/>
            <p:nvPr/>
          </p:nvSpPr>
          <p:spPr>
            <a:xfrm>
              <a:off x="96" y="672"/>
              <a:ext cx="218" cy="128"/>
            </a:xfrm>
            <a:prstGeom prst="rect">
              <a:avLst/>
            </a:prstGeom>
            <a:noFill/>
            <a:ln w="9525">
              <a:noFill/>
            </a:ln>
          </p:spPr>
          <p:txBody>
            <a:bodyPr lIns="0" tIns="0" rIns="0" bIns="0"/>
            <a:p>
              <a:endParaRPr lang="zh-CN" altLang="en-US" sz="1000" b="0" dirty="0">
                <a:latin typeface="Tahoma" panose="020B0604030504040204" pitchFamily="34" charset="0"/>
              </a:endParaRPr>
            </a:p>
          </p:txBody>
        </p:sp>
        <p:sp>
          <p:nvSpPr>
            <p:cNvPr id="161852" name="Rectangle 228"/>
            <p:cNvSpPr/>
            <p:nvPr/>
          </p:nvSpPr>
          <p:spPr>
            <a:xfrm>
              <a:off x="0" y="672"/>
              <a:ext cx="96" cy="128"/>
            </a:xfrm>
            <a:prstGeom prst="rect">
              <a:avLst/>
            </a:prstGeom>
            <a:noFill/>
            <a:ln w="9525">
              <a:noFill/>
            </a:ln>
          </p:spPr>
          <p:txBody>
            <a:bodyPr lIns="0" tIns="0" rIns="0" bIns="0"/>
            <a:p>
              <a:endParaRPr lang="zh-CN" altLang="en-US" sz="1000" b="0" dirty="0">
                <a:latin typeface="Tahoma" panose="020B0604030504040204" pitchFamily="34" charset="0"/>
              </a:endParaRPr>
            </a:p>
          </p:txBody>
        </p:sp>
        <p:sp>
          <p:nvSpPr>
            <p:cNvPr id="161853" name="Rectangle 229"/>
            <p:cNvSpPr/>
            <p:nvPr/>
          </p:nvSpPr>
          <p:spPr>
            <a:xfrm>
              <a:off x="314" y="528"/>
              <a:ext cx="118" cy="144"/>
            </a:xfrm>
            <a:prstGeom prst="rect">
              <a:avLst/>
            </a:prstGeom>
            <a:noFill/>
            <a:ln w="9525">
              <a:noFill/>
            </a:ln>
          </p:spPr>
          <p:txBody>
            <a:bodyPr lIns="0" tIns="0" rIns="0" bIns="0"/>
            <a:p>
              <a:endParaRPr lang="zh-CN" altLang="en-US" sz="1000" b="0" dirty="0">
                <a:latin typeface="Tahoma" panose="020B0604030504040204" pitchFamily="34" charset="0"/>
              </a:endParaRPr>
            </a:p>
          </p:txBody>
        </p:sp>
        <p:sp>
          <p:nvSpPr>
            <p:cNvPr id="161854" name="Rectangle 230"/>
            <p:cNvSpPr/>
            <p:nvPr/>
          </p:nvSpPr>
          <p:spPr>
            <a:xfrm>
              <a:off x="96" y="528"/>
              <a:ext cx="218" cy="144"/>
            </a:xfrm>
            <a:prstGeom prst="rect">
              <a:avLst/>
            </a:prstGeom>
            <a:noFill/>
            <a:ln w="9525">
              <a:noFill/>
            </a:ln>
          </p:spPr>
          <p:txBody>
            <a:bodyPr lIns="0" tIns="0" rIns="0" bIns="0"/>
            <a:p>
              <a:endParaRPr lang="zh-CN" altLang="en-US" sz="1200" b="0" dirty="0">
                <a:latin typeface="Tahoma" panose="020B0604030504040204" pitchFamily="34" charset="0"/>
              </a:endParaRPr>
            </a:p>
          </p:txBody>
        </p:sp>
        <p:sp>
          <p:nvSpPr>
            <p:cNvPr id="161855" name="Rectangle 231"/>
            <p:cNvSpPr/>
            <p:nvPr/>
          </p:nvSpPr>
          <p:spPr>
            <a:xfrm>
              <a:off x="0" y="528"/>
              <a:ext cx="96" cy="144"/>
            </a:xfrm>
            <a:prstGeom prst="rect">
              <a:avLst/>
            </a:prstGeom>
            <a:noFill/>
            <a:ln w="9525">
              <a:noFill/>
            </a:ln>
          </p:spPr>
          <p:txBody>
            <a:bodyPr lIns="0" tIns="0" rIns="0" bIns="0"/>
            <a:p>
              <a:endParaRPr lang="zh-CN" altLang="en-US" sz="1000" b="0" dirty="0">
                <a:latin typeface="Tahoma" panose="020B0604030504040204" pitchFamily="34" charset="0"/>
              </a:endParaRPr>
            </a:p>
          </p:txBody>
        </p:sp>
        <p:sp>
          <p:nvSpPr>
            <p:cNvPr id="161856" name="Rectangle 232"/>
            <p:cNvSpPr/>
            <p:nvPr/>
          </p:nvSpPr>
          <p:spPr>
            <a:xfrm>
              <a:off x="314" y="384"/>
              <a:ext cx="118" cy="144"/>
            </a:xfrm>
            <a:prstGeom prst="rect">
              <a:avLst/>
            </a:prstGeom>
            <a:noFill/>
            <a:ln w="9525">
              <a:noFill/>
            </a:ln>
          </p:spPr>
          <p:txBody>
            <a:bodyPr lIns="0" tIns="0" rIns="0" bIns="0"/>
            <a:p>
              <a:endParaRPr lang="zh-CN" altLang="en-US" sz="1000" b="0" dirty="0">
                <a:latin typeface="Tahoma" panose="020B0604030504040204" pitchFamily="34" charset="0"/>
              </a:endParaRPr>
            </a:p>
          </p:txBody>
        </p:sp>
        <p:sp>
          <p:nvSpPr>
            <p:cNvPr id="161857" name="Rectangle 233"/>
            <p:cNvSpPr/>
            <p:nvPr/>
          </p:nvSpPr>
          <p:spPr>
            <a:xfrm>
              <a:off x="96" y="384"/>
              <a:ext cx="218" cy="144"/>
            </a:xfrm>
            <a:prstGeom prst="rect">
              <a:avLst/>
            </a:prstGeom>
            <a:noFill/>
            <a:ln w="9525">
              <a:noFill/>
            </a:ln>
          </p:spPr>
          <p:txBody>
            <a:bodyPr lIns="0" tIns="0" rIns="0" bIns="0"/>
            <a:p>
              <a:endParaRPr lang="zh-CN" altLang="en-US" sz="1000" b="0" dirty="0">
                <a:latin typeface="Tahoma" panose="020B0604030504040204" pitchFamily="34" charset="0"/>
              </a:endParaRPr>
            </a:p>
          </p:txBody>
        </p:sp>
        <p:sp>
          <p:nvSpPr>
            <p:cNvPr id="161858" name="Rectangle 234"/>
            <p:cNvSpPr/>
            <p:nvPr/>
          </p:nvSpPr>
          <p:spPr>
            <a:xfrm>
              <a:off x="0" y="384"/>
              <a:ext cx="96" cy="144"/>
            </a:xfrm>
            <a:prstGeom prst="rect">
              <a:avLst/>
            </a:prstGeom>
            <a:noFill/>
            <a:ln w="9525">
              <a:noFill/>
            </a:ln>
          </p:spPr>
          <p:txBody>
            <a:bodyPr lIns="0" tIns="0" rIns="0" bIns="0"/>
            <a:p>
              <a:r>
                <a:rPr lang="en-US" altLang="zh-CN" sz="1200" b="0">
                  <a:latin typeface="Tahoma" panose="020B0604030504040204" pitchFamily="34" charset="0"/>
                </a:rPr>
                <a:t>a</a:t>
              </a:r>
              <a:endParaRPr lang="en-US" altLang="zh-CN" sz="1200" b="0">
                <a:latin typeface="Tahoma" panose="020B0604030504040204" pitchFamily="34" charset="0"/>
              </a:endParaRPr>
            </a:p>
          </p:txBody>
        </p:sp>
        <p:sp>
          <p:nvSpPr>
            <p:cNvPr id="161859" name="Line 236"/>
            <p:cNvSpPr/>
            <p:nvPr/>
          </p:nvSpPr>
          <p:spPr>
            <a:xfrm>
              <a:off x="0" y="528"/>
              <a:ext cx="432" cy="0"/>
            </a:xfrm>
            <a:prstGeom prst="line">
              <a:avLst/>
            </a:prstGeom>
            <a:ln w="12700" cap="flat" cmpd="sng">
              <a:solidFill>
                <a:schemeClr val="tx1"/>
              </a:solidFill>
              <a:prstDash val="solid"/>
              <a:headEnd type="none" w="med" len="med"/>
              <a:tailEnd type="none" w="med" len="med"/>
            </a:ln>
          </p:spPr>
        </p:sp>
        <p:sp>
          <p:nvSpPr>
            <p:cNvPr id="161860" name="Line 237"/>
            <p:cNvSpPr/>
            <p:nvPr/>
          </p:nvSpPr>
          <p:spPr>
            <a:xfrm>
              <a:off x="0" y="672"/>
              <a:ext cx="432" cy="0"/>
            </a:xfrm>
            <a:prstGeom prst="line">
              <a:avLst/>
            </a:prstGeom>
            <a:ln w="12700" cap="flat" cmpd="sng">
              <a:solidFill>
                <a:schemeClr val="tx1"/>
              </a:solidFill>
              <a:prstDash val="solid"/>
              <a:headEnd type="none" w="med" len="med"/>
              <a:tailEnd type="none" w="med" len="med"/>
            </a:ln>
          </p:spPr>
        </p:sp>
        <p:sp>
          <p:nvSpPr>
            <p:cNvPr id="161861" name="Line 240"/>
            <p:cNvSpPr/>
            <p:nvPr/>
          </p:nvSpPr>
          <p:spPr>
            <a:xfrm>
              <a:off x="96" y="384"/>
              <a:ext cx="0" cy="416"/>
            </a:xfrm>
            <a:prstGeom prst="line">
              <a:avLst/>
            </a:prstGeom>
            <a:ln w="12700" cap="flat" cmpd="sng">
              <a:solidFill>
                <a:schemeClr val="tx1"/>
              </a:solidFill>
              <a:prstDash val="solid"/>
              <a:headEnd type="none" w="med" len="med"/>
              <a:tailEnd type="none" w="med" len="med"/>
            </a:ln>
          </p:spPr>
        </p:sp>
        <p:sp>
          <p:nvSpPr>
            <p:cNvPr id="161862" name="Line 241"/>
            <p:cNvSpPr/>
            <p:nvPr/>
          </p:nvSpPr>
          <p:spPr>
            <a:xfrm>
              <a:off x="314" y="384"/>
              <a:ext cx="0" cy="416"/>
            </a:xfrm>
            <a:prstGeom prst="line">
              <a:avLst/>
            </a:prstGeom>
            <a:ln w="12700" cap="flat" cmpd="sng">
              <a:solidFill>
                <a:schemeClr val="tx1"/>
              </a:solidFill>
              <a:prstDash val="solid"/>
              <a:headEnd type="none" w="med" len="med"/>
              <a:tailEnd type="none" w="med" len="med"/>
            </a:ln>
          </p:spPr>
        </p:sp>
        <p:sp>
          <p:nvSpPr>
            <p:cNvPr id="161863" name="Rectangle 252"/>
            <p:cNvSpPr/>
            <p:nvPr/>
          </p:nvSpPr>
          <p:spPr>
            <a:xfrm>
              <a:off x="2522" y="672"/>
              <a:ext cx="118" cy="128"/>
            </a:xfrm>
            <a:prstGeom prst="rect">
              <a:avLst/>
            </a:prstGeom>
            <a:noFill/>
            <a:ln w="9525">
              <a:noFill/>
            </a:ln>
          </p:spPr>
          <p:txBody>
            <a:bodyPr lIns="0" tIns="0" rIns="0" bIns="0"/>
            <a:p>
              <a:endParaRPr lang="zh-CN" altLang="en-US" sz="1000" b="0" dirty="0">
                <a:latin typeface="Tahoma" panose="020B0604030504040204" pitchFamily="34" charset="0"/>
              </a:endParaRPr>
            </a:p>
          </p:txBody>
        </p:sp>
        <p:sp>
          <p:nvSpPr>
            <p:cNvPr id="161864" name="Rectangle 253"/>
            <p:cNvSpPr/>
            <p:nvPr/>
          </p:nvSpPr>
          <p:spPr>
            <a:xfrm>
              <a:off x="2352" y="672"/>
              <a:ext cx="170" cy="128"/>
            </a:xfrm>
            <a:prstGeom prst="rect">
              <a:avLst/>
            </a:prstGeom>
            <a:noFill/>
            <a:ln w="9525">
              <a:noFill/>
            </a:ln>
          </p:spPr>
          <p:txBody>
            <a:bodyPr lIns="0" tIns="0" rIns="0" bIns="0"/>
            <a:p>
              <a:endParaRPr lang="zh-CN" altLang="en-US" sz="1000" b="0" dirty="0">
                <a:latin typeface="Tahoma" panose="020B0604030504040204" pitchFamily="34" charset="0"/>
              </a:endParaRPr>
            </a:p>
          </p:txBody>
        </p:sp>
        <p:sp>
          <p:nvSpPr>
            <p:cNvPr id="161865" name="Rectangle 254"/>
            <p:cNvSpPr/>
            <p:nvPr/>
          </p:nvSpPr>
          <p:spPr>
            <a:xfrm>
              <a:off x="2208" y="672"/>
              <a:ext cx="144" cy="128"/>
            </a:xfrm>
            <a:prstGeom prst="rect">
              <a:avLst/>
            </a:prstGeom>
            <a:noFill/>
            <a:ln w="9525">
              <a:noFill/>
            </a:ln>
          </p:spPr>
          <p:txBody>
            <a:bodyPr lIns="0" tIns="0" rIns="0" bIns="0"/>
            <a:p>
              <a:endParaRPr lang="zh-CN" altLang="en-US" sz="1000" b="0" dirty="0">
                <a:latin typeface="Tahoma" panose="020B0604030504040204" pitchFamily="34" charset="0"/>
              </a:endParaRPr>
            </a:p>
          </p:txBody>
        </p:sp>
        <p:sp>
          <p:nvSpPr>
            <p:cNvPr id="161866" name="Rectangle 255"/>
            <p:cNvSpPr/>
            <p:nvPr/>
          </p:nvSpPr>
          <p:spPr>
            <a:xfrm>
              <a:off x="2522" y="528"/>
              <a:ext cx="118" cy="144"/>
            </a:xfrm>
            <a:prstGeom prst="rect">
              <a:avLst/>
            </a:prstGeom>
            <a:noFill/>
            <a:ln w="9525">
              <a:noFill/>
            </a:ln>
          </p:spPr>
          <p:txBody>
            <a:bodyPr lIns="0" tIns="0" rIns="0" bIns="0"/>
            <a:p>
              <a:endParaRPr lang="zh-CN" altLang="en-US" sz="1000" b="0" dirty="0">
                <a:latin typeface="Tahoma" panose="020B0604030504040204" pitchFamily="34" charset="0"/>
              </a:endParaRPr>
            </a:p>
          </p:txBody>
        </p:sp>
        <p:sp>
          <p:nvSpPr>
            <p:cNvPr id="161867" name="Rectangle 256"/>
            <p:cNvSpPr/>
            <p:nvPr/>
          </p:nvSpPr>
          <p:spPr>
            <a:xfrm>
              <a:off x="2352" y="528"/>
              <a:ext cx="170" cy="144"/>
            </a:xfrm>
            <a:prstGeom prst="rect">
              <a:avLst/>
            </a:prstGeom>
            <a:noFill/>
            <a:ln w="9525">
              <a:noFill/>
            </a:ln>
          </p:spPr>
          <p:txBody>
            <a:bodyPr lIns="0" tIns="0" rIns="0" bIns="0"/>
            <a:p>
              <a:endParaRPr lang="zh-CN" altLang="en-US" sz="1200" b="0" dirty="0">
                <a:latin typeface="Tahoma" panose="020B0604030504040204" pitchFamily="34" charset="0"/>
              </a:endParaRPr>
            </a:p>
          </p:txBody>
        </p:sp>
        <p:sp>
          <p:nvSpPr>
            <p:cNvPr id="161868" name="Rectangle 257"/>
            <p:cNvSpPr/>
            <p:nvPr/>
          </p:nvSpPr>
          <p:spPr>
            <a:xfrm>
              <a:off x="2208" y="528"/>
              <a:ext cx="144" cy="144"/>
            </a:xfrm>
            <a:prstGeom prst="rect">
              <a:avLst/>
            </a:prstGeom>
            <a:noFill/>
            <a:ln w="9525">
              <a:noFill/>
            </a:ln>
          </p:spPr>
          <p:txBody>
            <a:bodyPr lIns="0" tIns="0" rIns="0" bIns="0"/>
            <a:p>
              <a:r>
                <a:rPr lang="en-US" altLang="zh-CN" sz="1400" b="0">
                  <a:latin typeface="Tahoma" panose="020B0604030504040204" pitchFamily="34" charset="0"/>
                </a:rPr>
                <a:t>a</a:t>
              </a:r>
              <a:endParaRPr lang="en-US" altLang="zh-CN" sz="1400" b="0">
                <a:latin typeface="Tahoma" panose="020B0604030504040204" pitchFamily="34" charset="0"/>
              </a:endParaRPr>
            </a:p>
          </p:txBody>
        </p:sp>
        <p:sp>
          <p:nvSpPr>
            <p:cNvPr id="161869" name="Rectangle 258"/>
            <p:cNvSpPr/>
            <p:nvPr/>
          </p:nvSpPr>
          <p:spPr>
            <a:xfrm>
              <a:off x="2522" y="384"/>
              <a:ext cx="118" cy="144"/>
            </a:xfrm>
            <a:prstGeom prst="rect">
              <a:avLst/>
            </a:prstGeom>
            <a:noFill/>
            <a:ln w="9525">
              <a:noFill/>
            </a:ln>
          </p:spPr>
          <p:txBody>
            <a:bodyPr lIns="0" tIns="0" rIns="0" bIns="0"/>
            <a:p>
              <a:endParaRPr lang="zh-CN" altLang="en-US" sz="1000" b="0" dirty="0">
                <a:latin typeface="Tahoma" panose="020B0604030504040204" pitchFamily="34" charset="0"/>
              </a:endParaRPr>
            </a:p>
          </p:txBody>
        </p:sp>
        <p:sp>
          <p:nvSpPr>
            <p:cNvPr id="161870" name="Rectangle 259"/>
            <p:cNvSpPr/>
            <p:nvPr/>
          </p:nvSpPr>
          <p:spPr>
            <a:xfrm>
              <a:off x="2352" y="384"/>
              <a:ext cx="170" cy="144"/>
            </a:xfrm>
            <a:prstGeom prst="rect">
              <a:avLst/>
            </a:prstGeom>
            <a:noFill/>
            <a:ln w="9525">
              <a:noFill/>
            </a:ln>
          </p:spPr>
          <p:txBody>
            <a:bodyPr lIns="0" tIns="0" rIns="0" bIns="0"/>
            <a:p>
              <a:endParaRPr lang="zh-CN" altLang="en-US" sz="1000" b="0" dirty="0">
                <a:latin typeface="Tahoma" panose="020B0604030504040204" pitchFamily="34" charset="0"/>
              </a:endParaRPr>
            </a:p>
          </p:txBody>
        </p:sp>
        <p:sp>
          <p:nvSpPr>
            <p:cNvPr id="161871" name="Rectangle 260"/>
            <p:cNvSpPr/>
            <p:nvPr/>
          </p:nvSpPr>
          <p:spPr>
            <a:xfrm>
              <a:off x="2208" y="384"/>
              <a:ext cx="144" cy="144"/>
            </a:xfrm>
            <a:prstGeom prst="rect">
              <a:avLst/>
            </a:prstGeom>
            <a:noFill/>
            <a:ln w="9525">
              <a:noFill/>
            </a:ln>
          </p:spPr>
          <p:txBody>
            <a:bodyPr lIns="0" tIns="0" rIns="0" bIns="0"/>
            <a:p>
              <a:endParaRPr lang="zh-CN" altLang="en-US" sz="1000" b="0" dirty="0">
                <a:latin typeface="Tahoma" panose="020B0604030504040204" pitchFamily="34" charset="0"/>
              </a:endParaRPr>
            </a:p>
          </p:txBody>
        </p:sp>
        <p:sp>
          <p:nvSpPr>
            <p:cNvPr id="161872" name="Line 262"/>
            <p:cNvSpPr/>
            <p:nvPr/>
          </p:nvSpPr>
          <p:spPr>
            <a:xfrm>
              <a:off x="2208" y="528"/>
              <a:ext cx="432" cy="0"/>
            </a:xfrm>
            <a:prstGeom prst="line">
              <a:avLst/>
            </a:prstGeom>
            <a:ln w="12700" cap="flat" cmpd="sng">
              <a:solidFill>
                <a:schemeClr val="tx1"/>
              </a:solidFill>
              <a:prstDash val="solid"/>
              <a:headEnd type="none" w="med" len="med"/>
              <a:tailEnd type="none" w="med" len="med"/>
            </a:ln>
          </p:spPr>
        </p:sp>
        <p:sp>
          <p:nvSpPr>
            <p:cNvPr id="161873" name="Line 263"/>
            <p:cNvSpPr/>
            <p:nvPr/>
          </p:nvSpPr>
          <p:spPr>
            <a:xfrm>
              <a:off x="2208" y="672"/>
              <a:ext cx="432" cy="0"/>
            </a:xfrm>
            <a:prstGeom prst="line">
              <a:avLst/>
            </a:prstGeom>
            <a:ln w="12700" cap="flat" cmpd="sng">
              <a:solidFill>
                <a:schemeClr val="tx1"/>
              </a:solidFill>
              <a:prstDash val="solid"/>
              <a:headEnd type="none" w="med" len="med"/>
              <a:tailEnd type="none" w="med" len="med"/>
            </a:ln>
          </p:spPr>
        </p:sp>
        <p:sp>
          <p:nvSpPr>
            <p:cNvPr id="161874" name="Line 266"/>
            <p:cNvSpPr/>
            <p:nvPr/>
          </p:nvSpPr>
          <p:spPr>
            <a:xfrm>
              <a:off x="2352" y="384"/>
              <a:ext cx="0" cy="416"/>
            </a:xfrm>
            <a:prstGeom prst="line">
              <a:avLst/>
            </a:prstGeom>
            <a:ln w="12700" cap="flat" cmpd="sng">
              <a:solidFill>
                <a:schemeClr val="tx1"/>
              </a:solidFill>
              <a:prstDash val="solid"/>
              <a:headEnd type="none" w="med" len="med"/>
              <a:tailEnd type="none" w="med" len="med"/>
            </a:ln>
          </p:spPr>
        </p:sp>
        <p:sp>
          <p:nvSpPr>
            <p:cNvPr id="161875" name="Line 267"/>
            <p:cNvSpPr/>
            <p:nvPr/>
          </p:nvSpPr>
          <p:spPr>
            <a:xfrm>
              <a:off x="2522" y="384"/>
              <a:ext cx="0" cy="416"/>
            </a:xfrm>
            <a:prstGeom prst="line">
              <a:avLst/>
            </a:prstGeom>
            <a:ln w="12700" cap="flat" cmpd="sng">
              <a:solidFill>
                <a:schemeClr val="tx1"/>
              </a:solidFill>
              <a:prstDash val="solid"/>
              <a:headEnd type="none" w="med" len="med"/>
              <a:tailEnd type="none" w="med" len="med"/>
            </a:ln>
          </p:spPr>
        </p:sp>
        <p:sp>
          <p:nvSpPr>
            <p:cNvPr id="161876" name="Rectangle 278"/>
            <p:cNvSpPr/>
            <p:nvPr/>
          </p:nvSpPr>
          <p:spPr>
            <a:xfrm>
              <a:off x="4250" y="720"/>
              <a:ext cx="118" cy="128"/>
            </a:xfrm>
            <a:prstGeom prst="rect">
              <a:avLst/>
            </a:prstGeom>
            <a:noFill/>
            <a:ln w="9525">
              <a:noFill/>
            </a:ln>
          </p:spPr>
          <p:txBody>
            <a:bodyPr lIns="0" tIns="0" rIns="0" bIns="0"/>
            <a:p>
              <a:endParaRPr lang="zh-CN" altLang="en-US" sz="1000" b="0" dirty="0">
                <a:latin typeface="Tahoma" panose="020B0604030504040204" pitchFamily="34" charset="0"/>
              </a:endParaRPr>
            </a:p>
          </p:txBody>
        </p:sp>
        <p:sp>
          <p:nvSpPr>
            <p:cNvPr id="161877" name="Rectangle 279"/>
            <p:cNvSpPr/>
            <p:nvPr/>
          </p:nvSpPr>
          <p:spPr>
            <a:xfrm>
              <a:off x="4080" y="720"/>
              <a:ext cx="170" cy="128"/>
            </a:xfrm>
            <a:prstGeom prst="rect">
              <a:avLst/>
            </a:prstGeom>
            <a:noFill/>
            <a:ln w="9525">
              <a:noFill/>
            </a:ln>
          </p:spPr>
          <p:txBody>
            <a:bodyPr lIns="0" tIns="0" rIns="0" bIns="0"/>
            <a:p>
              <a:endParaRPr lang="zh-CN" altLang="en-US" sz="1000" b="0" dirty="0">
                <a:latin typeface="Tahoma" panose="020B0604030504040204" pitchFamily="34" charset="0"/>
              </a:endParaRPr>
            </a:p>
          </p:txBody>
        </p:sp>
        <p:sp>
          <p:nvSpPr>
            <p:cNvPr id="161878" name="Rectangle 280"/>
            <p:cNvSpPr/>
            <p:nvPr/>
          </p:nvSpPr>
          <p:spPr>
            <a:xfrm>
              <a:off x="3936" y="720"/>
              <a:ext cx="144" cy="128"/>
            </a:xfrm>
            <a:prstGeom prst="rect">
              <a:avLst/>
            </a:prstGeom>
            <a:noFill/>
            <a:ln w="9525">
              <a:noFill/>
            </a:ln>
          </p:spPr>
          <p:txBody>
            <a:bodyPr lIns="0" tIns="0" rIns="0" bIns="0"/>
            <a:p>
              <a:endParaRPr lang="zh-CN" altLang="en-US" sz="1000" b="0" dirty="0">
                <a:latin typeface="Tahoma" panose="020B0604030504040204" pitchFamily="34" charset="0"/>
              </a:endParaRPr>
            </a:p>
          </p:txBody>
        </p:sp>
        <p:sp>
          <p:nvSpPr>
            <p:cNvPr id="161879" name="Rectangle 281"/>
            <p:cNvSpPr/>
            <p:nvPr/>
          </p:nvSpPr>
          <p:spPr>
            <a:xfrm>
              <a:off x="4250" y="576"/>
              <a:ext cx="118" cy="144"/>
            </a:xfrm>
            <a:prstGeom prst="rect">
              <a:avLst/>
            </a:prstGeom>
            <a:noFill/>
            <a:ln w="9525">
              <a:noFill/>
            </a:ln>
          </p:spPr>
          <p:txBody>
            <a:bodyPr lIns="0" tIns="0" rIns="0" bIns="0"/>
            <a:p>
              <a:endParaRPr lang="zh-CN" altLang="en-US" sz="1000" b="0" dirty="0">
                <a:latin typeface="Tahoma" panose="020B0604030504040204" pitchFamily="34" charset="0"/>
              </a:endParaRPr>
            </a:p>
          </p:txBody>
        </p:sp>
        <p:sp>
          <p:nvSpPr>
            <p:cNvPr id="161880" name="Rectangle 282"/>
            <p:cNvSpPr/>
            <p:nvPr/>
          </p:nvSpPr>
          <p:spPr>
            <a:xfrm>
              <a:off x="4080" y="576"/>
              <a:ext cx="170" cy="144"/>
            </a:xfrm>
            <a:prstGeom prst="rect">
              <a:avLst/>
            </a:prstGeom>
            <a:noFill/>
            <a:ln w="9525">
              <a:noFill/>
            </a:ln>
          </p:spPr>
          <p:txBody>
            <a:bodyPr lIns="0" tIns="0" rIns="0" bIns="0"/>
            <a:p>
              <a:r>
                <a:rPr lang="en-US" altLang="zh-CN" sz="1400" b="0">
                  <a:latin typeface="Tahoma" panose="020B0604030504040204" pitchFamily="34" charset="0"/>
                </a:rPr>
                <a:t>a</a:t>
              </a:r>
              <a:endParaRPr lang="en-US" altLang="zh-CN" sz="1400" b="0">
                <a:latin typeface="Tahoma" panose="020B0604030504040204" pitchFamily="34" charset="0"/>
              </a:endParaRPr>
            </a:p>
          </p:txBody>
        </p:sp>
        <p:sp>
          <p:nvSpPr>
            <p:cNvPr id="161881" name="Rectangle 283"/>
            <p:cNvSpPr/>
            <p:nvPr/>
          </p:nvSpPr>
          <p:spPr>
            <a:xfrm>
              <a:off x="3936" y="576"/>
              <a:ext cx="144" cy="144"/>
            </a:xfrm>
            <a:prstGeom prst="rect">
              <a:avLst/>
            </a:prstGeom>
            <a:noFill/>
            <a:ln w="9525">
              <a:noFill/>
            </a:ln>
          </p:spPr>
          <p:txBody>
            <a:bodyPr lIns="0" tIns="0" rIns="0" bIns="0"/>
            <a:p>
              <a:endParaRPr lang="zh-CN" altLang="en-US" sz="1000" b="0" dirty="0">
                <a:latin typeface="Tahoma" panose="020B0604030504040204" pitchFamily="34" charset="0"/>
              </a:endParaRPr>
            </a:p>
          </p:txBody>
        </p:sp>
        <p:sp>
          <p:nvSpPr>
            <p:cNvPr id="161882" name="Rectangle 284"/>
            <p:cNvSpPr/>
            <p:nvPr/>
          </p:nvSpPr>
          <p:spPr>
            <a:xfrm>
              <a:off x="4250" y="432"/>
              <a:ext cx="118" cy="144"/>
            </a:xfrm>
            <a:prstGeom prst="rect">
              <a:avLst/>
            </a:prstGeom>
            <a:noFill/>
            <a:ln w="9525">
              <a:noFill/>
            </a:ln>
          </p:spPr>
          <p:txBody>
            <a:bodyPr lIns="0" tIns="0" rIns="0" bIns="0"/>
            <a:p>
              <a:endParaRPr lang="zh-CN" altLang="en-US" sz="1000" b="0" dirty="0">
                <a:latin typeface="Tahoma" panose="020B0604030504040204" pitchFamily="34" charset="0"/>
              </a:endParaRPr>
            </a:p>
          </p:txBody>
        </p:sp>
        <p:sp>
          <p:nvSpPr>
            <p:cNvPr id="161883" name="Rectangle 285"/>
            <p:cNvSpPr/>
            <p:nvPr/>
          </p:nvSpPr>
          <p:spPr>
            <a:xfrm>
              <a:off x="4080" y="432"/>
              <a:ext cx="170" cy="144"/>
            </a:xfrm>
            <a:prstGeom prst="rect">
              <a:avLst/>
            </a:prstGeom>
            <a:noFill/>
            <a:ln w="9525">
              <a:noFill/>
            </a:ln>
          </p:spPr>
          <p:txBody>
            <a:bodyPr lIns="0" tIns="0" rIns="0" bIns="0"/>
            <a:p>
              <a:endParaRPr lang="zh-CN" altLang="en-US" sz="1000" b="0" dirty="0">
                <a:latin typeface="Tahoma" panose="020B0604030504040204" pitchFamily="34" charset="0"/>
              </a:endParaRPr>
            </a:p>
          </p:txBody>
        </p:sp>
        <p:sp>
          <p:nvSpPr>
            <p:cNvPr id="161884" name="Rectangle 286"/>
            <p:cNvSpPr/>
            <p:nvPr/>
          </p:nvSpPr>
          <p:spPr>
            <a:xfrm>
              <a:off x="3936" y="432"/>
              <a:ext cx="144" cy="144"/>
            </a:xfrm>
            <a:prstGeom prst="rect">
              <a:avLst/>
            </a:prstGeom>
            <a:noFill/>
            <a:ln w="9525">
              <a:noFill/>
            </a:ln>
          </p:spPr>
          <p:txBody>
            <a:bodyPr lIns="0" tIns="0" rIns="0" bIns="0"/>
            <a:p>
              <a:endParaRPr lang="zh-CN" altLang="en-US" sz="1000" b="0" dirty="0">
                <a:latin typeface="Tahoma" panose="020B0604030504040204" pitchFamily="34" charset="0"/>
              </a:endParaRPr>
            </a:p>
          </p:txBody>
        </p:sp>
        <p:sp>
          <p:nvSpPr>
            <p:cNvPr id="161885" name="Line 288"/>
            <p:cNvSpPr/>
            <p:nvPr/>
          </p:nvSpPr>
          <p:spPr>
            <a:xfrm>
              <a:off x="3936" y="576"/>
              <a:ext cx="432" cy="0"/>
            </a:xfrm>
            <a:prstGeom prst="line">
              <a:avLst/>
            </a:prstGeom>
            <a:ln w="12700" cap="flat" cmpd="sng">
              <a:solidFill>
                <a:schemeClr val="tx1"/>
              </a:solidFill>
              <a:prstDash val="solid"/>
              <a:headEnd type="none" w="med" len="med"/>
              <a:tailEnd type="none" w="med" len="med"/>
            </a:ln>
          </p:spPr>
        </p:sp>
        <p:sp>
          <p:nvSpPr>
            <p:cNvPr id="161886" name="Line 289"/>
            <p:cNvSpPr/>
            <p:nvPr/>
          </p:nvSpPr>
          <p:spPr>
            <a:xfrm>
              <a:off x="3936" y="720"/>
              <a:ext cx="432" cy="0"/>
            </a:xfrm>
            <a:prstGeom prst="line">
              <a:avLst/>
            </a:prstGeom>
            <a:ln w="12700" cap="flat" cmpd="sng">
              <a:solidFill>
                <a:schemeClr val="tx1"/>
              </a:solidFill>
              <a:prstDash val="solid"/>
              <a:headEnd type="none" w="med" len="med"/>
              <a:tailEnd type="none" w="med" len="med"/>
            </a:ln>
          </p:spPr>
        </p:sp>
        <p:sp>
          <p:nvSpPr>
            <p:cNvPr id="161887" name="Line 292"/>
            <p:cNvSpPr/>
            <p:nvPr/>
          </p:nvSpPr>
          <p:spPr>
            <a:xfrm>
              <a:off x="4080" y="432"/>
              <a:ext cx="0" cy="416"/>
            </a:xfrm>
            <a:prstGeom prst="line">
              <a:avLst/>
            </a:prstGeom>
            <a:ln w="12700" cap="flat" cmpd="sng">
              <a:solidFill>
                <a:schemeClr val="tx1"/>
              </a:solidFill>
              <a:prstDash val="solid"/>
              <a:headEnd type="none" w="med" len="med"/>
              <a:tailEnd type="none" w="med" len="med"/>
            </a:ln>
          </p:spPr>
        </p:sp>
        <p:sp>
          <p:nvSpPr>
            <p:cNvPr id="161888" name="Line 293"/>
            <p:cNvSpPr/>
            <p:nvPr/>
          </p:nvSpPr>
          <p:spPr>
            <a:xfrm>
              <a:off x="4250" y="432"/>
              <a:ext cx="0" cy="416"/>
            </a:xfrm>
            <a:prstGeom prst="line">
              <a:avLst/>
            </a:prstGeom>
            <a:ln w="12700" cap="flat" cmpd="sng">
              <a:solidFill>
                <a:schemeClr val="tx1"/>
              </a:solidFill>
              <a:prstDash val="solid"/>
              <a:headEnd type="none" w="med" len="med"/>
              <a:tailEnd type="none" w="med" len="med"/>
            </a:ln>
          </p:spPr>
        </p:sp>
        <p:sp>
          <p:nvSpPr>
            <p:cNvPr id="161889" name="Line 624"/>
            <p:cNvSpPr/>
            <p:nvPr/>
          </p:nvSpPr>
          <p:spPr>
            <a:xfrm flipH="1">
              <a:off x="192" y="0"/>
              <a:ext cx="1488" cy="336"/>
            </a:xfrm>
            <a:prstGeom prst="line">
              <a:avLst/>
            </a:prstGeom>
            <a:ln w="19050" cap="flat" cmpd="sng">
              <a:solidFill>
                <a:schemeClr val="tx1"/>
              </a:solidFill>
              <a:prstDash val="solid"/>
              <a:headEnd type="none" w="med" len="med"/>
              <a:tailEnd type="triangle" w="med" len="med"/>
            </a:ln>
          </p:spPr>
        </p:sp>
        <p:sp>
          <p:nvSpPr>
            <p:cNvPr id="161890" name="Line 625"/>
            <p:cNvSpPr/>
            <p:nvPr/>
          </p:nvSpPr>
          <p:spPr>
            <a:xfrm>
              <a:off x="1680" y="0"/>
              <a:ext cx="768" cy="336"/>
            </a:xfrm>
            <a:prstGeom prst="line">
              <a:avLst/>
            </a:prstGeom>
            <a:ln w="19050" cap="flat" cmpd="sng">
              <a:solidFill>
                <a:schemeClr val="tx1"/>
              </a:solidFill>
              <a:prstDash val="solid"/>
              <a:headEnd type="none" w="med" len="med"/>
              <a:tailEnd type="triangle" w="med" len="med"/>
            </a:ln>
          </p:spPr>
        </p:sp>
        <p:sp>
          <p:nvSpPr>
            <p:cNvPr id="161891" name="Line 626"/>
            <p:cNvSpPr/>
            <p:nvPr/>
          </p:nvSpPr>
          <p:spPr>
            <a:xfrm>
              <a:off x="1728" y="0"/>
              <a:ext cx="2448" cy="384"/>
            </a:xfrm>
            <a:prstGeom prst="line">
              <a:avLst/>
            </a:prstGeom>
            <a:ln w="19050" cap="flat" cmpd="sng">
              <a:solidFill>
                <a:schemeClr val="tx1"/>
              </a:solidFill>
              <a:prstDash val="solid"/>
              <a:headEnd type="none" w="med" len="med"/>
              <a:tailEnd type="triangle" w="med" len="med"/>
            </a:ln>
          </p:spPr>
        </p:sp>
      </p:grpSp>
      <p:sp>
        <p:nvSpPr>
          <p:cNvPr id="161892" name="Arc 664"/>
          <p:cNvSpPr/>
          <p:nvPr/>
        </p:nvSpPr>
        <p:spPr>
          <a:xfrm rot="10800000">
            <a:off x="8153400" y="4649788"/>
            <a:ext cx="152400" cy="74612"/>
          </a:xfrm>
          <a:custGeom>
            <a:avLst/>
            <a:gdLst>
              <a:gd name="txL" fmla="*/ 0 w 21600"/>
              <a:gd name="txT" fmla="*/ 0 h 21600"/>
              <a:gd name="txR" fmla="*/ 21600 w 21600"/>
              <a:gd name="txB" fmla="*/ 21600 h 21600"/>
            </a:gdLst>
            <a:ahLst/>
            <a:cxnLst>
              <a:cxn ang="0">
                <a:pos x="0" y="0"/>
              </a:cxn>
              <a:cxn ang="0">
                <a:pos x="1075267" y="257729"/>
              </a:cxn>
              <a:cxn ang="0">
                <a:pos x="0" y="257729"/>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9525" cap="flat" cmpd="sng">
            <a:solidFill>
              <a:schemeClr val="tx1"/>
            </a:solidFill>
            <a:prstDash val="solid"/>
            <a:headEnd type="none" w="med" len="med"/>
            <a:tailEnd type="none" w="med" len="med"/>
          </a:ln>
        </p:spPr>
        <p:txBody>
          <a:bodyPr/>
          <a:p>
            <a:endParaRPr lang="zh-CN" altLang="en-US"/>
          </a:p>
        </p:txBody>
      </p:sp>
      <p:grpSp>
        <p:nvGrpSpPr>
          <p:cNvPr id="161893" name="组合 161892"/>
          <p:cNvGrpSpPr/>
          <p:nvPr/>
        </p:nvGrpSpPr>
        <p:grpSpPr>
          <a:xfrm>
            <a:off x="152400" y="4191000"/>
            <a:ext cx="3657600" cy="1905000"/>
            <a:chOff x="0" y="0"/>
            <a:chExt cx="2304" cy="1200"/>
          </a:xfrm>
        </p:grpSpPr>
        <p:sp>
          <p:nvSpPr>
            <p:cNvPr id="161894" name="Rectangle 357"/>
            <p:cNvSpPr/>
            <p:nvPr/>
          </p:nvSpPr>
          <p:spPr>
            <a:xfrm>
              <a:off x="1226" y="816"/>
              <a:ext cx="118" cy="128"/>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1895" name="Rectangle 358"/>
            <p:cNvSpPr/>
            <p:nvPr/>
          </p:nvSpPr>
          <p:spPr>
            <a:xfrm>
              <a:off x="1056" y="816"/>
              <a:ext cx="170" cy="128"/>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1896" name="Rectangle 359"/>
            <p:cNvSpPr/>
            <p:nvPr/>
          </p:nvSpPr>
          <p:spPr>
            <a:xfrm>
              <a:off x="912" y="816"/>
              <a:ext cx="144" cy="128"/>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1897" name="Rectangle 360"/>
            <p:cNvSpPr/>
            <p:nvPr/>
          </p:nvSpPr>
          <p:spPr>
            <a:xfrm>
              <a:off x="1226" y="672"/>
              <a:ext cx="118" cy="14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1898" name="Rectangle 361"/>
            <p:cNvSpPr/>
            <p:nvPr/>
          </p:nvSpPr>
          <p:spPr>
            <a:xfrm>
              <a:off x="1056" y="672"/>
              <a:ext cx="170" cy="144"/>
            </a:xfrm>
            <a:prstGeom prst="rect">
              <a:avLst/>
            </a:prstGeom>
            <a:noFill/>
            <a:ln w="9525">
              <a:noFill/>
            </a:ln>
          </p:spPr>
          <p:txBody>
            <a:bodyPr lIns="0" tIns="0" rIns="0" bIns="0"/>
            <a:p>
              <a:endParaRPr lang="zh-CN" altLang="en-US" sz="1200" dirty="0">
                <a:latin typeface="Tahoma" panose="020B0604030504040204" pitchFamily="34" charset="0"/>
              </a:endParaRPr>
            </a:p>
          </p:txBody>
        </p:sp>
        <p:sp>
          <p:nvSpPr>
            <p:cNvPr id="161899" name="Rectangle 362"/>
            <p:cNvSpPr/>
            <p:nvPr/>
          </p:nvSpPr>
          <p:spPr>
            <a:xfrm>
              <a:off x="912" y="672"/>
              <a:ext cx="144" cy="144"/>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1900" name="Rectangle 363"/>
            <p:cNvSpPr/>
            <p:nvPr/>
          </p:nvSpPr>
          <p:spPr>
            <a:xfrm>
              <a:off x="1226" y="528"/>
              <a:ext cx="118" cy="144"/>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1901" name="Rectangle 364"/>
            <p:cNvSpPr/>
            <p:nvPr/>
          </p:nvSpPr>
          <p:spPr>
            <a:xfrm>
              <a:off x="1056" y="528"/>
              <a:ext cx="170" cy="144"/>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1902" name="Rectangle 365"/>
            <p:cNvSpPr/>
            <p:nvPr/>
          </p:nvSpPr>
          <p:spPr>
            <a:xfrm>
              <a:off x="912" y="528"/>
              <a:ext cx="144" cy="14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1903" name="Line 366"/>
            <p:cNvSpPr/>
            <p:nvPr/>
          </p:nvSpPr>
          <p:spPr>
            <a:xfrm>
              <a:off x="912" y="528"/>
              <a:ext cx="144" cy="0"/>
            </a:xfrm>
            <a:prstGeom prst="line">
              <a:avLst/>
            </a:prstGeom>
            <a:ln w="9525">
              <a:noFill/>
            </a:ln>
          </p:spPr>
        </p:sp>
        <p:sp>
          <p:nvSpPr>
            <p:cNvPr id="161904" name="Line 367"/>
            <p:cNvSpPr/>
            <p:nvPr/>
          </p:nvSpPr>
          <p:spPr>
            <a:xfrm>
              <a:off x="912" y="672"/>
              <a:ext cx="432" cy="0"/>
            </a:xfrm>
            <a:prstGeom prst="line">
              <a:avLst/>
            </a:prstGeom>
            <a:ln w="12700" cap="flat" cmpd="sng">
              <a:solidFill>
                <a:schemeClr val="tx1"/>
              </a:solidFill>
              <a:prstDash val="solid"/>
              <a:headEnd type="none" w="med" len="med"/>
              <a:tailEnd type="none" w="med" len="med"/>
            </a:ln>
          </p:spPr>
        </p:sp>
        <p:sp>
          <p:nvSpPr>
            <p:cNvPr id="161905" name="Line 368"/>
            <p:cNvSpPr/>
            <p:nvPr/>
          </p:nvSpPr>
          <p:spPr>
            <a:xfrm>
              <a:off x="912" y="816"/>
              <a:ext cx="432" cy="0"/>
            </a:xfrm>
            <a:prstGeom prst="line">
              <a:avLst/>
            </a:prstGeom>
            <a:ln w="12700" cap="flat" cmpd="sng">
              <a:solidFill>
                <a:schemeClr val="tx1"/>
              </a:solidFill>
              <a:prstDash val="solid"/>
              <a:headEnd type="none" w="med" len="med"/>
              <a:tailEnd type="none" w="med" len="med"/>
            </a:ln>
          </p:spPr>
        </p:sp>
        <p:sp>
          <p:nvSpPr>
            <p:cNvPr id="161906" name="Line 369"/>
            <p:cNvSpPr/>
            <p:nvPr/>
          </p:nvSpPr>
          <p:spPr>
            <a:xfrm>
              <a:off x="912" y="944"/>
              <a:ext cx="144" cy="0"/>
            </a:xfrm>
            <a:prstGeom prst="line">
              <a:avLst/>
            </a:prstGeom>
            <a:ln w="9525">
              <a:noFill/>
            </a:ln>
          </p:spPr>
        </p:sp>
        <p:sp>
          <p:nvSpPr>
            <p:cNvPr id="161907" name="Line 370"/>
            <p:cNvSpPr/>
            <p:nvPr/>
          </p:nvSpPr>
          <p:spPr>
            <a:xfrm>
              <a:off x="912" y="528"/>
              <a:ext cx="0" cy="144"/>
            </a:xfrm>
            <a:prstGeom prst="line">
              <a:avLst/>
            </a:prstGeom>
            <a:ln w="9525">
              <a:noFill/>
            </a:ln>
          </p:spPr>
        </p:sp>
        <p:sp>
          <p:nvSpPr>
            <p:cNvPr id="161908" name="Line 371"/>
            <p:cNvSpPr/>
            <p:nvPr/>
          </p:nvSpPr>
          <p:spPr>
            <a:xfrm>
              <a:off x="1056" y="528"/>
              <a:ext cx="0" cy="416"/>
            </a:xfrm>
            <a:prstGeom prst="line">
              <a:avLst/>
            </a:prstGeom>
            <a:ln w="12700" cap="flat" cmpd="sng">
              <a:solidFill>
                <a:schemeClr val="tx1"/>
              </a:solidFill>
              <a:prstDash val="solid"/>
              <a:headEnd type="none" w="med" len="med"/>
              <a:tailEnd type="none" w="med" len="med"/>
            </a:ln>
          </p:spPr>
        </p:sp>
        <p:sp>
          <p:nvSpPr>
            <p:cNvPr id="161909" name="Line 372"/>
            <p:cNvSpPr/>
            <p:nvPr/>
          </p:nvSpPr>
          <p:spPr>
            <a:xfrm>
              <a:off x="1226" y="528"/>
              <a:ext cx="0" cy="416"/>
            </a:xfrm>
            <a:prstGeom prst="line">
              <a:avLst/>
            </a:prstGeom>
            <a:ln w="12700" cap="flat" cmpd="sng">
              <a:solidFill>
                <a:schemeClr val="tx1"/>
              </a:solidFill>
              <a:prstDash val="solid"/>
              <a:headEnd type="none" w="med" len="med"/>
              <a:tailEnd type="none" w="med" len="med"/>
            </a:ln>
          </p:spPr>
        </p:sp>
        <p:sp>
          <p:nvSpPr>
            <p:cNvPr id="161910" name="Line 373"/>
            <p:cNvSpPr/>
            <p:nvPr/>
          </p:nvSpPr>
          <p:spPr>
            <a:xfrm>
              <a:off x="1344" y="528"/>
              <a:ext cx="0" cy="144"/>
            </a:xfrm>
            <a:prstGeom prst="line">
              <a:avLst/>
            </a:prstGeom>
            <a:ln w="9525">
              <a:noFill/>
            </a:ln>
          </p:spPr>
        </p:sp>
        <p:sp>
          <p:nvSpPr>
            <p:cNvPr id="161911" name="Line 374"/>
            <p:cNvSpPr/>
            <p:nvPr/>
          </p:nvSpPr>
          <p:spPr>
            <a:xfrm>
              <a:off x="1056" y="528"/>
              <a:ext cx="170" cy="0"/>
            </a:xfrm>
            <a:prstGeom prst="line">
              <a:avLst/>
            </a:prstGeom>
            <a:ln w="9525">
              <a:noFill/>
            </a:ln>
          </p:spPr>
        </p:sp>
        <p:sp>
          <p:nvSpPr>
            <p:cNvPr id="161912" name="Line 375"/>
            <p:cNvSpPr/>
            <p:nvPr/>
          </p:nvSpPr>
          <p:spPr>
            <a:xfrm>
              <a:off x="912" y="672"/>
              <a:ext cx="0" cy="144"/>
            </a:xfrm>
            <a:prstGeom prst="line">
              <a:avLst/>
            </a:prstGeom>
            <a:ln w="9525">
              <a:noFill/>
            </a:ln>
          </p:spPr>
        </p:sp>
        <p:sp>
          <p:nvSpPr>
            <p:cNvPr id="161913" name="Line 376"/>
            <p:cNvSpPr/>
            <p:nvPr/>
          </p:nvSpPr>
          <p:spPr>
            <a:xfrm>
              <a:off x="1226" y="528"/>
              <a:ext cx="118" cy="0"/>
            </a:xfrm>
            <a:prstGeom prst="line">
              <a:avLst/>
            </a:prstGeom>
            <a:ln w="9525">
              <a:noFill/>
            </a:ln>
          </p:spPr>
        </p:sp>
        <p:sp>
          <p:nvSpPr>
            <p:cNvPr id="161914" name="Line 377"/>
            <p:cNvSpPr/>
            <p:nvPr/>
          </p:nvSpPr>
          <p:spPr>
            <a:xfrm>
              <a:off x="1344" y="672"/>
              <a:ext cx="0" cy="144"/>
            </a:xfrm>
            <a:prstGeom prst="line">
              <a:avLst/>
            </a:prstGeom>
            <a:ln w="9525">
              <a:noFill/>
            </a:ln>
          </p:spPr>
        </p:sp>
        <p:sp>
          <p:nvSpPr>
            <p:cNvPr id="161915" name="Line 378"/>
            <p:cNvSpPr/>
            <p:nvPr/>
          </p:nvSpPr>
          <p:spPr>
            <a:xfrm>
              <a:off x="912" y="816"/>
              <a:ext cx="0" cy="128"/>
            </a:xfrm>
            <a:prstGeom prst="line">
              <a:avLst/>
            </a:prstGeom>
            <a:ln w="9525">
              <a:noFill/>
            </a:ln>
          </p:spPr>
        </p:sp>
        <p:sp>
          <p:nvSpPr>
            <p:cNvPr id="161916" name="Line 379"/>
            <p:cNvSpPr/>
            <p:nvPr/>
          </p:nvSpPr>
          <p:spPr>
            <a:xfrm>
              <a:off x="1344" y="816"/>
              <a:ext cx="0" cy="128"/>
            </a:xfrm>
            <a:prstGeom prst="line">
              <a:avLst/>
            </a:prstGeom>
            <a:ln w="9525">
              <a:noFill/>
            </a:ln>
          </p:spPr>
        </p:sp>
        <p:sp>
          <p:nvSpPr>
            <p:cNvPr id="161917" name="Line 380"/>
            <p:cNvSpPr/>
            <p:nvPr/>
          </p:nvSpPr>
          <p:spPr>
            <a:xfrm>
              <a:off x="1056" y="944"/>
              <a:ext cx="170" cy="0"/>
            </a:xfrm>
            <a:prstGeom prst="line">
              <a:avLst/>
            </a:prstGeom>
            <a:ln w="9525">
              <a:noFill/>
            </a:ln>
          </p:spPr>
        </p:sp>
        <p:sp>
          <p:nvSpPr>
            <p:cNvPr id="161918" name="Line 381"/>
            <p:cNvSpPr/>
            <p:nvPr/>
          </p:nvSpPr>
          <p:spPr>
            <a:xfrm>
              <a:off x="1226" y="944"/>
              <a:ext cx="118" cy="0"/>
            </a:xfrm>
            <a:prstGeom prst="line">
              <a:avLst/>
            </a:prstGeom>
            <a:ln w="9525">
              <a:noFill/>
            </a:ln>
          </p:spPr>
        </p:sp>
        <p:sp>
          <p:nvSpPr>
            <p:cNvPr id="161919" name="Rectangle 383"/>
            <p:cNvSpPr/>
            <p:nvPr/>
          </p:nvSpPr>
          <p:spPr>
            <a:xfrm>
              <a:off x="768" y="816"/>
              <a:ext cx="96" cy="128"/>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1920" name="Rectangle 384"/>
            <p:cNvSpPr/>
            <p:nvPr/>
          </p:nvSpPr>
          <p:spPr>
            <a:xfrm>
              <a:off x="576" y="816"/>
              <a:ext cx="192" cy="128"/>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1921" name="Rectangle 385"/>
            <p:cNvSpPr/>
            <p:nvPr/>
          </p:nvSpPr>
          <p:spPr>
            <a:xfrm>
              <a:off x="432" y="816"/>
              <a:ext cx="144" cy="128"/>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1922" name="Rectangle 386"/>
            <p:cNvSpPr/>
            <p:nvPr/>
          </p:nvSpPr>
          <p:spPr>
            <a:xfrm>
              <a:off x="768" y="672"/>
              <a:ext cx="96" cy="144"/>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1923" name="Rectangle 387"/>
            <p:cNvSpPr/>
            <p:nvPr/>
          </p:nvSpPr>
          <p:spPr>
            <a:xfrm>
              <a:off x="576" y="672"/>
              <a:ext cx="192" cy="144"/>
            </a:xfrm>
            <a:prstGeom prst="rect">
              <a:avLst/>
            </a:prstGeom>
            <a:noFill/>
            <a:ln w="9525">
              <a:noFill/>
            </a:ln>
          </p:spPr>
          <p:txBody>
            <a:bodyPr lIns="0" tIns="0" rIns="0" bIns="0"/>
            <a:p>
              <a:endParaRPr lang="zh-CN" altLang="en-US" sz="1200" dirty="0">
                <a:latin typeface="Tahoma" panose="020B0604030504040204" pitchFamily="34" charset="0"/>
              </a:endParaRPr>
            </a:p>
          </p:txBody>
        </p:sp>
        <p:sp>
          <p:nvSpPr>
            <p:cNvPr id="161924" name="Rectangle 388"/>
            <p:cNvSpPr/>
            <p:nvPr/>
          </p:nvSpPr>
          <p:spPr>
            <a:xfrm>
              <a:off x="432" y="672"/>
              <a:ext cx="144" cy="144"/>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1925" name="Rectangle 389"/>
            <p:cNvSpPr/>
            <p:nvPr/>
          </p:nvSpPr>
          <p:spPr>
            <a:xfrm>
              <a:off x="768" y="528"/>
              <a:ext cx="96" cy="14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1926" name="Rectangle 390"/>
            <p:cNvSpPr/>
            <p:nvPr/>
          </p:nvSpPr>
          <p:spPr>
            <a:xfrm>
              <a:off x="576" y="528"/>
              <a:ext cx="192" cy="144"/>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1927" name="Rectangle 391"/>
            <p:cNvSpPr/>
            <p:nvPr/>
          </p:nvSpPr>
          <p:spPr>
            <a:xfrm>
              <a:off x="432" y="528"/>
              <a:ext cx="144" cy="14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1928" name="Line 392"/>
            <p:cNvSpPr/>
            <p:nvPr/>
          </p:nvSpPr>
          <p:spPr>
            <a:xfrm>
              <a:off x="432" y="528"/>
              <a:ext cx="144" cy="0"/>
            </a:xfrm>
            <a:prstGeom prst="line">
              <a:avLst/>
            </a:prstGeom>
            <a:ln w="9525">
              <a:noFill/>
            </a:ln>
          </p:spPr>
        </p:sp>
        <p:sp>
          <p:nvSpPr>
            <p:cNvPr id="161929" name="Line 393"/>
            <p:cNvSpPr/>
            <p:nvPr/>
          </p:nvSpPr>
          <p:spPr>
            <a:xfrm>
              <a:off x="432" y="672"/>
              <a:ext cx="432" cy="0"/>
            </a:xfrm>
            <a:prstGeom prst="line">
              <a:avLst/>
            </a:prstGeom>
            <a:ln w="12700" cap="flat" cmpd="sng">
              <a:solidFill>
                <a:schemeClr val="tx1"/>
              </a:solidFill>
              <a:prstDash val="solid"/>
              <a:headEnd type="none" w="med" len="med"/>
              <a:tailEnd type="none" w="med" len="med"/>
            </a:ln>
          </p:spPr>
        </p:sp>
        <p:sp>
          <p:nvSpPr>
            <p:cNvPr id="161930" name="Line 394"/>
            <p:cNvSpPr/>
            <p:nvPr/>
          </p:nvSpPr>
          <p:spPr>
            <a:xfrm>
              <a:off x="432" y="816"/>
              <a:ext cx="432" cy="0"/>
            </a:xfrm>
            <a:prstGeom prst="line">
              <a:avLst/>
            </a:prstGeom>
            <a:ln w="12700" cap="flat" cmpd="sng">
              <a:solidFill>
                <a:schemeClr val="tx1"/>
              </a:solidFill>
              <a:prstDash val="solid"/>
              <a:headEnd type="none" w="med" len="med"/>
              <a:tailEnd type="none" w="med" len="med"/>
            </a:ln>
          </p:spPr>
        </p:sp>
        <p:sp>
          <p:nvSpPr>
            <p:cNvPr id="161931" name="Line 395"/>
            <p:cNvSpPr/>
            <p:nvPr/>
          </p:nvSpPr>
          <p:spPr>
            <a:xfrm>
              <a:off x="432" y="944"/>
              <a:ext cx="144" cy="0"/>
            </a:xfrm>
            <a:prstGeom prst="line">
              <a:avLst/>
            </a:prstGeom>
            <a:ln w="9525">
              <a:noFill/>
            </a:ln>
          </p:spPr>
        </p:sp>
        <p:sp>
          <p:nvSpPr>
            <p:cNvPr id="161932" name="Line 396"/>
            <p:cNvSpPr/>
            <p:nvPr/>
          </p:nvSpPr>
          <p:spPr>
            <a:xfrm>
              <a:off x="432" y="528"/>
              <a:ext cx="0" cy="144"/>
            </a:xfrm>
            <a:prstGeom prst="line">
              <a:avLst/>
            </a:prstGeom>
            <a:ln w="9525">
              <a:noFill/>
            </a:ln>
          </p:spPr>
        </p:sp>
        <p:sp>
          <p:nvSpPr>
            <p:cNvPr id="161933" name="Line 397"/>
            <p:cNvSpPr/>
            <p:nvPr/>
          </p:nvSpPr>
          <p:spPr>
            <a:xfrm>
              <a:off x="576" y="528"/>
              <a:ext cx="0" cy="416"/>
            </a:xfrm>
            <a:prstGeom prst="line">
              <a:avLst/>
            </a:prstGeom>
            <a:ln w="12700" cap="flat" cmpd="sng">
              <a:solidFill>
                <a:schemeClr val="tx1"/>
              </a:solidFill>
              <a:prstDash val="solid"/>
              <a:headEnd type="none" w="med" len="med"/>
              <a:tailEnd type="none" w="med" len="med"/>
            </a:ln>
          </p:spPr>
        </p:sp>
        <p:sp>
          <p:nvSpPr>
            <p:cNvPr id="161934" name="Line 398"/>
            <p:cNvSpPr/>
            <p:nvPr/>
          </p:nvSpPr>
          <p:spPr>
            <a:xfrm>
              <a:off x="768" y="528"/>
              <a:ext cx="0" cy="416"/>
            </a:xfrm>
            <a:prstGeom prst="line">
              <a:avLst/>
            </a:prstGeom>
            <a:ln w="12700" cap="flat" cmpd="sng">
              <a:solidFill>
                <a:schemeClr val="tx1"/>
              </a:solidFill>
              <a:prstDash val="solid"/>
              <a:headEnd type="none" w="med" len="med"/>
              <a:tailEnd type="none" w="med" len="med"/>
            </a:ln>
          </p:spPr>
        </p:sp>
        <p:sp>
          <p:nvSpPr>
            <p:cNvPr id="161935" name="Line 399"/>
            <p:cNvSpPr/>
            <p:nvPr/>
          </p:nvSpPr>
          <p:spPr>
            <a:xfrm>
              <a:off x="864" y="528"/>
              <a:ext cx="0" cy="144"/>
            </a:xfrm>
            <a:prstGeom prst="line">
              <a:avLst/>
            </a:prstGeom>
            <a:ln w="9525">
              <a:noFill/>
            </a:ln>
          </p:spPr>
        </p:sp>
        <p:sp>
          <p:nvSpPr>
            <p:cNvPr id="161936" name="Line 400"/>
            <p:cNvSpPr/>
            <p:nvPr/>
          </p:nvSpPr>
          <p:spPr>
            <a:xfrm>
              <a:off x="576" y="528"/>
              <a:ext cx="192" cy="0"/>
            </a:xfrm>
            <a:prstGeom prst="line">
              <a:avLst/>
            </a:prstGeom>
            <a:ln w="9525">
              <a:noFill/>
            </a:ln>
          </p:spPr>
        </p:sp>
        <p:sp>
          <p:nvSpPr>
            <p:cNvPr id="161937" name="Line 401"/>
            <p:cNvSpPr/>
            <p:nvPr/>
          </p:nvSpPr>
          <p:spPr>
            <a:xfrm>
              <a:off x="432" y="672"/>
              <a:ext cx="0" cy="144"/>
            </a:xfrm>
            <a:prstGeom prst="line">
              <a:avLst/>
            </a:prstGeom>
            <a:ln w="9525">
              <a:noFill/>
            </a:ln>
          </p:spPr>
        </p:sp>
        <p:sp>
          <p:nvSpPr>
            <p:cNvPr id="161938" name="Line 402"/>
            <p:cNvSpPr/>
            <p:nvPr/>
          </p:nvSpPr>
          <p:spPr>
            <a:xfrm>
              <a:off x="768" y="528"/>
              <a:ext cx="96" cy="0"/>
            </a:xfrm>
            <a:prstGeom prst="line">
              <a:avLst/>
            </a:prstGeom>
            <a:ln w="9525">
              <a:noFill/>
            </a:ln>
          </p:spPr>
        </p:sp>
        <p:sp>
          <p:nvSpPr>
            <p:cNvPr id="161939" name="Line 403"/>
            <p:cNvSpPr/>
            <p:nvPr/>
          </p:nvSpPr>
          <p:spPr>
            <a:xfrm>
              <a:off x="864" y="672"/>
              <a:ext cx="0" cy="144"/>
            </a:xfrm>
            <a:prstGeom prst="line">
              <a:avLst/>
            </a:prstGeom>
            <a:ln w="9525">
              <a:noFill/>
            </a:ln>
          </p:spPr>
        </p:sp>
        <p:sp>
          <p:nvSpPr>
            <p:cNvPr id="161940" name="Line 404"/>
            <p:cNvSpPr/>
            <p:nvPr/>
          </p:nvSpPr>
          <p:spPr>
            <a:xfrm>
              <a:off x="432" y="816"/>
              <a:ext cx="0" cy="128"/>
            </a:xfrm>
            <a:prstGeom prst="line">
              <a:avLst/>
            </a:prstGeom>
            <a:ln w="9525">
              <a:noFill/>
            </a:ln>
          </p:spPr>
        </p:sp>
        <p:sp>
          <p:nvSpPr>
            <p:cNvPr id="161941" name="Line 405"/>
            <p:cNvSpPr/>
            <p:nvPr/>
          </p:nvSpPr>
          <p:spPr>
            <a:xfrm>
              <a:off x="864" y="816"/>
              <a:ext cx="0" cy="128"/>
            </a:xfrm>
            <a:prstGeom prst="line">
              <a:avLst/>
            </a:prstGeom>
            <a:ln w="9525">
              <a:noFill/>
            </a:ln>
          </p:spPr>
        </p:sp>
        <p:sp>
          <p:nvSpPr>
            <p:cNvPr id="161942" name="Line 406"/>
            <p:cNvSpPr/>
            <p:nvPr/>
          </p:nvSpPr>
          <p:spPr>
            <a:xfrm>
              <a:off x="576" y="944"/>
              <a:ext cx="192" cy="0"/>
            </a:xfrm>
            <a:prstGeom prst="line">
              <a:avLst/>
            </a:prstGeom>
            <a:ln w="9525">
              <a:noFill/>
            </a:ln>
          </p:spPr>
        </p:sp>
        <p:sp>
          <p:nvSpPr>
            <p:cNvPr id="161943" name="Line 407"/>
            <p:cNvSpPr/>
            <p:nvPr/>
          </p:nvSpPr>
          <p:spPr>
            <a:xfrm>
              <a:off x="768" y="944"/>
              <a:ext cx="96" cy="0"/>
            </a:xfrm>
            <a:prstGeom prst="line">
              <a:avLst/>
            </a:prstGeom>
            <a:ln w="9525">
              <a:noFill/>
            </a:ln>
          </p:spPr>
        </p:sp>
        <p:sp>
          <p:nvSpPr>
            <p:cNvPr id="161944" name="Line 631"/>
            <p:cNvSpPr/>
            <p:nvPr/>
          </p:nvSpPr>
          <p:spPr>
            <a:xfrm flipH="1">
              <a:off x="192" y="0"/>
              <a:ext cx="960" cy="480"/>
            </a:xfrm>
            <a:prstGeom prst="line">
              <a:avLst/>
            </a:prstGeom>
            <a:ln w="19050" cap="flat" cmpd="sng">
              <a:solidFill>
                <a:schemeClr val="tx1"/>
              </a:solidFill>
              <a:prstDash val="solid"/>
              <a:headEnd type="none" w="med" len="med"/>
              <a:tailEnd type="triangle" w="med" len="med"/>
            </a:ln>
          </p:spPr>
        </p:sp>
        <p:sp>
          <p:nvSpPr>
            <p:cNvPr id="161945" name="Line 632"/>
            <p:cNvSpPr/>
            <p:nvPr/>
          </p:nvSpPr>
          <p:spPr>
            <a:xfrm flipH="1">
              <a:off x="672" y="0"/>
              <a:ext cx="480" cy="528"/>
            </a:xfrm>
            <a:prstGeom prst="line">
              <a:avLst/>
            </a:prstGeom>
            <a:ln w="19050" cap="flat" cmpd="sng">
              <a:solidFill>
                <a:schemeClr val="tx1"/>
              </a:solidFill>
              <a:prstDash val="solid"/>
              <a:headEnd type="none" w="med" len="med"/>
              <a:tailEnd type="triangle" w="med" len="med"/>
            </a:ln>
          </p:spPr>
        </p:sp>
        <p:sp>
          <p:nvSpPr>
            <p:cNvPr id="161946" name="Line 633"/>
            <p:cNvSpPr/>
            <p:nvPr/>
          </p:nvSpPr>
          <p:spPr>
            <a:xfrm>
              <a:off x="1152" y="0"/>
              <a:ext cx="480" cy="528"/>
            </a:xfrm>
            <a:prstGeom prst="line">
              <a:avLst/>
            </a:prstGeom>
            <a:ln w="19050" cap="flat" cmpd="sng">
              <a:solidFill>
                <a:schemeClr val="tx1"/>
              </a:solidFill>
              <a:prstDash val="solid"/>
              <a:headEnd type="none" w="med" len="med"/>
              <a:tailEnd type="triangle" w="med" len="med"/>
            </a:ln>
          </p:spPr>
        </p:sp>
        <p:sp>
          <p:nvSpPr>
            <p:cNvPr id="161947" name="Line 634"/>
            <p:cNvSpPr/>
            <p:nvPr/>
          </p:nvSpPr>
          <p:spPr>
            <a:xfrm>
              <a:off x="1152" y="48"/>
              <a:ext cx="0" cy="480"/>
            </a:xfrm>
            <a:prstGeom prst="line">
              <a:avLst/>
            </a:prstGeom>
            <a:ln w="19050" cap="flat" cmpd="sng">
              <a:solidFill>
                <a:schemeClr val="tx1"/>
              </a:solidFill>
              <a:prstDash val="solid"/>
              <a:headEnd type="none" w="med" len="med"/>
              <a:tailEnd type="triangle" w="med" len="med"/>
            </a:ln>
          </p:spPr>
        </p:sp>
        <p:sp>
          <p:nvSpPr>
            <p:cNvPr id="161948" name="Line 635"/>
            <p:cNvSpPr/>
            <p:nvPr/>
          </p:nvSpPr>
          <p:spPr>
            <a:xfrm>
              <a:off x="1152" y="0"/>
              <a:ext cx="960" cy="480"/>
            </a:xfrm>
            <a:prstGeom prst="line">
              <a:avLst/>
            </a:prstGeom>
            <a:ln w="19050" cap="flat" cmpd="sng">
              <a:solidFill>
                <a:schemeClr val="tx1"/>
              </a:solidFill>
              <a:prstDash val="solid"/>
              <a:headEnd type="none" w="med" len="med"/>
              <a:tailEnd type="triangle" w="med" len="med"/>
            </a:ln>
          </p:spPr>
        </p:sp>
        <p:sp>
          <p:nvSpPr>
            <p:cNvPr id="161949" name="Rectangle 647"/>
            <p:cNvSpPr/>
            <p:nvPr/>
          </p:nvSpPr>
          <p:spPr>
            <a:xfrm>
              <a:off x="0" y="960"/>
              <a:ext cx="288" cy="192"/>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1</a:t>
              </a:r>
              <a:endParaRPr lang="en-US" altLang="zh-CN" b="0">
                <a:latin typeface="华文新魏" panose="02010800040101010101" pitchFamily="2" charset="-122"/>
                <a:ea typeface="华文新魏" panose="02010800040101010101" pitchFamily="2" charset="-122"/>
              </a:endParaRPr>
            </a:p>
          </p:txBody>
        </p:sp>
        <p:sp>
          <p:nvSpPr>
            <p:cNvPr id="161950" name="Rectangle 648"/>
            <p:cNvSpPr/>
            <p:nvPr/>
          </p:nvSpPr>
          <p:spPr>
            <a:xfrm>
              <a:off x="528" y="960"/>
              <a:ext cx="288" cy="192"/>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0</a:t>
              </a:r>
              <a:endParaRPr lang="en-US" altLang="zh-CN" b="0">
                <a:latin typeface="华文新魏" panose="02010800040101010101" pitchFamily="2" charset="-122"/>
                <a:ea typeface="华文新魏" panose="02010800040101010101" pitchFamily="2" charset="-122"/>
              </a:endParaRPr>
            </a:p>
          </p:txBody>
        </p:sp>
        <p:sp>
          <p:nvSpPr>
            <p:cNvPr id="161951" name="Rectangle 409"/>
            <p:cNvSpPr/>
            <p:nvPr/>
          </p:nvSpPr>
          <p:spPr>
            <a:xfrm>
              <a:off x="240" y="823"/>
              <a:ext cx="144" cy="105"/>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1952" name="Rectangle 410"/>
            <p:cNvSpPr/>
            <p:nvPr/>
          </p:nvSpPr>
          <p:spPr>
            <a:xfrm>
              <a:off x="96" y="823"/>
              <a:ext cx="144" cy="105"/>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1953" name="Rectangle 411"/>
            <p:cNvSpPr/>
            <p:nvPr/>
          </p:nvSpPr>
          <p:spPr>
            <a:xfrm>
              <a:off x="0" y="823"/>
              <a:ext cx="96" cy="105"/>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1954" name="Rectangle 412"/>
            <p:cNvSpPr/>
            <p:nvPr/>
          </p:nvSpPr>
          <p:spPr>
            <a:xfrm>
              <a:off x="240" y="678"/>
              <a:ext cx="144" cy="145"/>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1955" name="Rectangle 413"/>
            <p:cNvSpPr/>
            <p:nvPr/>
          </p:nvSpPr>
          <p:spPr>
            <a:xfrm>
              <a:off x="96" y="678"/>
              <a:ext cx="144" cy="145"/>
            </a:xfrm>
            <a:prstGeom prst="rect">
              <a:avLst/>
            </a:prstGeom>
            <a:noFill/>
            <a:ln w="9525">
              <a:noFill/>
            </a:ln>
          </p:spPr>
          <p:txBody>
            <a:bodyPr lIns="0" tIns="0" rIns="0" bIns="0"/>
            <a:p>
              <a:endParaRPr lang="zh-CN" altLang="en-US" sz="1200" dirty="0">
                <a:latin typeface="Tahoma" panose="020B0604030504040204" pitchFamily="34" charset="0"/>
              </a:endParaRPr>
            </a:p>
          </p:txBody>
        </p:sp>
        <p:sp>
          <p:nvSpPr>
            <p:cNvPr id="161956" name="Rectangle 414"/>
            <p:cNvSpPr/>
            <p:nvPr/>
          </p:nvSpPr>
          <p:spPr>
            <a:xfrm>
              <a:off x="0" y="678"/>
              <a:ext cx="96" cy="145"/>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1957" name="Rectangle 415"/>
            <p:cNvSpPr/>
            <p:nvPr/>
          </p:nvSpPr>
          <p:spPr>
            <a:xfrm>
              <a:off x="240" y="544"/>
              <a:ext cx="144" cy="134"/>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1958" name="Rectangle 416"/>
            <p:cNvSpPr/>
            <p:nvPr/>
          </p:nvSpPr>
          <p:spPr>
            <a:xfrm>
              <a:off x="96" y="544"/>
              <a:ext cx="144" cy="13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1959" name="Rectangle 417"/>
            <p:cNvSpPr/>
            <p:nvPr/>
          </p:nvSpPr>
          <p:spPr>
            <a:xfrm>
              <a:off x="0" y="544"/>
              <a:ext cx="96" cy="13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1960" name="Line 418"/>
            <p:cNvSpPr/>
            <p:nvPr/>
          </p:nvSpPr>
          <p:spPr>
            <a:xfrm>
              <a:off x="0" y="544"/>
              <a:ext cx="96" cy="0"/>
            </a:xfrm>
            <a:prstGeom prst="line">
              <a:avLst/>
            </a:prstGeom>
            <a:ln w="9525">
              <a:noFill/>
            </a:ln>
          </p:spPr>
        </p:sp>
        <p:sp>
          <p:nvSpPr>
            <p:cNvPr id="161961" name="Line 419"/>
            <p:cNvSpPr/>
            <p:nvPr/>
          </p:nvSpPr>
          <p:spPr>
            <a:xfrm>
              <a:off x="0" y="678"/>
              <a:ext cx="384" cy="0"/>
            </a:xfrm>
            <a:prstGeom prst="line">
              <a:avLst/>
            </a:prstGeom>
            <a:ln w="12700" cap="flat" cmpd="sng">
              <a:solidFill>
                <a:schemeClr val="tx1"/>
              </a:solidFill>
              <a:prstDash val="solid"/>
              <a:headEnd type="none" w="med" len="med"/>
              <a:tailEnd type="none" w="med" len="med"/>
            </a:ln>
          </p:spPr>
        </p:sp>
        <p:sp>
          <p:nvSpPr>
            <p:cNvPr id="161962" name="Line 420"/>
            <p:cNvSpPr/>
            <p:nvPr/>
          </p:nvSpPr>
          <p:spPr>
            <a:xfrm>
              <a:off x="0" y="823"/>
              <a:ext cx="384" cy="0"/>
            </a:xfrm>
            <a:prstGeom prst="line">
              <a:avLst/>
            </a:prstGeom>
            <a:ln w="12700" cap="flat" cmpd="sng">
              <a:solidFill>
                <a:schemeClr val="tx1"/>
              </a:solidFill>
              <a:prstDash val="solid"/>
              <a:headEnd type="none" w="med" len="med"/>
              <a:tailEnd type="none" w="med" len="med"/>
            </a:ln>
          </p:spPr>
        </p:sp>
        <p:sp>
          <p:nvSpPr>
            <p:cNvPr id="161963" name="Line 421"/>
            <p:cNvSpPr/>
            <p:nvPr/>
          </p:nvSpPr>
          <p:spPr>
            <a:xfrm>
              <a:off x="0" y="928"/>
              <a:ext cx="96" cy="0"/>
            </a:xfrm>
            <a:prstGeom prst="line">
              <a:avLst/>
            </a:prstGeom>
            <a:ln w="9525">
              <a:noFill/>
            </a:ln>
          </p:spPr>
        </p:sp>
        <p:sp>
          <p:nvSpPr>
            <p:cNvPr id="161964" name="Line 422"/>
            <p:cNvSpPr/>
            <p:nvPr/>
          </p:nvSpPr>
          <p:spPr>
            <a:xfrm>
              <a:off x="0" y="544"/>
              <a:ext cx="0" cy="134"/>
            </a:xfrm>
            <a:prstGeom prst="line">
              <a:avLst/>
            </a:prstGeom>
            <a:ln w="9525">
              <a:noFill/>
            </a:ln>
          </p:spPr>
        </p:sp>
        <p:sp>
          <p:nvSpPr>
            <p:cNvPr id="161965" name="Line 423"/>
            <p:cNvSpPr/>
            <p:nvPr/>
          </p:nvSpPr>
          <p:spPr>
            <a:xfrm>
              <a:off x="96" y="544"/>
              <a:ext cx="0" cy="384"/>
            </a:xfrm>
            <a:prstGeom prst="line">
              <a:avLst/>
            </a:prstGeom>
            <a:ln w="12700" cap="flat" cmpd="sng">
              <a:solidFill>
                <a:schemeClr val="tx1"/>
              </a:solidFill>
              <a:prstDash val="solid"/>
              <a:headEnd type="none" w="med" len="med"/>
              <a:tailEnd type="none" w="med" len="med"/>
            </a:ln>
          </p:spPr>
        </p:sp>
        <p:sp>
          <p:nvSpPr>
            <p:cNvPr id="161966" name="Line 424"/>
            <p:cNvSpPr/>
            <p:nvPr/>
          </p:nvSpPr>
          <p:spPr>
            <a:xfrm>
              <a:off x="240" y="544"/>
              <a:ext cx="0" cy="384"/>
            </a:xfrm>
            <a:prstGeom prst="line">
              <a:avLst/>
            </a:prstGeom>
            <a:ln w="12700" cap="flat" cmpd="sng">
              <a:solidFill>
                <a:schemeClr val="tx1"/>
              </a:solidFill>
              <a:prstDash val="solid"/>
              <a:headEnd type="none" w="med" len="med"/>
              <a:tailEnd type="none" w="med" len="med"/>
            </a:ln>
          </p:spPr>
        </p:sp>
        <p:sp>
          <p:nvSpPr>
            <p:cNvPr id="161967" name="Line 425"/>
            <p:cNvSpPr/>
            <p:nvPr/>
          </p:nvSpPr>
          <p:spPr>
            <a:xfrm>
              <a:off x="384" y="544"/>
              <a:ext cx="0" cy="134"/>
            </a:xfrm>
            <a:prstGeom prst="line">
              <a:avLst/>
            </a:prstGeom>
            <a:ln w="9525">
              <a:noFill/>
            </a:ln>
          </p:spPr>
        </p:sp>
        <p:sp>
          <p:nvSpPr>
            <p:cNvPr id="161968" name="Line 426"/>
            <p:cNvSpPr/>
            <p:nvPr/>
          </p:nvSpPr>
          <p:spPr>
            <a:xfrm>
              <a:off x="96" y="544"/>
              <a:ext cx="144" cy="0"/>
            </a:xfrm>
            <a:prstGeom prst="line">
              <a:avLst/>
            </a:prstGeom>
            <a:ln w="9525">
              <a:noFill/>
            </a:ln>
          </p:spPr>
        </p:sp>
        <p:sp>
          <p:nvSpPr>
            <p:cNvPr id="161969" name="Line 427"/>
            <p:cNvSpPr/>
            <p:nvPr/>
          </p:nvSpPr>
          <p:spPr>
            <a:xfrm>
              <a:off x="0" y="678"/>
              <a:ext cx="0" cy="145"/>
            </a:xfrm>
            <a:prstGeom prst="line">
              <a:avLst/>
            </a:prstGeom>
            <a:ln w="9525">
              <a:noFill/>
            </a:ln>
          </p:spPr>
        </p:sp>
        <p:sp>
          <p:nvSpPr>
            <p:cNvPr id="161970" name="Line 428"/>
            <p:cNvSpPr/>
            <p:nvPr/>
          </p:nvSpPr>
          <p:spPr>
            <a:xfrm>
              <a:off x="240" y="544"/>
              <a:ext cx="144" cy="0"/>
            </a:xfrm>
            <a:prstGeom prst="line">
              <a:avLst/>
            </a:prstGeom>
            <a:ln w="9525">
              <a:noFill/>
            </a:ln>
          </p:spPr>
        </p:sp>
        <p:sp>
          <p:nvSpPr>
            <p:cNvPr id="161971" name="Line 429"/>
            <p:cNvSpPr/>
            <p:nvPr/>
          </p:nvSpPr>
          <p:spPr>
            <a:xfrm>
              <a:off x="384" y="678"/>
              <a:ext cx="0" cy="145"/>
            </a:xfrm>
            <a:prstGeom prst="line">
              <a:avLst/>
            </a:prstGeom>
            <a:ln w="9525">
              <a:noFill/>
            </a:ln>
          </p:spPr>
        </p:sp>
        <p:sp>
          <p:nvSpPr>
            <p:cNvPr id="161972" name="Line 430"/>
            <p:cNvSpPr/>
            <p:nvPr/>
          </p:nvSpPr>
          <p:spPr>
            <a:xfrm>
              <a:off x="0" y="823"/>
              <a:ext cx="0" cy="105"/>
            </a:xfrm>
            <a:prstGeom prst="line">
              <a:avLst/>
            </a:prstGeom>
            <a:ln w="9525">
              <a:noFill/>
            </a:ln>
          </p:spPr>
        </p:sp>
        <p:sp>
          <p:nvSpPr>
            <p:cNvPr id="161973" name="Line 431"/>
            <p:cNvSpPr/>
            <p:nvPr/>
          </p:nvSpPr>
          <p:spPr>
            <a:xfrm>
              <a:off x="384" y="823"/>
              <a:ext cx="0" cy="105"/>
            </a:xfrm>
            <a:prstGeom prst="line">
              <a:avLst/>
            </a:prstGeom>
            <a:ln w="9525">
              <a:noFill/>
            </a:ln>
          </p:spPr>
        </p:sp>
        <p:sp>
          <p:nvSpPr>
            <p:cNvPr id="161974" name="Line 432"/>
            <p:cNvSpPr/>
            <p:nvPr/>
          </p:nvSpPr>
          <p:spPr>
            <a:xfrm>
              <a:off x="96" y="928"/>
              <a:ext cx="144" cy="0"/>
            </a:xfrm>
            <a:prstGeom prst="line">
              <a:avLst/>
            </a:prstGeom>
            <a:ln w="9525">
              <a:noFill/>
            </a:ln>
          </p:spPr>
        </p:sp>
        <p:sp>
          <p:nvSpPr>
            <p:cNvPr id="161975" name="Line 433"/>
            <p:cNvSpPr/>
            <p:nvPr/>
          </p:nvSpPr>
          <p:spPr>
            <a:xfrm>
              <a:off x="240" y="928"/>
              <a:ext cx="144" cy="0"/>
            </a:xfrm>
            <a:prstGeom prst="line">
              <a:avLst/>
            </a:prstGeom>
            <a:ln w="9525">
              <a:noFill/>
            </a:ln>
          </p:spPr>
        </p:sp>
        <p:sp>
          <p:nvSpPr>
            <p:cNvPr id="161976" name="Rectangle 651"/>
            <p:cNvSpPr/>
            <p:nvPr/>
          </p:nvSpPr>
          <p:spPr>
            <a:xfrm>
              <a:off x="1968" y="1008"/>
              <a:ext cx="288" cy="192"/>
            </a:xfrm>
            <a:prstGeom prst="rect">
              <a:avLst/>
            </a:prstGeom>
            <a:solidFill>
              <a:srgbClr val="FFFFFF"/>
            </a:solidFill>
            <a:ln w="9525">
              <a:noFill/>
            </a:ln>
          </p:spPr>
          <p:txBody>
            <a:bodyPr wrap="none" lIns="0" tIns="0" rIns="0" bIns="0" anchor="ctr"/>
            <a:p>
              <a:r>
                <a:rPr lang="en-US" altLang="zh-CN">
                  <a:latin typeface="华文新魏" panose="02010800040101010101" pitchFamily="2" charset="-122"/>
                  <a:ea typeface="华文新魏" panose="02010800040101010101" pitchFamily="2" charset="-122"/>
                </a:rPr>
                <a:t>-</a:t>
              </a:r>
              <a:r>
                <a:rPr lang="en-US" altLang="zh-CN" b="0">
                  <a:latin typeface="华文新魏" panose="02010800040101010101" pitchFamily="2" charset="-122"/>
                  <a:ea typeface="华文新魏" panose="02010800040101010101" pitchFamily="2" charset="-122"/>
                </a:rPr>
                <a:t>1</a:t>
              </a:r>
              <a:endParaRPr lang="en-US" altLang="zh-CN" b="0">
                <a:latin typeface="华文新魏" panose="02010800040101010101" pitchFamily="2" charset="-122"/>
                <a:ea typeface="华文新魏" panose="02010800040101010101" pitchFamily="2" charset="-122"/>
              </a:endParaRPr>
            </a:p>
          </p:txBody>
        </p:sp>
        <p:sp>
          <p:nvSpPr>
            <p:cNvPr id="161977" name="Rectangle 652"/>
            <p:cNvSpPr/>
            <p:nvPr/>
          </p:nvSpPr>
          <p:spPr>
            <a:xfrm>
              <a:off x="1488" y="1008"/>
              <a:ext cx="288" cy="192"/>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0</a:t>
              </a:r>
              <a:endParaRPr lang="en-US" altLang="zh-CN" b="0">
                <a:latin typeface="华文新魏" panose="02010800040101010101" pitchFamily="2" charset="-122"/>
                <a:ea typeface="华文新魏" panose="02010800040101010101" pitchFamily="2" charset="-122"/>
              </a:endParaRPr>
            </a:p>
          </p:txBody>
        </p:sp>
        <p:sp>
          <p:nvSpPr>
            <p:cNvPr id="161978" name="Rectangle 653"/>
            <p:cNvSpPr/>
            <p:nvPr/>
          </p:nvSpPr>
          <p:spPr>
            <a:xfrm>
              <a:off x="1008" y="1008"/>
              <a:ext cx="288" cy="192"/>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1</a:t>
              </a:r>
              <a:endParaRPr lang="en-US" altLang="zh-CN" b="0">
                <a:latin typeface="华文新魏" panose="02010800040101010101" pitchFamily="2" charset="-122"/>
                <a:ea typeface="华文新魏" panose="02010800040101010101" pitchFamily="2" charset="-122"/>
              </a:endParaRPr>
            </a:p>
          </p:txBody>
        </p:sp>
        <p:sp>
          <p:nvSpPr>
            <p:cNvPr id="161979" name="Arc 662"/>
            <p:cNvSpPr/>
            <p:nvPr/>
          </p:nvSpPr>
          <p:spPr>
            <a:xfrm flipV="1">
              <a:off x="912" y="96"/>
              <a:ext cx="432" cy="48"/>
            </a:xfrm>
            <a:custGeom>
              <a:avLst/>
              <a:gdLst>
                <a:gd name="txL" fmla="*/ 0 w 21600"/>
                <a:gd name="txT" fmla="*/ 0 h 21600"/>
                <a:gd name="txR" fmla="*/ 21600 w 21600"/>
                <a:gd name="txB" fmla="*/ 21600 h 21600"/>
              </a:gdLst>
              <a:ahLst/>
              <a:cxnLst>
                <a:cxn ang="0">
                  <a:pos x="0" y="0"/>
                </a:cxn>
                <a:cxn ang="0">
                  <a:pos x="9" y="0"/>
                </a:cxn>
                <a:cxn ang="0">
                  <a:pos x="0" y="0"/>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9525" cap="flat" cmpd="sng">
              <a:solidFill>
                <a:schemeClr val="tx1"/>
              </a:solidFill>
              <a:prstDash val="solid"/>
              <a:headEnd type="none" w="med" len="med"/>
              <a:tailEnd type="none" w="med" len="med"/>
            </a:ln>
          </p:spPr>
          <p:txBody>
            <a:bodyPr/>
            <a:p>
              <a:endParaRPr lang="zh-CN" altLang="en-US"/>
            </a:p>
          </p:txBody>
        </p:sp>
        <p:sp>
          <p:nvSpPr>
            <p:cNvPr id="161980" name="Rectangle 435"/>
            <p:cNvSpPr/>
            <p:nvPr/>
          </p:nvSpPr>
          <p:spPr>
            <a:xfrm>
              <a:off x="1706" y="816"/>
              <a:ext cx="118" cy="13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1981" name="Rectangle 436"/>
            <p:cNvSpPr/>
            <p:nvPr/>
          </p:nvSpPr>
          <p:spPr>
            <a:xfrm>
              <a:off x="1536" y="816"/>
              <a:ext cx="170" cy="134"/>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1982" name="Rectangle 437"/>
            <p:cNvSpPr/>
            <p:nvPr/>
          </p:nvSpPr>
          <p:spPr>
            <a:xfrm>
              <a:off x="1392" y="816"/>
              <a:ext cx="144" cy="134"/>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1983" name="Rectangle 438"/>
            <p:cNvSpPr/>
            <p:nvPr/>
          </p:nvSpPr>
          <p:spPr>
            <a:xfrm>
              <a:off x="1706" y="672"/>
              <a:ext cx="118" cy="144"/>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1984" name="Rectangle 439"/>
            <p:cNvSpPr/>
            <p:nvPr/>
          </p:nvSpPr>
          <p:spPr>
            <a:xfrm>
              <a:off x="1536" y="672"/>
              <a:ext cx="170" cy="144"/>
            </a:xfrm>
            <a:prstGeom prst="rect">
              <a:avLst/>
            </a:prstGeom>
            <a:noFill/>
            <a:ln w="9525">
              <a:noFill/>
            </a:ln>
          </p:spPr>
          <p:txBody>
            <a:bodyPr lIns="0" tIns="0" rIns="0" bIns="0"/>
            <a:p>
              <a:endParaRPr lang="zh-CN" altLang="en-US" sz="1200" dirty="0">
                <a:latin typeface="Tahoma" panose="020B0604030504040204" pitchFamily="34" charset="0"/>
              </a:endParaRPr>
            </a:p>
          </p:txBody>
        </p:sp>
        <p:sp>
          <p:nvSpPr>
            <p:cNvPr id="161985" name="Rectangle 440"/>
            <p:cNvSpPr/>
            <p:nvPr/>
          </p:nvSpPr>
          <p:spPr>
            <a:xfrm>
              <a:off x="1392" y="672"/>
              <a:ext cx="144" cy="144"/>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1986" name="Rectangle 441"/>
            <p:cNvSpPr/>
            <p:nvPr/>
          </p:nvSpPr>
          <p:spPr>
            <a:xfrm>
              <a:off x="1706" y="528"/>
              <a:ext cx="118" cy="144"/>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1987" name="Rectangle 442"/>
            <p:cNvSpPr/>
            <p:nvPr/>
          </p:nvSpPr>
          <p:spPr>
            <a:xfrm>
              <a:off x="1536" y="528"/>
              <a:ext cx="170" cy="144"/>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1988" name="Rectangle 443"/>
            <p:cNvSpPr/>
            <p:nvPr/>
          </p:nvSpPr>
          <p:spPr>
            <a:xfrm>
              <a:off x="1392" y="528"/>
              <a:ext cx="144" cy="14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1989" name="Line 444"/>
            <p:cNvSpPr/>
            <p:nvPr/>
          </p:nvSpPr>
          <p:spPr>
            <a:xfrm>
              <a:off x="1392" y="528"/>
              <a:ext cx="144" cy="0"/>
            </a:xfrm>
            <a:prstGeom prst="line">
              <a:avLst/>
            </a:prstGeom>
            <a:ln w="9525">
              <a:noFill/>
            </a:ln>
          </p:spPr>
        </p:sp>
        <p:sp>
          <p:nvSpPr>
            <p:cNvPr id="161990" name="Line 445"/>
            <p:cNvSpPr/>
            <p:nvPr/>
          </p:nvSpPr>
          <p:spPr>
            <a:xfrm>
              <a:off x="1392" y="672"/>
              <a:ext cx="432" cy="0"/>
            </a:xfrm>
            <a:prstGeom prst="line">
              <a:avLst/>
            </a:prstGeom>
            <a:ln w="12700" cap="flat" cmpd="sng">
              <a:solidFill>
                <a:schemeClr val="tx1"/>
              </a:solidFill>
              <a:prstDash val="solid"/>
              <a:headEnd type="none" w="med" len="med"/>
              <a:tailEnd type="none" w="med" len="med"/>
            </a:ln>
          </p:spPr>
        </p:sp>
        <p:sp>
          <p:nvSpPr>
            <p:cNvPr id="161991" name="Line 446"/>
            <p:cNvSpPr/>
            <p:nvPr/>
          </p:nvSpPr>
          <p:spPr>
            <a:xfrm>
              <a:off x="1392" y="816"/>
              <a:ext cx="432" cy="0"/>
            </a:xfrm>
            <a:prstGeom prst="line">
              <a:avLst/>
            </a:prstGeom>
            <a:ln w="12700" cap="flat" cmpd="sng">
              <a:solidFill>
                <a:schemeClr val="tx1"/>
              </a:solidFill>
              <a:prstDash val="solid"/>
              <a:headEnd type="none" w="med" len="med"/>
              <a:tailEnd type="none" w="med" len="med"/>
            </a:ln>
          </p:spPr>
        </p:sp>
        <p:sp>
          <p:nvSpPr>
            <p:cNvPr id="161992" name="Line 447"/>
            <p:cNvSpPr/>
            <p:nvPr/>
          </p:nvSpPr>
          <p:spPr>
            <a:xfrm>
              <a:off x="1392" y="950"/>
              <a:ext cx="144" cy="0"/>
            </a:xfrm>
            <a:prstGeom prst="line">
              <a:avLst/>
            </a:prstGeom>
            <a:ln w="9525">
              <a:noFill/>
            </a:ln>
          </p:spPr>
        </p:sp>
        <p:sp>
          <p:nvSpPr>
            <p:cNvPr id="161993" name="Line 448"/>
            <p:cNvSpPr/>
            <p:nvPr/>
          </p:nvSpPr>
          <p:spPr>
            <a:xfrm>
              <a:off x="1392" y="528"/>
              <a:ext cx="0" cy="144"/>
            </a:xfrm>
            <a:prstGeom prst="line">
              <a:avLst/>
            </a:prstGeom>
            <a:ln w="9525">
              <a:noFill/>
            </a:ln>
          </p:spPr>
        </p:sp>
        <p:sp>
          <p:nvSpPr>
            <p:cNvPr id="161994" name="Line 449"/>
            <p:cNvSpPr/>
            <p:nvPr/>
          </p:nvSpPr>
          <p:spPr>
            <a:xfrm>
              <a:off x="1536" y="528"/>
              <a:ext cx="0" cy="422"/>
            </a:xfrm>
            <a:prstGeom prst="line">
              <a:avLst/>
            </a:prstGeom>
            <a:ln w="12700" cap="flat" cmpd="sng">
              <a:solidFill>
                <a:schemeClr val="tx1"/>
              </a:solidFill>
              <a:prstDash val="solid"/>
              <a:headEnd type="none" w="med" len="med"/>
              <a:tailEnd type="none" w="med" len="med"/>
            </a:ln>
          </p:spPr>
        </p:sp>
        <p:sp>
          <p:nvSpPr>
            <p:cNvPr id="161995" name="Line 450"/>
            <p:cNvSpPr/>
            <p:nvPr/>
          </p:nvSpPr>
          <p:spPr>
            <a:xfrm>
              <a:off x="1706" y="528"/>
              <a:ext cx="0" cy="422"/>
            </a:xfrm>
            <a:prstGeom prst="line">
              <a:avLst/>
            </a:prstGeom>
            <a:ln w="12700" cap="flat" cmpd="sng">
              <a:solidFill>
                <a:schemeClr val="tx1"/>
              </a:solidFill>
              <a:prstDash val="solid"/>
              <a:headEnd type="none" w="med" len="med"/>
              <a:tailEnd type="none" w="med" len="med"/>
            </a:ln>
          </p:spPr>
        </p:sp>
        <p:sp>
          <p:nvSpPr>
            <p:cNvPr id="161996" name="Line 451"/>
            <p:cNvSpPr/>
            <p:nvPr/>
          </p:nvSpPr>
          <p:spPr>
            <a:xfrm>
              <a:off x="1824" y="528"/>
              <a:ext cx="0" cy="144"/>
            </a:xfrm>
            <a:prstGeom prst="line">
              <a:avLst/>
            </a:prstGeom>
            <a:ln w="9525">
              <a:noFill/>
            </a:ln>
          </p:spPr>
        </p:sp>
        <p:sp>
          <p:nvSpPr>
            <p:cNvPr id="161997" name="Line 452"/>
            <p:cNvSpPr/>
            <p:nvPr/>
          </p:nvSpPr>
          <p:spPr>
            <a:xfrm>
              <a:off x="1536" y="528"/>
              <a:ext cx="170" cy="0"/>
            </a:xfrm>
            <a:prstGeom prst="line">
              <a:avLst/>
            </a:prstGeom>
            <a:ln w="9525">
              <a:noFill/>
            </a:ln>
          </p:spPr>
        </p:sp>
        <p:sp>
          <p:nvSpPr>
            <p:cNvPr id="161998" name="Line 453"/>
            <p:cNvSpPr/>
            <p:nvPr/>
          </p:nvSpPr>
          <p:spPr>
            <a:xfrm>
              <a:off x="1392" y="672"/>
              <a:ext cx="0" cy="144"/>
            </a:xfrm>
            <a:prstGeom prst="line">
              <a:avLst/>
            </a:prstGeom>
            <a:ln w="9525">
              <a:noFill/>
            </a:ln>
          </p:spPr>
        </p:sp>
        <p:sp>
          <p:nvSpPr>
            <p:cNvPr id="161999" name="Line 454"/>
            <p:cNvSpPr/>
            <p:nvPr/>
          </p:nvSpPr>
          <p:spPr>
            <a:xfrm>
              <a:off x="1706" y="528"/>
              <a:ext cx="118" cy="0"/>
            </a:xfrm>
            <a:prstGeom prst="line">
              <a:avLst/>
            </a:prstGeom>
            <a:ln w="9525">
              <a:noFill/>
            </a:ln>
          </p:spPr>
        </p:sp>
        <p:sp>
          <p:nvSpPr>
            <p:cNvPr id="162000" name="Line 455"/>
            <p:cNvSpPr/>
            <p:nvPr/>
          </p:nvSpPr>
          <p:spPr>
            <a:xfrm>
              <a:off x="1824" y="672"/>
              <a:ext cx="0" cy="144"/>
            </a:xfrm>
            <a:prstGeom prst="line">
              <a:avLst/>
            </a:prstGeom>
            <a:ln w="9525">
              <a:noFill/>
            </a:ln>
          </p:spPr>
        </p:sp>
        <p:sp>
          <p:nvSpPr>
            <p:cNvPr id="162001" name="Line 456"/>
            <p:cNvSpPr/>
            <p:nvPr/>
          </p:nvSpPr>
          <p:spPr>
            <a:xfrm>
              <a:off x="1392" y="816"/>
              <a:ext cx="0" cy="134"/>
            </a:xfrm>
            <a:prstGeom prst="line">
              <a:avLst/>
            </a:prstGeom>
            <a:ln w="9525">
              <a:noFill/>
            </a:ln>
          </p:spPr>
        </p:sp>
        <p:sp>
          <p:nvSpPr>
            <p:cNvPr id="162002" name="Line 457"/>
            <p:cNvSpPr/>
            <p:nvPr/>
          </p:nvSpPr>
          <p:spPr>
            <a:xfrm>
              <a:off x="1824" y="816"/>
              <a:ext cx="0" cy="134"/>
            </a:xfrm>
            <a:prstGeom prst="line">
              <a:avLst/>
            </a:prstGeom>
            <a:ln w="9525">
              <a:noFill/>
            </a:ln>
          </p:spPr>
        </p:sp>
        <p:sp>
          <p:nvSpPr>
            <p:cNvPr id="162003" name="Line 458"/>
            <p:cNvSpPr/>
            <p:nvPr/>
          </p:nvSpPr>
          <p:spPr>
            <a:xfrm>
              <a:off x="1536" y="950"/>
              <a:ext cx="170" cy="0"/>
            </a:xfrm>
            <a:prstGeom prst="line">
              <a:avLst/>
            </a:prstGeom>
            <a:ln w="9525">
              <a:noFill/>
            </a:ln>
          </p:spPr>
        </p:sp>
        <p:sp>
          <p:nvSpPr>
            <p:cNvPr id="162004" name="Line 459"/>
            <p:cNvSpPr/>
            <p:nvPr/>
          </p:nvSpPr>
          <p:spPr>
            <a:xfrm>
              <a:off x="1706" y="950"/>
              <a:ext cx="118" cy="0"/>
            </a:xfrm>
            <a:prstGeom prst="line">
              <a:avLst/>
            </a:prstGeom>
            <a:ln w="9525">
              <a:noFill/>
            </a:ln>
          </p:spPr>
        </p:sp>
        <p:sp>
          <p:nvSpPr>
            <p:cNvPr id="162005" name="Rectangle 513"/>
            <p:cNvSpPr/>
            <p:nvPr/>
          </p:nvSpPr>
          <p:spPr>
            <a:xfrm>
              <a:off x="2186" y="816"/>
              <a:ext cx="118" cy="128"/>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006" name="Rectangle 514"/>
            <p:cNvSpPr/>
            <p:nvPr/>
          </p:nvSpPr>
          <p:spPr>
            <a:xfrm>
              <a:off x="2016" y="816"/>
              <a:ext cx="170" cy="128"/>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007" name="Rectangle 515"/>
            <p:cNvSpPr/>
            <p:nvPr/>
          </p:nvSpPr>
          <p:spPr>
            <a:xfrm>
              <a:off x="1872" y="816"/>
              <a:ext cx="144" cy="128"/>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008" name="Rectangle 516"/>
            <p:cNvSpPr/>
            <p:nvPr/>
          </p:nvSpPr>
          <p:spPr>
            <a:xfrm>
              <a:off x="2186" y="672"/>
              <a:ext cx="118" cy="144"/>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009" name="Rectangle 517"/>
            <p:cNvSpPr/>
            <p:nvPr/>
          </p:nvSpPr>
          <p:spPr>
            <a:xfrm>
              <a:off x="2016" y="672"/>
              <a:ext cx="170" cy="14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2010" name="Rectangle 518"/>
            <p:cNvSpPr/>
            <p:nvPr/>
          </p:nvSpPr>
          <p:spPr>
            <a:xfrm>
              <a:off x="1872" y="672"/>
              <a:ext cx="144" cy="144"/>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011" name="Rectangle 519"/>
            <p:cNvSpPr/>
            <p:nvPr/>
          </p:nvSpPr>
          <p:spPr>
            <a:xfrm>
              <a:off x="2186" y="480"/>
              <a:ext cx="118" cy="192"/>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012" name="Rectangle 520"/>
            <p:cNvSpPr/>
            <p:nvPr/>
          </p:nvSpPr>
          <p:spPr>
            <a:xfrm>
              <a:off x="2016" y="480"/>
              <a:ext cx="170" cy="192"/>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013" name="Rectangle 521"/>
            <p:cNvSpPr/>
            <p:nvPr/>
          </p:nvSpPr>
          <p:spPr>
            <a:xfrm>
              <a:off x="1872" y="480"/>
              <a:ext cx="144" cy="192"/>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2014" name="Line 522"/>
            <p:cNvSpPr/>
            <p:nvPr/>
          </p:nvSpPr>
          <p:spPr>
            <a:xfrm>
              <a:off x="1872" y="480"/>
              <a:ext cx="144" cy="0"/>
            </a:xfrm>
            <a:prstGeom prst="line">
              <a:avLst/>
            </a:prstGeom>
            <a:ln w="9525">
              <a:noFill/>
            </a:ln>
          </p:spPr>
        </p:sp>
        <p:sp>
          <p:nvSpPr>
            <p:cNvPr id="162015" name="Line 523"/>
            <p:cNvSpPr/>
            <p:nvPr/>
          </p:nvSpPr>
          <p:spPr>
            <a:xfrm>
              <a:off x="1872" y="672"/>
              <a:ext cx="432" cy="0"/>
            </a:xfrm>
            <a:prstGeom prst="line">
              <a:avLst/>
            </a:prstGeom>
            <a:ln w="12700" cap="flat" cmpd="sng">
              <a:solidFill>
                <a:schemeClr val="tx1"/>
              </a:solidFill>
              <a:prstDash val="solid"/>
              <a:headEnd type="none" w="med" len="med"/>
              <a:tailEnd type="none" w="med" len="med"/>
            </a:ln>
          </p:spPr>
        </p:sp>
        <p:sp>
          <p:nvSpPr>
            <p:cNvPr id="162016" name="Line 524"/>
            <p:cNvSpPr/>
            <p:nvPr/>
          </p:nvSpPr>
          <p:spPr>
            <a:xfrm>
              <a:off x="1872" y="816"/>
              <a:ext cx="432" cy="0"/>
            </a:xfrm>
            <a:prstGeom prst="line">
              <a:avLst/>
            </a:prstGeom>
            <a:ln w="12700" cap="flat" cmpd="sng">
              <a:solidFill>
                <a:schemeClr val="tx1"/>
              </a:solidFill>
              <a:prstDash val="solid"/>
              <a:headEnd type="none" w="med" len="med"/>
              <a:tailEnd type="none" w="med" len="med"/>
            </a:ln>
          </p:spPr>
        </p:sp>
        <p:sp>
          <p:nvSpPr>
            <p:cNvPr id="162017" name="Line 525"/>
            <p:cNvSpPr/>
            <p:nvPr/>
          </p:nvSpPr>
          <p:spPr>
            <a:xfrm>
              <a:off x="1872" y="944"/>
              <a:ext cx="144" cy="0"/>
            </a:xfrm>
            <a:prstGeom prst="line">
              <a:avLst/>
            </a:prstGeom>
            <a:ln w="9525">
              <a:noFill/>
            </a:ln>
          </p:spPr>
        </p:sp>
        <p:sp>
          <p:nvSpPr>
            <p:cNvPr id="162018" name="Line 526"/>
            <p:cNvSpPr/>
            <p:nvPr/>
          </p:nvSpPr>
          <p:spPr>
            <a:xfrm>
              <a:off x="1872" y="480"/>
              <a:ext cx="0" cy="192"/>
            </a:xfrm>
            <a:prstGeom prst="line">
              <a:avLst/>
            </a:prstGeom>
            <a:ln w="9525">
              <a:noFill/>
            </a:ln>
          </p:spPr>
        </p:sp>
        <p:sp>
          <p:nvSpPr>
            <p:cNvPr id="162019" name="Line 527"/>
            <p:cNvSpPr/>
            <p:nvPr/>
          </p:nvSpPr>
          <p:spPr>
            <a:xfrm>
              <a:off x="2016" y="480"/>
              <a:ext cx="0" cy="464"/>
            </a:xfrm>
            <a:prstGeom prst="line">
              <a:avLst/>
            </a:prstGeom>
            <a:ln w="12700" cap="flat" cmpd="sng">
              <a:solidFill>
                <a:schemeClr val="tx1"/>
              </a:solidFill>
              <a:prstDash val="solid"/>
              <a:headEnd type="none" w="med" len="med"/>
              <a:tailEnd type="none" w="med" len="med"/>
            </a:ln>
          </p:spPr>
        </p:sp>
        <p:sp>
          <p:nvSpPr>
            <p:cNvPr id="162020" name="Line 528"/>
            <p:cNvSpPr/>
            <p:nvPr/>
          </p:nvSpPr>
          <p:spPr>
            <a:xfrm>
              <a:off x="2186" y="480"/>
              <a:ext cx="0" cy="464"/>
            </a:xfrm>
            <a:prstGeom prst="line">
              <a:avLst/>
            </a:prstGeom>
            <a:ln w="12700" cap="flat" cmpd="sng">
              <a:solidFill>
                <a:schemeClr val="tx1"/>
              </a:solidFill>
              <a:prstDash val="solid"/>
              <a:headEnd type="none" w="med" len="med"/>
              <a:tailEnd type="none" w="med" len="med"/>
            </a:ln>
          </p:spPr>
        </p:sp>
        <p:sp>
          <p:nvSpPr>
            <p:cNvPr id="162021" name="Line 529"/>
            <p:cNvSpPr/>
            <p:nvPr/>
          </p:nvSpPr>
          <p:spPr>
            <a:xfrm>
              <a:off x="2304" y="480"/>
              <a:ext cx="0" cy="192"/>
            </a:xfrm>
            <a:prstGeom prst="line">
              <a:avLst/>
            </a:prstGeom>
            <a:ln w="9525">
              <a:noFill/>
            </a:ln>
          </p:spPr>
        </p:sp>
        <p:sp>
          <p:nvSpPr>
            <p:cNvPr id="162022" name="Line 530"/>
            <p:cNvSpPr/>
            <p:nvPr/>
          </p:nvSpPr>
          <p:spPr>
            <a:xfrm>
              <a:off x="2016" y="480"/>
              <a:ext cx="170" cy="0"/>
            </a:xfrm>
            <a:prstGeom prst="line">
              <a:avLst/>
            </a:prstGeom>
            <a:ln w="9525">
              <a:noFill/>
            </a:ln>
          </p:spPr>
        </p:sp>
        <p:sp>
          <p:nvSpPr>
            <p:cNvPr id="162023" name="Line 531"/>
            <p:cNvSpPr/>
            <p:nvPr/>
          </p:nvSpPr>
          <p:spPr>
            <a:xfrm>
              <a:off x="1872" y="672"/>
              <a:ext cx="0" cy="144"/>
            </a:xfrm>
            <a:prstGeom prst="line">
              <a:avLst/>
            </a:prstGeom>
            <a:ln w="9525">
              <a:noFill/>
            </a:ln>
          </p:spPr>
        </p:sp>
        <p:sp>
          <p:nvSpPr>
            <p:cNvPr id="162024" name="Line 532"/>
            <p:cNvSpPr/>
            <p:nvPr/>
          </p:nvSpPr>
          <p:spPr>
            <a:xfrm>
              <a:off x="2186" y="480"/>
              <a:ext cx="118" cy="0"/>
            </a:xfrm>
            <a:prstGeom prst="line">
              <a:avLst/>
            </a:prstGeom>
            <a:ln w="9525">
              <a:noFill/>
            </a:ln>
          </p:spPr>
        </p:sp>
        <p:sp>
          <p:nvSpPr>
            <p:cNvPr id="162025" name="Line 533"/>
            <p:cNvSpPr/>
            <p:nvPr/>
          </p:nvSpPr>
          <p:spPr>
            <a:xfrm>
              <a:off x="2304" y="672"/>
              <a:ext cx="0" cy="144"/>
            </a:xfrm>
            <a:prstGeom prst="line">
              <a:avLst/>
            </a:prstGeom>
            <a:ln w="9525">
              <a:noFill/>
            </a:ln>
          </p:spPr>
        </p:sp>
        <p:sp>
          <p:nvSpPr>
            <p:cNvPr id="162026" name="Line 534"/>
            <p:cNvSpPr/>
            <p:nvPr/>
          </p:nvSpPr>
          <p:spPr>
            <a:xfrm>
              <a:off x="1872" y="816"/>
              <a:ext cx="0" cy="128"/>
            </a:xfrm>
            <a:prstGeom prst="line">
              <a:avLst/>
            </a:prstGeom>
            <a:ln w="9525">
              <a:noFill/>
            </a:ln>
          </p:spPr>
        </p:sp>
        <p:sp>
          <p:nvSpPr>
            <p:cNvPr id="162027" name="Line 535"/>
            <p:cNvSpPr/>
            <p:nvPr/>
          </p:nvSpPr>
          <p:spPr>
            <a:xfrm>
              <a:off x="2304" y="816"/>
              <a:ext cx="0" cy="128"/>
            </a:xfrm>
            <a:prstGeom prst="line">
              <a:avLst/>
            </a:prstGeom>
            <a:ln w="9525">
              <a:noFill/>
            </a:ln>
          </p:spPr>
        </p:sp>
        <p:sp>
          <p:nvSpPr>
            <p:cNvPr id="162028" name="Line 536"/>
            <p:cNvSpPr/>
            <p:nvPr/>
          </p:nvSpPr>
          <p:spPr>
            <a:xfrm>
              <a:off x="2016" y="944"/>
              <a:ext cx="170" cy="0"/>
            </a:xfrm>
            <a:prstGeom prst="line">
              <a:avLst/>
            </a:prstGeom>
            <a:ln w="9525">
              <a:noFill/>
            </a:ln>
          </p:spPr>
        </p:sp>
        <p:sp>
          <p:nvSpPr>
            <p:cNvPr id="162029" name="Line 537"/>
            <p:cNvSpPr/>
            <p:nvPr/>
          </p:nvSpPr>
          <p:spPr>
            <a:xfrm>
              <a:off x="2186" y="944"/>
              <a:ext cx="118" cy="0"/>
            </a:xfrm>
            <a:prstGeom prst="line">
              <a:avLst/>
            </a:prstGeom>
            <a:ln w="9525">
              <a:noFill/>
            </a:ln>
          </p:spPr>
        </p:sp>
      </p:grpSp>
      <p:grpSp>
        <p:nvGrpSpPr>
          <p:cNvPr id="162030" name="组合 162029"/>
          <p:cNvGrpSpPr/>
          <p:nvPr/>
        </p:nvGrpSpPr>
        <p:grpSpPr>
          <a:xfrm>
            <a:off x="3886200" y="4267200"/>
            <a:ext cx="3733800" cy="1752600"/>
            <a:chOff x="0" y="0"/>
            <a:chExt cx="2352" cy="1104"/>
          </a:xfrm>
        </p:grpSpPr>
        <p:sp>
          <p:nvSpPr>
            <p:cNvPr id="162031" name="Rectangle 305"/>
            <p:cNvSpPr/>
            <p:nvPr/>
          </p:nvSpPr>
          <p:spPr>
            <a:xfrm>
              <a:off x="2234" y="768"/>
              <a:ext cx="118" cy="96"/>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032" name="Rectangle 306"/>
            <p:cNvSpPr/>
            <p:nvPr/>
          </p:nvSpPr>
          <p:spPr>
            <a:xfrm>
              <a:off x="2064" y="768"/>
              <a:ext cx="170" cy="96"/>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033" name="Rectangle 307"/>
            <p:cNvSpPr/>
            <p:nvPr/>
          </p:nvSpPr>
          <p:spPr>
            <a:xfrm>
              <a:off x="1920" y="768"/>
              <a:ext cx="144" cy="96"/>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034" name="Rectangle 308"/>
            <p:cNvSpPr/>
            <p:nvPr/>
          </p:nvSpPr>
          <p:spPr>
            <a:xfrm>
              <a:off x="2234" y="624"/>
              <a:ext cx="118" cy="14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2035" name="Rectangle 309"/>
            <p:cNvSpPr/>
            <p:nvPr/>
          </p:nvSpPr>
          <p:spPr>
            <a:xfrm>
              <a:off x="2064" y="624"/>
              <a:ext cx="170" cy="144"/>
            </a:xfrm>
            <a:prstGeom prst="rect">
              <a:avLst/>
            </a:prstGeom>
            <a:noFill/>
            <a:ln w="9525">
              <a:noFill/>
            </a:ln>
          </p:spPr>
          <p:txBody>
            <a:bodyPr lIns="0" tIns="0" rIns="0" bIns="0"/>
            <a:p>
              <a:endParaRPr lang="zh-CN" altLang="en-US" sz="1200" dirty="0">
                <a:latin typeface="Tahoma" panose="020B0604030504040204" pitchFamily="34" charset="0"/>
              </a:endParaRPr>
            </a:p>
          </p:txBody>
        </p:sp>
        <p:sp>
          <p:nvSpPr>
            <p:cNvPr id="162036" name="Rectangle 310"/>
            <p:cNvSpPr/>
            <p:nvPr/>
          </p:nvSpPr>
          <p:spPr>
            <a:xfrm>
              <a:off x="1920" y="624"/>
              <a:ext cx="144" cy="14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2037" name="Rectangle 311"/>
            <p:cNvSpPr/>
            <p:nvPr/>
          </p:nvSpPr>
          <p:spPr>
            <a:xfrm>
              <a:off x="2234" y="480"/>
              <a:ext cx="118" cy="144"/>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038" name="Rectangle 312"/>
            <p:cNvSpPr/>
            <p:nvPr/>
          </p:nvSpPr>
          <p:spPr>
            <a:xfrm>
              <a:off x="2064" y="480"/>
              <a:ext cx="170" cy="144"/>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039" name="Rectangle 313"/>
            <p:cNvSpPr/>
            <p:nvPr/>
          </p:nvSpPr>
          <p:spPr>
            <a:xfrm>
              <a:off x="1920" y="480"/>
              <a:ext cx="144" cy="144"/>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040" name="Line 314"/>
            <p:cNvSpPr/>
            <p:nvPr/>
          </p:nvSpPr>
          <p:spPr>
            <a:xfrm>
              <a:off x="1920" y="480"/>
              <a:ext cx="144" cy="0"/>
            </a:xfrm>
            <a:prstGeom prst="line">
              <a:avLst/>
            </a:prstGeom>
            <a:ln w="9525">
              <a:noFill/>
            </a:ln>
          </p:spPr>
        </p:sp>
        <p:sp>
          <p:nvSpPr>
            <p:cNvPr id="162041" name="Line 315"/>
            <p:cNvSpPr/>
            <p:nvPr/>
          </p:nvSpPr>
          <p:spPr>
            <a:xfrm>
              <a:off x="1920" y="624"/>
              <a:ext cx="432" cy="0"/>
            </a:xfrm>
            <a:prstGeom prst="line">
              <a:avLst/>
            </a:prstGeom>
            <a:ln w="12700" cap="flat" cmpd="sng">
              <a:solidFill>
                <a:schemeClr val="tx1"/>
              </a:solidFill>
              <a:prstDash val="solid"/>
              <a:headEnd type="none" w="med" len="med"/>
              <a:tailEnd type="none" w="med" len="med"/>
            </a:ln>
          </p:spPr>
        </p:sp>
        <p:sp>
          <p:nvSpPr>
            <p:cNvPr id="162042" name="Line 316"/>
            <p:cNvSpPr/>
            <p:nvPr/>
          </p:nvSpPr>
          <p:spPr>
            <a:xfrm>
              <a:off x="1920" y="768"/>
              <a:ext cx="432" cy="0"/>
            </a:xfrm>
            <a:prstGeom prst="line">
              <a:avLst/>
            </a:prstGeom>
            <a:ln w="12700" cap="flat" cmpd="sng">
              <a:solidFill>
                <a:schemeClr val="tx1"/>
              </a:solidFill>
              <a:prstDash val="solid"/>
              <a:headEnd type="none" w="med" len="med"/>
              <a:tailEnd type="none" w="med" len="med"/>
            </a:ln>
          </p:spPr>
        </p:sp>
        <p:sp>
          <p:nvSpPr>
            <p:cNvPr id="162043" name="Line 317"/>
            <p:cNvSpPr/>
            <p:nvPr/>
          </p:nvSpPr>
          <p:spPr>
            <a:xfrm>
              <a:off x="1920" y="864"/>
              <a:ext cx="144" cy="0"/>
            </a:xfrm>
            <a:prstGeom prst="line">
              <a:avLst/>
            </a:prstGeom>
            <a:ln w="9525">
              <a:noFill/>
            </a:ln>
          </p:spPr>
        </p:sp>
        <p:sp>
          <p:nvSpPr>
            <p:cNvPr id="162044" name="Line 318"/>
            <p:cNvSpPr/>
            <p:nvPr/>
          </p:nvSpPr>
          <p:spPr>
            <a:xfrm>
              <a:off x="1920" y="480"/>
              <a:ext cx="0" cy="144"/>
            </a:xfrm>
            <a:prstGeom prst="line">
              <a:avLst/>
            </a:prstGeom>
            <a:ln w="9525">
              <a:noFill/>
            </a:ln>
          </p:spPr>
        </p:sp>
        <p:sp>
          <p:nvSpPr>
            <p:cNvPr id="162045" name="Line 319"/>
            <p:cNvSpPr/>
            <p:nvPr/>
          </p:nvSpPr>
          <p:spPr>
            <a:xfrm>
              <a:off x="2064" y="480"/>
              <a:ext cx="0" cy="384"/>
            </a:xfrm>
            <a:prstGeom prst="line">
              <a:avLst/>
            </a:prstGeom>
            <a:ln w="12700" cap="flat" cmpd="sng">
              <a:solidFill>
                <a:schemeClr val="tx1"/>
              </a:solidFill>
              <a:prstDash val="solid"/>
              <a:headEnd type="none" w="med" len="med"/>
              <a:tailEnd type="none" w="med" len="med"/>
            </a:ln>
          </p:spPr>
        </p:sp>
        <p:sp>
          <p:nvSpPr>
            <p:cNvPr id="162046" name="Line 320"/>
            <p:cNvSpPr/>
            <p:nvPr/>
          </p:nvSpPr>
          <p:spPr>
            <a:xfrm>
              <a:off x="2234" y="480"/>
              <a:ext cx="0" cy="384"/>
            </a:xfrm>
            <a:prstGeom prst="line">
              <a:avLst/>
            </a:prstGeom>
            <a:ln w="12700" cap="flat" cmpd="sng">
              <a:solidFill>
                <a:schemeClr val="tx1"/>
              </a:solidFill>
              <a:prstDash val="solid"/>
              <a:headEnd type="none" w="med" len="med"/>
              <a:tailEnd type="none" w="med" len="med"/>
            </a:ln>
          </p:spPr>
        </p:sp>
        <p:sp>
          <p:nvSpPr>
            <p:cNvPr id="162047" name="Line 321"/>
            <p:cNvSpPr/>
            <p:nvPr/>
          </p:nvSpPr>
          <p:spPr>
            <a:xfrm>
              <a:off x="2352" y="480"/>
              <a:ext cx="0" cy="144"/>
            </a:xfrm>
            <a:prstGeom prst="line">
              <a:avLst/>
            </a:prstGeom>
            <a:ln w="9525">
              <a:noFill/>
            </a:ln>
          </p:spPr>
        </p:sp>
        <p:sp>
          <p:nvSpPr>
            <p:cNvPr id="162048" name="Line 322"/>
            <p:cNvSpPr/>
            <p:nvPr/>
          </p:nvSpPr>
          <p:spPr>
            <a:xfrm>
              <a:off x="2064" y="480"/>
              <a:ext cx="170" cy="0"/>
            </a:xfrm>
            <a:prstGeom prst="line">
              <a:avLst/>
            </a:prstGeom>
            <a:ln w="9525">
              <a:noFill/>
            </a:ln>
          </p:spPr>
        </p:sp>
        <p:sp>
          <p:nvSpPr>
            <p:cNvPr id="162049" name="Line 323"/>
            <p:cNvSpPr/>
            <p:nvPr/>
          </p:nvSpPr>
          <p:spPr>
            <a:xfrm>
              <a:off x="1920" y="624"/>
              <a:ext cx="0" cy="144"/>
            </a:xfrm>
            <a:prstGeom prst="line">
              <a:avLst/>
            </a:prstGeom>
            <a:ln w="9525">
              <a:noFill/>
            </a:ln>
          </p:spPr>
        </p:sp>
        <p:sp>
          <p:nvSpPr>
            <p:cNvPr id="162050" name="Line 324"/>
            <p:cNvSpPr/>
            <p:nvPr/>
          </p:nvSpPr>
          <p:spPr>
            <a:xfrm>
              <a:off x="2234" y="480"/>
              <a:ext cx="118" cy="0"/>
            </a:xfrm>
            <a:prstGeom prst="line">
              <a:avLst/>
            </a:prstGeom>
            <a:ln w="9525">
              <a:noFill/>
            </a:ln>
          </p:spPr>
        </p:sp>
        <p:sp>
          <p:nvSpPr>
            <p:cNvPr id="162051" name="Line 325"/>
            <p:cNvSpPr/>
            <p:nvPr/>
          </p:nvSpPr>
          <p:spPr>
            <a:xfrm>
              <a:off x="2352" y="624"/>
              <a:ext cx="0" cy="144"/>
            </a:xfrm>
            <a:prstGeom prst="line">
              <a:avLst/>
            </a:prstGeom>
            <a:ln w="9525">
              <a:noFill/>
            </a:ln>
          </p:spPr>
        </p:sp>
        <p:sp>
          <p:nvSpPr>
            <p:cNvPr id="162052" name="Line 326"/>
            <p:cNvSpPr/>
            <p:nvPr/>
          </p:nvSpPr>
          <p:spPr>
            <a:xfrm>
              <a:off x="1920" y="768"/>
              <a:ext cx="0" cy="96"/>
            </a:xfrm>
            <a:prstGeom prst="line">
              <a:avLst/>
            </a:prstGeom>
            <a:ln w="9525">
              <a:noFill/>
            </a:ln>
          </p:spPr>
        </p:sp>
        <p:sp>
          <p:nvSpPr>
            <p:cNvPr id="162053" name="Line 327"/>
            <p:cNvSpPr/>
            <p:nvPr/>
          </p:nvSpPr>
          <p:spPr>
            <a:xfrm>
              <a:off x="2352" y="768"/>
              <a:ext cx="0" cy="96"/>
            </a:xfrm>
            <a:prstGeom prst="line">
              <a:avLst/>
            </a:prstGeom>
            <a:ln w="9525">
              <a:noFill/>
            </a:ln>
          </p:spPr>
        </p:sp>
        <p:sp>
          <p:nvSpPr>
            <p:cNvPr id="162054" name="Line 328"/>
            <p:cNvSpPr/>
            <p:nvPr/>
          </p:nvSpPr>
          <p:spPr>
            <a:xfrm>
              <a:off x="2064" y="864"/>
              <a:ext cx="170" cy="0"/>
            </a:xfrm>
            <a:prstGeom prst="line">
              <a:avLst/>
            </a:prstGeom>
            <a:ln w="9525">
              <a:noFill/>
            </a:ln>
          </p:spPr>
        </p:sp>
        <p:sp>
          <p:nvSpPr>
            <p:cNvPr id="162055" name="Line 329"/>
            <p:cNvSpPr/>
            <p:nvPr/>
          </p:nvSpPr>
          <p:spPr>
            <a:xfrm>
              <a:off x="2234" y="864"/>
              <a:ext cx="118" cy="0"/>
            </a:xfrm>
            <a:prstGeom prst="line">
              <a:avLst/>
            </a:prstGeom>
            <a:ln w="9525">
              <a:noFill/>
            </a:ln>
          </p:spPr>
        </p:sp>
        <p:sp>
          <p:nvSpPr>
            <p:cNvPr id="162056" name="Rectangle 331"/>
            <p:cNvSpPr/>
            <p:nvPr/>
          </p:nvSpPr>
          <p:spPr>
            <a:xfrm>
              <a:off x="1754" y="775"/>
              <a:ext cx="118" cy="143"/>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057" name="Rectangle 332"/>
            <p:cNvSpPr/>
            <p:nvPr/>
          </p:nvSpPr>
          <p:spPr>
            <a:xfrm>
              <a:off x="1584" y="775"/>
              <a:ext cx="170" cy="143"/>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058" name="Rectangle 333"/>
            <p:cNvSpPr/>
            <p:nvPr/>
          </p:nvSpPr>
          <p:spPr>
            <a:xfrm>
              <a:off x="1440" y="775"/>
              <a:ext cx="144" cy="143"/>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059" name="Rectangle 334"/>
            <p:cNvSpPr/>
            <p:nvPr/>
          </p:nvSpPr>
          <p:spPr>
            <a:xfrm>
              <a:off x="1754" y="641"/>
              <a:ext cx="118" cy="134"/>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060" name="Rectangle 335"/>
            <p:cNvSpPr/>
            <p:nvPr/>
          </p:nvSpPr>
          <p:spPr>
            <a:xfrm>
              <a:off x="1584" y="641"/>
              <a:ext cx="170" cy="13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2061" name="Rectangle 336"/>
            <p:cNvSpPr/>
            <p:nvPr/>
          </p:nvSpPr>
          <p:spPr>
            <a:xfrm>
              <a:off x="1440" y="641"/>
              <a:ext cx="144" cy="13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2062" name="Rectangle 337"/>
            <p:cNvSpPr/>
            <p:nvPr/>
          </p:nvSpPr>
          <p:spPr>
            <a:xfrm>
              <a:off x="1754" y="480"/>
              <a:ext cx="118" cy="161"/>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063" name="Rectangle 338"/>
            <p:cNvSpPr/>
            <p:nvPr/>
          </p:nvSpPr>
          <p:spPr>
            <a:xfrm>
              <a:off x="1584" y="480"/>
              <a:ext cx="170" cy="161"/>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064" name="Rectangle 339"/>
            <p:cNvSpPr/>
            <p:nvPr/>
          </p:nvSpPr>
          <p:spPr>
            <a:xfrm>
              <a:off x="1440" y="480"/>
              <a:ext cx="144" cy="161"/>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065" name="Line 340"/>
            <p:cNvSpPr/>
            <p:nvPr/>
          </p:nvSpPr>
          <p:spPr>
            <a:xfrm>
              <a:off x="1440" y="480"/>
              <a:ext cx="144" cy="0"/>
            </a:xfrm>
            <a:prstGeom prst="line">
              <a:avLst/>
            </a:prstGeom>
            <a:ln w="9525">
              <a:noFill/>
            </a:ln>
          </p:spPr>
        </p:sp>
        <p:sp>
          <p:nvSpPr>
            <p:cNvPr id="162066" name="Line 341"/>
            <p:cNvSpPr/>
            <p:nvPr/>
          </p:nvSpPr>
          <p:spPr>
            <a:xfrm>
              <a:off x="1440" y="641"/>
              <a:ext cx="432" cy="0"/>
            </a:xfrm>
            <a:prstGeom prst="line">
              <a:avLst/>
            </a:prstGeom>
            <a:ln w="12700" cap="flat" cmpd="sng">
              <a:solidFill>
                <a:schemeClr val="tx1"/>
              </a:solidFill>
              <a:prstDash val="solid"/>
              <a:headEnd type="none" w="med" len="med"/>
              <a:tailEnd type="none" w="med" len="med"/>
            </a:ln>
          </p:spPr>
        </p:sp>
        <p:sp>
          <p:nvSpPr>
            <p:cNvPr id="162067" name="Line 342"/>
            <p:cNvSpPr/>
            <p:nvPr/>
          </p:nvSpPr>
          <p:spPr>
            <a:xfrm>
              <a:off x="1440" y="775"/>
              <a:ext cx="432" cy="0"/>
            </a:xfrm>
            <a:prstGeom prst="line">
              <a:avLst/>
            </a:prstGeom>
            <a:ln w="12700" cap="flat" cmpd="sng">
              <a:solidFill>
                <a:schemeClr val="tx1"/>
              </a:solidFill>
              <a:prstDash val="solid"/>
              <a:headEnd type="none" w="med" len="med"/>
              <a:tailEnd type="none" w="med" len="med"/>
            </a:ln>
          </p:spPr>
        </p:sp>
        <p:sp>
          <p:nvSpPr>
            <p:cNvPr id="162068" name="Line 343"/>
            <p:cNvSpPr/>
            <p:nvPr/>
          </p:nvSpPr>
          <p:spPr>
            <a:xfrm>
              <a:off x="1440" y="918"/>
              <a:ext cx="144" cy="0"/>
            </a:xfrm>
            <a:prstGeom prst="line">
              <a:avLst/>
            </a:prstGeom>
            <a:ln w="9525">
              <a:noFill/>
            </a:ln>
          </p:spPr>
        </p:sp>
        <p:sp>
          <p:nvSpPr>
            <p:cNvPr id="162069" name="Line 344"/>
            <p:cNvSpPr/>
            <p:nvPr/>
          </p:nvSpPr>
          <p:spPr>
            <a:xfrm>
              <a:off x="1440" y="480"/>
              <a:ext cx="0" cy="161"/>
            </a:xfrm>
            <a:prstGeom prst="line">
              <a:avLst/>
            </a:prstGeom>
            <a:ln w="9525">
              <a:noFill/>
            </a:ln>
          </p:spPr>
        </p:sp>
        <p:sp>
          <p:nvSpPr>
            <p:cNvPr id="162070" name="Line 345"/>
            <p:cNvSpPr/>
            <p:nvPr/>
          </p:nvSpPr>
          <p:spPr>
            <a:xfrm>
              <a:off x="1584" y="480"/>
              <a:ext cx="0" cy="438"/>
            </a:xfrm>
            <a:prstGeom prst="line">
              <a:avLst/>
            </a:prstGeom>
            <a:ln w="12700" cap="flat" cmpd="sng">
              <a:solidFill>
                <a:schemeClr val="tx1"/>
              </a:solidFill>
              <a:prstDash val="solid"/>
              <a:headEnd type="none" w="med" len="med"/>
              <a:tailEnd type="none" w="med" len="med"/>
            </a:ln>
          </p:spPr>
        </p:sp>
        <p:sp>
          <p:nvSpPr>
            <p:cNvPr id="162071" name="Line 346"/>
            <p:cNvSpPr/>
            <p:nvPr/>
          </p:nvSpPr>
          <p:spPr>
            <a:xfrm>
              <a:off x="1754" y="480"/>
              <a:ext cx="0" cy="438"/>
            </a:xfrm>
            <a:prstGeom prst="line">
              <a:avLst/>
            </a:prstGeom>
            <a:ln w="12700" cap="flat" cmpd="sng">
              <a:solidFill>
                <a:schemeClr val="tx1"/>
              </a:solidFill>
              <a:prstDash val="solid"/>
              <a:headEnd type="none" w="med" len="med"/>
              <a:tailEnd type="none" w="med" len="med"/>
            </a:ln>
          </p:spPr>
        </p:sp>
        <p:sp>
          <p:nvSpPr>
            <p:cNvPr id="162072" name="Line 347"/>
            <p:cNvSpPr/>
            <p:nvPr/>
          </p:nvSpPr>
          <p:spPr>
            <a:xfrm>
              <a:off x="1872" y="480"/>
              <a:ext cx="0" cy="161"/>
            </a:xfrm>
            <a:prstGeom prst="line">
              <a:avLst/>
            </a:prstGeom>
            <a:ln w="9525">
              <a:noFill/>
            </a:ln>
          </p:spPr>
        </p:sp>
        <p:sp>
          <p:nvSpPr>
            <p:cNvPr id="162073" name="Line 348"/>
            <p:cNvSpPr/>
            <p:nvPr/>
          </p:nvSpPr>
          <p:spPr>
            <a:xfrm>
              <a:off x="1584" y="480"/>
              <a:ext cx="170" cy="0"/>
            </a:xfrm>
            <a:prstGeom prst="line">
              <a:avLst/>
            </a:prstGeom>
            <a:ln w="9525">
              <a:noFill/>
            </a:ln>
          </p:spPr>
        </p:sp>
        <p:sp>
          <p:nvSpPr>
            <p:cNvPr id="162074" name="Line 349"/>
            <p:cNvSpPr/>
            <p:nvPr/>
          </p:nvSpPr>
          <p:spPr>
            <a:xfrm>
              <a:off x="1440" y="641"/>
              <a:ext cx="0" cy="134"/>
            </a:xfrm>
            <a:prstGeom prst="line">
              <a:avLst/>
            </a:prstGeom>
            <a:ln w="9525">
              <a:noFill/>
            </a:ln>
          </p:spPr>
        </p:sp>
        <p:sp>
          <p:nvSpPr>
            <p:cNvPr id="162075" name="Line 350"/>
            <p:cNvSpPr/>
            <p:nvPr/>
          </p:nvSpPr>
          <p:spPr>
            <a:xfrm>
              <a:off x="1754" y="480"/>
              <a:ext cx="118" cy="0"/>
            </a:xfrm>
            <a:prstGeom prst="line">
              <a:avLst/>
            </a:prstGeom>
            <a:ln w="9525">
              <a:noFill/>
            </a:ln>
          </p:spPr>
        </p:sp>
        <p:sp>
          <p:nvSpPr>
            <p:cNvPr id="162076" name="Line 351"/>
            <p:cNvSpPr/>
            <p:nvPr/>
          </p:nvSpPr>
          <p:spPr>
            <a:xfrm>
              <a:off x="1872" y="641"/>
              <a:ext cx="0" cy="134"/>
            </a:xfrm>
            <a:prstGeom prst="line">
              <a:avLst/>
            </a:prstGeom>
            <a:ln w="9525">
              <a:noFill/>
            </a:ln>
          </p:spPr>
        </p:sp>
        <p:sp>
          <p:nvSpPr>
            <p:cNvPr id="162077" name="Line 352"/>
            <p:cNvSpPr/>
            <p:nvPr/>
          </p:nvSpPr>
          <p:spPr>
            <a:xfrm>
              <a:off x="1440" y="775"/>
              <a:ext cx="0" cy="143"/>
            </a:xfrm>
            <a:prstGeom prst="line">
              <a:avLst/>
            </a:prstGeom>
            <a:ln w="9525">
              <a:noFill/>
            </a:ln>
          </p:spPr>
        </p:sp>
        <p:sp>
          <p:nvSpPr>
            <p:cNvPr id="162078" name="Line 353"/>
            <p:cNvSpPr/>
            <p:nvPr/>
          </p:nvSpPr>
          <p:spPr>
            <a:xfrm>
              <a:off x="1872" y="775"/>
              <a:ext cx="0" cy="143"/>
            </a:xfrm>
            <a:prstGeom prst="line">
              <a:avLst/>
            </a:prstGeom>
            <a:ln w="9525">
              <a:noFill/>
            </a:ln>
          </p:spPr>
        </p:sp>
        <p:sp>
          <p:nvSpPr>
            <p:cNvPr id="162079" name="Line 354"/>
            <p:cNvSpPr/>
            <p:nvPr/>
          </p:nvSpPr>
          <p:spPr>
            <a:xfrm>
              <a:off x="1584" y="918"/>
              <a:ext cx="170" cy="0"/>
            </a:xfrm>
            <a:prstGeom prst="line">
              <a:avLst/>
            </a:prstGeom>
            <a:ln w="9525">
              <a:noFill/>
            </a:ln>
          </p:spPr>
        </p:sp>
        <p:sp>
          <p:nvSpPr>
            <p:cNvPr id="162080" name="Line 355"/>
            <p:cNvSpPr/>
            <p:nvPr/>
          </p:nvSpPr>
          <p:spPr>
            <a:xfrm>
              <a:off x="1754" y="918"/>
              <a:ext cx="118" cy="0"/>
            </a:xfrm>
            <a:prstGeom prst="line">
              <a:avLst/>
            </a:prstGeom>
            <a:ln w="9525">
              <a:noFill/>
            </a:ln>
          </p:spPr>
        </p:sp>
        <p:sp>
          <p:nvSpPr>
            <p:cNvPr id="162081" name="Line 636"/>
            <p:cNvSpPr/>
            <p:nvPr/>
          </p:nvSpPr>
          <p:spPr>
            <a:xfrm flipH="1">
              <a:off x="240" y="0"/>
              <a:ext cx="768" cy="432"/>
            </a:xfrm>
            <a:prstGeom prst="line">
              <a:avLst/>
            </a:prstGeom>
            <a:ln w="19050" cap="flat" cmpd="sng">
              <a:solidFill>
                <a:schemeClr val="tx1"/>
              </a:solidFill>
              <a:prstDash val="solid"/>
              <a:headEnd type="none" w="med" len="med"/>
              <a:tailEnd type="triangle" w="med" len="med"/>
            </a:ln>
          </p:spPr>
        </p:sp>
        <p:sp>
          <p:nvSpPr>
            <p:cNvPr id="162082" name="Line 637"/>
            <p:cNvSpPr/>
            <p:nvPr/>
          </p:nvSpPr>
          <p:spPr>
            <a:xfrm flipH="1">
              <a:off x="720" y="0"/>
              <a:ext cx="336" cy="432"/>
            </a:xfrm>
            <a:prstGeom prst="line">
              <a:avLst/>
            </a:prstGeom>
            <a:ln w="19050" cap="flat" cmpd="sng">
              <a:solidFill>
                <a:schemeClr val="tx1"/>
              </a:solidFill>
              <a:prstDash val="solid"/>
              <a:headEnd type="none" w="med" len="med"/>
              <a:tailEnd type="triangle" w="med" len="med"/>
            </a:ln>
          </p:spPr>
        </p:sp>
        <p:sp>
          <p:nvSpPr>
            <p:cNvPr id="162083" name="Line 638"/>
            <p:cNvSpPr/>
            <p:nvPr/>
          </p:nvSpPr>
          <p:spPr>
            <a:xfrm>
              <a:off x="1056" y="0"/>
              <a:ext cx="144" cy="432"/>
            </a:xfrm>
            <a:prstGeom prst="line">
              <a:avLst/>
            </a:prstGeom>
            <a:ln w="19050" cap="flat" cmpd="sng">
              <a:solidFill>
                <a:schemeClr val="tx1"/>
              </a:solidFill>
              <a:prstDash val="solid"/>
              <a:headEnd type="none" w="med" len="med"/>
              <a:tailEnd type="triangle" w="med" len="med"/>
            </a:ln>
          </p:spPr>
        </p:sp>
        <p:sp>
          <p:nvSpPr>
            <p:cNvPr id="162084" name="Line 639"/>
            <p:cNvSpPr/>
            <p:nvPr/>
          </p:nvSpPr>
          <p:spPr>
            <a:xfrm>
              <a:off x="1056" y="0"/>
              <a:ext cx="624" cy="432"/>
            </a:xfrm>
            <a:prstGeom prst="line">
              <a:avLst/>
            </a:prstGeom>
            <a:ln w="19050" cap="flat" cmpd="sng">
              <a:solidFill>
                <a:schemeClr val="tx1"/>
              </a:solidFill>
              <a:prstDash val="solid"/>
              <a:headEnd type="none" w="med" len="med"/>
              <a:tailEnd type="triangle" w="med" len="med"/>
            </a:ln>
          </p:spPr>
        </p:sp>
        <p:sp>
          <p:nvSpPr>
            <p:cNvPr id="162085" name="Line 640"/>
            <p:cNvSpPr/>
            <p:nvPr/>
          </p:nvSpPr>
          <p:spPr>
            <a:xfrm>
              <a:off x="1056" y="0"/>
              <a:ext cx="1104" cy="480"/>
            </a:xfrm>
            <a:prstGeom prst="line">
              <a:avLst/>
            </a:prstGeom>
            <a:ln w="19050" cap="flat" cmpd="sng">
              <a:solidFill>
                <a:schemeClr val="tx1"/>
              </a:solidFill>
              <a:prstDash val="solid"/>
              <a:headEnd type="none" w="med" len="med"/>
              <a:tailEnd type="triangle" w="med" len="med"/>
            </a:ln>
          </p:spPr>
        </p:sp>
        <p:sp>
          <p:nvSpPr>
            <p:cNvPr id="162086" name="Rectangle 654"/>
            <p:cNvSpPr/>
            <p:nvPr/>
          </p:nvSpPr>
          <p:spPr>
            <a:xfrm>
              <a:off x="48" y="912"/>
              <a:ext cx="288" cy="192"/>
            </a:xfrm>
            <a:prstGeom prst="rect">
              <a:avLst/>
            </a:prstGeom>
            <a:solidFill>
              <a:srgbClr val="FFFFFF"/>
            </a:solidFill>
            <a:ln w="9525">
              <a:noFill/>
            </a:ln>
          </p:spPr>
          <p:txBody>
            <a:bodyPr wrap="none" lIns="0" tIns="0" rIns="0" bIns="0" anchor="ctr"/>
            <a:p>
              <a:r>
                <a:rPr lang="zh-CN" altLang="en-US" b="0" dirty="0">
                  <a:latin typeface="华文新魏" panose="02010800040101010101" pitchFamily="2" charset="-122"/>
                  <a:ea typeface="华文新魏" panose="02010800040101010101" pitchFamily="2" charset="-122"/>
                </a:rPr>
                <a:t>－</a:t>
              </a:r>
              <a:r>
                <a:rPr lang="en-US" altLang="zh-CN" b="0">
                  <a:latin typeface="华文新魏" panose="02010800040101010101" pitchFamily="2" charset="-122"/>
                  <a:ea typeface="华文新魏" panose="02010800040101010101" pitchFamily="2" charset="-122"/>
                </a:rPr>
                <a:t>1</a:t>
              </a:r>
              <a:endParaRPr lang="en-US" altLang="zh-CN" b="0">
                <a:latin typeface="华文新魏" panose="02010800040101010101" pitchFamily="2" charset="-122"/>
                <a:ea typeface="华文新魏" panose="02010800040101010101" pitchFamily="2" charset="-122"/>
              </a:endParaRPr>
            </a:p>
          </p:txBody>
        </p:sp>
        <p:sp>
          <p:nvSpPr>
            <p:cNvPr id="162087" name="Rectangle 655"/>
            <p:cNvSpPr/>
            <p:nvPr/>
          </p:nvSpPr>
          <p:spPr>
            <a:xfrm>
              <a:off x="576" y="912"/>
              <a:ext cx="288" cy="192"/>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0</a:t>
              </a:r>
              <a:endParaRPr lang="en-US" altLang="zh-CN" b="0">
                <a:latin typeface="华文新魏" panose="02010800040101010101" pitchFamily="2" charset="-122"/>
                <a:ea typeface="华文新魏" panose="02010800040101010101" pitchFamily="2" charset="-122"/>
              </a:endParaRPr>
            </a:p>
          </p:txBody>
        </p:sp>
        <p:sp>
          <p:nvSpPr>
            <p:cNvPr id="162088" name="Rectangle 656"/>
            <p:cNvSpPr/>
            <p:nvPr/>
          </p:nvSpPr>
          <p:spPr>
            <a:xfrm>
              <a:off x="2016" y="912"/>
              <a:ext cx="288" cy="192"/>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0</a:t>
              </a:r>
              <a:endParaRPr lang="en-US" altLang="zh-CN" b="0">
                <a:latin typeface="华文新魏" panose="02010800040101010101" pitchFamily="2" charset="-122"/>
                <a:ea typeface="华文新魏" panose="02010800040101010101" pitchFamily="2" charset="-122"/>
              </a:endParaRPr>
            </a:p>
          </p:txBody>
        </p:sp>
        <p:sp>
          <p:nvSpPr>
            <p:cNvPr id="162089" name="Rectangle 657"/>
            <p:cNvSpPr/>
            <p:nvPr/>
          </p:nvSpPr>
          <p:spPr>
            <a:xfrm>
              <a:off x="1536" y="912"/>
              <a:ext cx="288" cy="192"/>
            </a:xfrm>
            <a:prstGeom prst="rect">
              <a:avLst/>
            </a:prstGeom>
            <a:solidFill>
              <a:srgbClr val="FFFFFF"/>
            </a:solidFill>
            <a:ln w="9525">
              <a:noFill/>
            </a:ln>
          </p:spPr>
          <p:txBody>
            <a:bodyPr wrap="none" lIns="0" tIns="0" rIns="0" bIns="0" anchor="ctr"/>
            <a:p>
              <a:r>
                <a:rPr lang="zh-CN" altLang="en-US" b="0" dirty="0">
                  <a:latin typeface="华文新魏" panose="02010800040101010101" pitchFamily="2" charset="-122"/>
                  <a:ea typeface="华文新魏" panose="02010800040101010101" pitchFamily="2" charset="-122"/>
                </a:rPr>
                <a:t>－</a:t>
              </a:r>
              <a:r>
                <a:rPr lang="en-US" altLang="zh-CN" b="0">
                  <a:latin typeface="华文新魏" panose="02010800040101010101" pitchFamily="2" charset="-122"/>
                  <a:ea typeface="华文新魏" panose="02010800040101010101" pitchFamily="2" charset="-122"/>
                </a:rPr>
                <a:t>2</a:t>
              </a:r>
              <a:endParaRPr lang="en-US" altLang="zh-CN" b="0">
                <a:latin typeface="华文新魏" panose="02010800040101010101" pitchFamily="2" charset="-122"/>
                <a:ea typeface="华文新魏" panose="02010800040101010101" pitchFamily="2" charset="-122"/>
              </a:endParaRPr>
            </a:p>
          </p:txBody>
        </p:sp>
        <p:sp>
          <p:nvSpPr>
            <p:cNvPr id="162090" name="Rectangle 658"/>
            <p:cNvSpPr/>
            <p:nvPr/>
          </p:nvSpPr>
          <p:spPr>
            <a:xfrm>
              <a:off x="1056" y="912"/>
              <a:ext cx="288" cy="192"/>
            </a:xfrm>
            <a:prstGeom prst="rect">
              <a:avLst/>
            </a:prstGeom>
            <a:solidFill>
              <a:srgbClr val="FFFFFF"/>
            </a:solidFill>
            <a:ln w="9525">
              <a:noFill/>
            </a:ln>
          </p:spPr>
          <p:txBody>
            <a:bodyPr wrap="none" lIns="0" tIns="0" rIns="0" bIns="0" anchor="ctr"/>
            <a:p>
              <a:r>
                <a:rPr lang="zh-CN" altLang="en-US" b="0" dirty="0">
                  <a:latin typeface="华文新魏" panose="02010800040101010101" pitchFamily="2" charset="-122"/>
                  <a:ea typeface="华文新魏" panose="02010800040101010101" pitchFamily="2" charset="-122"/>
                </a:rPr>
                <a:t>－</a:t>
              </a:r>
              <a:r>
                <a:rPr lang="en-US" altLang="zh-CN" b="0">
                  <a:latin typeface="华文新魏" panose="02010800040101010101" pitchFamily="2" charset="-122"/>
                  <a:ea typeface="华文新魏" panose="02010800040101010101" pitchFamily="2" charset="-122"/>
                </a:rPr>
                <a:t>1</a:t>
              </a:r>
              <a:endParaRPr lang="en-US" altLang="zh-CN" b="0">
                <a:latin typeface="华文新魏" panose="02010800040101010101" pitchFamily="2" charset="-122"/>
                <a:ea typeface="华文新魏" panose="02010800040101010101" pitchFamily="2" charset="-122"/>
              </a:endParaRPr>
            </a:p>
          </p:txBody>
        </p:sp>
        <p:sp>
          <p:nvSpPr>
            <p:cNvPr id="162091" name="Arc 663"/>
            <p:cNvSpPr/>
            <p:nvPr/>
          </p:nvSpPr>
          <p:spPr>
            <a:xfrm>
              <a:off x="864" y="97"/>
              <a:ext cx="480" cy="47"/>
            </a:xfrm>
            <a:custGeom>
              <a:avLst/>
              <a:gdLst>
                <a:gd name="txL" fmla="*/ 0 w 14032"/>
                <a:gd name="txT" fmla="*/ 0 h 21600"/>
                <a:gd name="txR" fmla="*/ 14032 w 14032"/>
                <a:gd name="txB" fmla="*/ 21600 h 21600"/>
              </a:gdLst>
              <a:ahLst/>
              <a:cxnLst>
                <a:cxn ang="0">
                  <a:pos x="0" y="0"/>
                </a:cxn>
                <a:cxn ang="0">
                  <a:pos x="16" y="0"/>
                </a:cxn>
                <a:cxn ang="0">
                  <a:pos x="0" y="0"/>
                </a:cxn>
              </a:cxnLst>
              <a:rect l="txL" t="txT" r="txR" b="txB"/>
              <a:pathLst>
                <a:path w="14032" h="21600" fill="none">
                  <a:moveTo>
                    <a:pt x="-1" y="0"/>
                  </a:moveTo>
                  <a:cubicBezTo>
                    <a:pt x="5144" y="0"/>
                    <a:pt x="10120" y="1836"/>
                    <a:pt x="14032" y="5178"/>
                  </a:cubicBezTo>
                </a:path>
                <a:path w="14032" h="21600" stroke="0">
                  <a:moveTo>
                    <a:pt x="-1" y="0"/>
                  </a:moveTo>
                  <a:cubicBezTo>
                    <a:pt x="5144" y="0"/>
                    <a:pt x="10120" y="1836"/>
                    <a:pt x="14032" y="5178"/>
                  </a:cubicBezTo>
                  <a:lnTo>
                    <a:pt x="0" y="21600"/>
                  </a:lnTo>
                  <a:close/>
                </a:path>
              </a:pathLst>
            </a:custGeom>
            <a:noFill/>
            <a:ln w="9525" cap="flat" cmpd="sng">
              <a:solidFill>
                <a:schemeClr val="tx1"/>
              </a:solidFill>
              <a:prstDash val="solid"/>
              <a:headEnd type="none" w="med" len="med"/>
              <a:tailEnd type="none" w="med" len="med"/>
            </a:ln>
          </p:spPr>
          <p:txBody>
            <a:bodyPr/>
            <a:p>
              <a:endParaRPr lang="zh-CN" altLang="en-US"/>
            </a:p>
          </p:txBody>
        </p:sp>
        <p:sp>
          <p:nvSpPr>
            <p:cNvPr id="162092" name="Rectangle 461"/>
            <p:cNvSpPr/>
            <p:nvPr/>
          </p:nvSpPr>
          <p:spPr>
            <a:xfrm>
              <a:off x="794" y="768"/>
              <a:ext cx="118" cy="128"/>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093" name="Rectangle 462"/>
            <p:cNvSpPr/>
            <p:nvPr/>
          </p:nvSpPr>
          <p:spPr>
            <a:xfrm>
              <a:off x="624" y="768"/>
              <a:ext cx="170" cy="128"/>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094" name="Rectangle 463"/>
            <p:cNvSpPr/>
            <p:nvPr/>
          </p:nvSpPr>
          <p:spPr>
            <a:xfrm>
              <a:off x="480" y="768"/>
              <a:ext cx="144" cy="128"/>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095" name="Rectangle 464"/>
            <p:cNvSpPr/>
            <p:nvPr/>
          </p:nvSpPr>
          <p:spPr>
            <a:xfrm>
              <a:off x="794" y="624"/>
              <a:ext cx="118" cy="144"/>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096" name="Rectangle 465"/>
            <p:cNvSpPr/>
            <p:nvPr/>
          </p:nvSpPr>
          <p:spPr>
            <a:xfrm>
              <a:off x="624" y="624"/>
              <a:ext cx="170" cy="144"/>
            </a:xfrm>
            <a:prstGeom prst="rect">
              <a:avLst/>
            </a:prstGeom>
            <a:noFill/>
            <a:ln w="9525">
              <a:noFill/>
            </a:ln>
          </p:spPr>
          <p:txBody>
            <a:bodyPr lIns="0" tIns="0" rIns="0" bIns="0"/>
            <a:p>
              <a:endParaRPr lang="zh-CN" altLang="en-US" sz="1200" dirty="0">
                <a:latin typeface="Tahoma" panose="020B0604030504040204" pitchFamily="34" charset="0"/>
              </a:endParaRPr>
            </a:p>
          </p:txBody>
        </p:sp>
        <p:sp>
          <p:nvSpPr>
            <p:cNvPr id="162097" name="Rectangle 466"/>
            <p:cNvSpPr/>
            <p:nvPr/>
          </p:nvSpPr>
          <p:spPr>
            <a:xfrm>
              <a:off x="480" y="624"/>
              <a:ext cx="144" cy="14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2098" name="Rectangle 467"/>
            <p:cNvSpPr/>
            <p:nvPr/>
          </p:nvSpPr>
          <p:spPr>
            <a:xfrm>
              <a:off x="794" y="480"/>
              <a:ext cx="118" cy="144"/>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099" name="Rectangle 468"/>
            <p:cNvSpPr/>
            <p:nvPr/>
          </p:nvSpPr>
          <p:spPr>
            <a:xfrm>
              <a:off x="624" y="480"/>
              <a:ext cx="170" cy="14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2100" name="Rectangle 469"/>
            <p:cNvSpPr/>
            <p:nvPr/>
          </p:nvSpPr>
          <p:spPr>
            <a:xfrm>
              <a:off x="480" y="480"/>
              <a:ext cx="144" cy="144"/>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101" name="Line 470"/>
            <p:cNvSpPr/>
            <p:nvPr/>
          </p:nvSpPr>
          <p:spPr>
            <a:xfrm>
              <a:off x="480" y="480"/>
              <a:ext cx="144" cy="0"/>
            </a:xfrm>
            <a:prstGeom prst="line">
              <a:avLst/>
            </a:prstGeom>
            <a:ln w="9525">
              <a:noFill/>
            </a:ln>
          </p:spPr>
        </p:sp>
        <p:sp>
          <p:nvSpPr>
            <p:cNvPr id="162102" name="Line 471"/>
            <p:cNvSpPr/>
            <p:nvPr/>
          </p:nvSpPr>
          <p:spPr>
            <a:xfrm>
              <a:off x="480" y="624"/>
              <a:ext cx="432" cy="0"/>
            </a:xfrm>
            <a:prstGeom prst="line">
              <a:avLst/>
            </a:prstGeom>
            <a:ln w="12700" cap="flat" cmpd="sng">
              <a:solidFill>
                <a:schemeClr val="tx1"/>
              </a:solidFill>
              <a:prstDash val="solid"/>
              <a:headEnd type="none" w="med" len="med"/>
              <a:tailEnd type="none" w="med" len="med"/>
            </a:ln>
          </p:spPr>
        </p:sp>
        <p:sp>
          <p:nvSpPr>
            <p:cNvPr id="162103" name="Line 472"/>
            <p:cNvSpPr/>
            <p:nvPr/>
          </p:nvSpPr>
          <p:spPr>
            <a:xfrm>
              <a:off x="480" y="768"/>
              <a:ext cx="432" cy="0"/>
            </a:xfrm>
            <a:prstGeom prst="line">
              <a:avLst/>
            </a:prstGeom>
            <a:ln w="12700" cap="flat" cmpd="sng">
              <a:solidFill>
                <a:schemeClr val="tx1"/>
              </a:solidFill>
              <a:prstDash val="solid"/>
              <a:headEnd type="none" w="med" len="med"/>
              <a:tailEnd type="none" w="med" len="med"/>
            </a:ln>
          </p:spPr>
        </p:sp>
        <p:sp>
          <p:nvSpPr>
            <p:cNvPr id="162104" name="Line 473"/>
            <p:cNvSpPr/>
            <p:nvPr/>
          </p:nvSpPr>
          <p:spPr>
            <a:xfrm>
              <a:off x="480" y="896"/>
              <a:ext cx="144" cy="0"/>
            </a:xfrm>
            <a:prstGeom prst="line">
              <a:avLst/>
            </a:prstGeom>
            <a:ln w="9525">
              <a:noFill/>
            </a:ln>
          </p:spPr>
        </p:sp>
        <p:sp>
          <p:nvSpPr>
            <p:cNvPr id="162105" name="Line 474"/>
            <p:cNvSpPr/>
            <p:nvPr/>
          </p:nvSpPr>
          <p:spPr>
            <a:xfrm>
              <a:off x="480" y="480"/>
              <a:ext cx="0" cy="144"/>
            </a:xfrm>
            <a:prstGeom prst="line">
              <a:avLst/>
            </a:prstGeom>
            <a:ln w="9525">
              <a:noFill/>
            </a:ln>
          </p:spPr>
        </p:sp>
        <p:sp>
          <p:nvSpPr>
            <p:cNvPr id="162106" name="Line 475"/>
            <p:cNvSpPr/>
            <p:nvPr/>
          </p:nvSpPr>
          <p:spPr>
            <a:xfrm>
              <a:off x="624" y="480"/>
              <a:ext cx="0" cy="416"/>
            </a:xfrm>
            <a:prstGeom prst="line">
              <a:avLst/>
            </a:prstGeom>
            <a:ln w="12700" cap="flat" cmpd="sng">
              <a:solidFill>
                <a:schemeClr val="tx1"/>
              </a:solidFill>
              <a:prstDash val="solid"/>
              <a:headEnd type="none" w="med" len="med"/>
              <a:tailEnd type="none" w="med" len="med"/>
            </a:ln>
          </p:spPr>
        </p:sp>
        <p:sp>
          <p:nvSpPr>
            <p:cNvPr id="162107" name="Line 476"/>
            <p:cNvSpPr/>
            <p:nvPr/>
          </p:nvSpPr>
          <p:spPr>
            <a:xfrm>
              <a:off x="794" y="480"/>
              <a:ext cx="0" cy="416"/>
            </a:xfrm>
            <a:prstGeom prst="line">
              <a:avLst/>
            </a:prstGeom>
            <a:ln w="12700" cap="flat" cmpd="sng">
              <a:solidFill>
                <a:schemeClr val="tx1"/>
              </a:solidFill>
              <a:prstDash val="solid"/>
              <a:headEnd type="none" w="med" len="med"/>
              <a:tailEnd type="none" w="med" len="med"/>
            </a:ln>
          </p:spPr>
        </p:sp>
        <p:sp>
          <p:nvSpPr>
            <p:cNvPr id="162108" name="Line 477"/>
            <p:cNvSpPr/>
            <p:nvPr/>
          </p:nvSpPr>
          <p:spPr>
            <a:xfrm>
              <a:off x="912" y="480"/>
              <a:ext cx="0" cy="144"/>
            </a:xfrm>
            <a:prstGeom prst="line">
              <a:avLst/>
            </a:prstGeom>
            <a:ln w="9525">
              <a:noFill/>
            </a:ln>
          </p:spPr>
        </p:sp>
        <p:sp>
          <p:nvSpPr>
            <p:cNvPr id="162109" name="Line 478"/>
            <p:cNvSpPr/>
            <p:nvPr/>
          </p:nvSpPr>
          <p:spPr>
            <a:xfrm>
              <a:off x="624" y="480"/>
              <a:ext cx="170" cy="0"/>
            </a:xfrm>
            <a:prstGeom prst="line">
              <a:avLst/>
            </a:prstGeom>
            <a:ln w="9525">
              <a:noFill/>
            </a:ln>
          </p:spPr>
        </p:sp>
        <p:sp>
          <p:nvSpPr>
            <p:cNvPr id="162110" name="Line 479"/>
            <p:cNvSpPr/>
            <p:nvPr/>
          </p:nvSpPr>
          <p:spPr>
            <a:xfrm>
              <a:off x="480" y="624"/>
              <a:ext cx="0" cy="144"/>
            </a:xfrm>
            <a:prstGeom prst="line">
              <a:avLst/>
            </a:prstGeom>
            <a:ln w="9525">
              <a:noFill/>
            </a:ln>
          </p:spPr>
        </p:sp>
        <p:sp>
          <p:nvSpPr>
            <p:cNvPr id="162111" name="Line 480"/>
            <p:cNvSpPr/>
            <p:nvPr/>
          </p:nvSpPr>
          <p:spPr>
            <a:xfrm>
              <a:off x="794" y="480"/>
              <a:ext cx="118" cy="0"/>
            </a:xfrm>
            <a:prstGeom prst="line">
              <a:avLst/>
            </a:prstGeom>
            <a:ln w="9525">
              <a:noFill/>
            </a:ln>
          </p:spPr>
        </p:sp>
        <p:sp>
          <p:nvSpPr>
            <p:cNvPr id="162112" name="Line 481"/>
            <p:cNvSpPr/>
            <p:nvPr/>
          </p:nvSpPr>
          <p:spPr>
            <a:xfrm>
              <a:off x="912" y="624"/>
              <a:ext cx="0" cy="144"/>
            </a:xfrm>
            <a:prstGeom prst="line">
              <a:avLst/>
            </a:prstGeom>
            <a:ln w="9525">
              <a:noFill/>
            </a:ln>
          </p:spPr>
        </p:sp>
        <p:sp>
          <p:nvSpPr>
            <p:cNvPr id="162113" name="Line 482"/>
            <p:cNvSpPr/>
            <p:nvPr/>
          </p:nvSpPr>
          <p:spPr>
            <a:xfrm>
              <a:off x="480" y="768"/>
              <a:ext cx="0" cy="128"/>
            </a:xfrm>
            <a:prstGeom prst="line">
              <a:avLst/>
            </a:prstGeom>
            <a:ln w="9525">
              <a:noFill/>
            </a:ln>
          </p:spPr>
        </p:sp>
        <p:sp>
          <p:nvSpPr>
            <p:cNvPr id="162114" name="Line 483"/>
            <p:cNvSpPr/>
            <p:nvPr/>
          </p:nvSpPr>
          <p:spPr>
            <a:xfrm>
              <a:off x="912" y="768"/>
              <a:ext cx="0" cy="128"/>
            </a:xfrm>
            <a:prstGeom prst="line">
              <a:avLst/>
            </a:prstGeom>
            <a:ln w="9525">
              <a:noFill/>
            </a:ln>
          </p:spPr>
        </p:sp>
        <p:sp>
          <p:nvSpPr>
            <p:cNvPr id="162115" name="Line 484"/>
            <p:cNvSpPr/>
            <p:nvPr/>
          </p:nvSpPr>
          <p:spPr>
            <a:xfrm>
              <a:off x="624" y="896"/>
              <a:ext cx="170" cy="0"/>
            </a:xfrm>
            <a:prstGeom prst="line">
              <a:avLst/>
            </a:prstGeom>
            <a:ln w="9525">
              <a:noFill/>
            </a:ln>
          </p:spPr>
        </p:sp>
        <p:sp>
          <p:nvSpPr>
            <p:cNvPr id="162116" name="Line 485"/>
            <p:cNvSpPr/>
            <p:nvPr/>
          </p:nvSpPr>
          <p:spPr>
            <a:xfrm>
              <a:off x="794" y="896"/>
              <a:ext cx="118" cy="0"/>
            </a:xfrm>
            <a:prstGeom prst="line">
              <a:avLst/>
            </a:prstGeom>
            <a:ln w="9525">
              <a:noFill/>
            </a:ln>
          </p:spPr>
        </p:sp>
        <p:sp>
          <p:nvSpPr>
            <p:cNvPr id="162117" name="Rectangle 487"/>
            <p:cNvSpPr/>
            <p:nvPr/>
          </p:nvSpPr>
          <p:spPr>
            <a:xfrm>
              <a:off x="314" y="768"/>
              <a:ext cx="118" cy="128"/>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118" name="Rectangle 488"/>
            <p:cNvSpPr/>
            <p:nvPr/>
          </p:nvSpPr>
          <p:spPr>
            <a:xfrm>
              <a:off x="144" y="768"/>
              <a:ext cx="170" cy="128"/>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119" name="Rectangle 489"/>
            <p:cNvSpPr/>
            <p:nvPr/>
          </p:nvSpPr>
          <p:spPr>
            <a:xfrm>
              <a:off x="0" y="768"/>
              <a:ext cx="144" cy="128"/>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120" name="Rectangle 490"/>
            <p:cNvSpPr/>
            <p:nvPr/>
          </p:nvSpPr>
          <p:spPr>
            <a:xfrm>
              <a:off x="314" y="624"/>
              <a:ext cx="118" cy="144"/>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121" name="Rectangle 491"/>
            <p:cNvSpPr/>
            <p:nvPr/>
          </p:nvSpPr>
          <p:spPr>
            <a:xfrm>
              <a:off x="144" y="624"/>
              <a:ext cx="170" cy="144"/>
            </a:xfrm>
            <a:prstGeom prst="rect">
              <a:avLst/>
            </a:prstGeom>
            <a:noFill/>
            <a:ln w="9525">
              <a:noFill/>
            </a:ln>
          </p:spPr>
          <p:txBody>
            <a:bodyPr lIns="0" tIns="0" rIns="0" bIns="0"/>
            <a:p>
              <a:endParaRPr lang="zh-CN" altLang="en-US" sz="1200" dirty="0">
                <a:latin typeface="Tahoma" panose="020B0604030504040204" pitchFamily="34" charset="0"/>
              </a:endParaRPr>
            </a:p>
          </p:txBody>
        </p:sp>
        <p:sp>
          <p:nvSpPr>
            <p:cNvPr id="162122" name="Rectangle 492"/>
            <p:cNvSpPr/>
            <p:nvPr/>
          </p:nvSpPr>
          <p:spPr>
            <a:xfrm>
              <a:off x="0" y="624"/>
              <a:ext cx="144" cy="14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2123" name="Rectangle 493"/>
            <p:cNvSpPr/>
            <p:nvPr/>
          </p:nvSpPr>
          <p:spPr>
            <a:xfrm>
              <a:off x="314" y="480"/>
              <a:ext cx="118" cy="144"/>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124" name="Rectangle 494"/>
            <p:cNvSpPr/>
            <p:nvPr/>
          </p:nvSpPr>
          <p:spPr>
            <a:xfrm>
              <a:off x="144" y="480"/>
              <a:ext cx="170" cy="144"/>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125" name="Rectangle 495"/>
            <p:cNvSpPr/>
            <p:nvPr/>
          </p:nvSpPr>
          <p:spPr>
            <a:xfrm>
              <a:off x="0" y="480"/>
              <a:ext cx="144" cy="14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2126" name="Line 496"/>
            <p:cNvSpPr/>
            <p:nvPr/>
          </p:nvSpPr>
          <p:spPr>
            <a:xfrm>
              <a:off x="0" y="480"/>
              <a:ext cx="144" cy="0"/>
            </a:xfrm>
            <a:prstGeom prst="line">
              <a:avLst/>
            </a:prstGeom>
            <a:ln w="9525">
              <a:noFill/>
            </a:ln>
          </p:spPr>
        </p:sp>
        <p:sp>
          <p:nvSpPr>
            <p:cNvPr id="162127" name="Line 497"/>
            <p:cNvSpPr/>
            <p:nvPr/>
          </p:nvSpPr>
          <p:spPr>
            <a:xfrm>
              <a:off x="0" y="624"/>
              <a:ext cx="432" cy="0"/>
            </a:xfrm>
            <a:prstGeom prst="line">
              <a:avLst/>
            </a:prstGeom>
            <a:ln w="12700" cap="flat" cmpd="sng">
              <a:solidFill>
                <a:schemeClr val="tx1"/>
              </a:solidFill>
              <a:prstDash val="solid"/>
              <a:headEnd type="none" w="med" len="med"/>
              <a:tailEnd type="none" w="med" len="med"/>
            </a:ln>
          </p:spPr>
        </p:sp>
        <p:sp>
          <p:nvSpPr>
            <p:cNvPr id="162128" name="Line 498"/>
            <p:cNvSpPr/>
            <p:nvPr/>
          </p:nvSpPr>
          <p:spPr>
            <a:xfrm>
              <a:off x="0" y="768"/>
              <a:ext cx="432" cy="0"/>
            </a:xfrm>
            <a:prstGeom prst="line">
              <a:avLst/>
            </a:prstGeom>
            <a:ln w="12700" cap="flat" cmpd="sng">
              <a:solidFill>
                <a:schemeClr val="tx1"/>
              </a:solidFill>
              <a:prstDash val="solid"/>
              <a:headEnd type="none" w="med" len="med"/>
              <a:tailEnd type="none" w="med" len="med"/>
            </a:ln>
          </p:spPr>
        </p:sp>
        <p:sp>
          <p:nvSpPr>
            <p:cNvPr id="162129" name="Line 499"/>
            <p:cNvSpPr/>
            <p:nvPr/>
          </p:nvSpPr>
          <p:spPr>
            <a:xfrm>
              <a:off x="0" y="896"/>
              <a:ext cx="144" cy="0"/>
            </a:xfrm>
            <a:prstGeom prst="line">
              <a:avLst/>
            </a:prstGeom>
            <a:ln w="9525">
              <a:noFill/>
            </a:ln>
          </p:spPr>
        </p:sp>
        <p:sp>
          <p:nvSpPr>
            <p:cNvPr id="162130" name="Line 500"/>
            <p:cNvSpPr/>
            <p:nvPr/>
          </p:nvSpPr>
          <p:spPr>
            <a:xfrm>
              <a:off x="0" y="480"/>
              <a:ext cx="0" cy="144"/>
            </a:xfrm>
            <a:prstGeom prst="line">
              <a:avLst/>
            </a:prstGeom>
            <a:ln w="9525">
              <a:noFill/>
            </a:ln>
          </p:spPr>
        </p:sp>
        <p:sp>
          <p:nvSpPr>
            <p:cNvPr id="162131" name="Line 501"/>
            <p:cNvSpPr/>
            <p:nvPr/>
          </p:nvSpPr>
          <p:spPr>
            <a:xfrm>
              <a:off x="144" y="480"/>
              <a:ext cx="0" cy="416"/>
            </a:xfrm>
            <a:prstGeom prst="line">
              <a:avLst/>
            </a:prstGeom>
            <a:ln w="12700" cap="flat" cmpd="sng">
              <a:solidFill>
                <a:schemeClr val="tx1"/>
              </a:solidFill>
              <a:prstDash val="solid"/>
              <a:headEnd type="none" w="med" len="med"/>
              <a:tailEnd type="none" w="med" len="med"/>
            </a:ln>
          </p:spPr>
        </p:sp>
        <p:sp>
          <p:nvSpPr>
            <p:cNvPr id="162132" name="Line 502"/>
            <p:cNvSpPr/>
            <p:nvPr/>
          </p:nvSpPr>
          <p:spPr>
            <a:xfrm>
              <a:off x="314" y="480"/>
              <a:ext cx="0" cy="416"/>
            </a:xfrm>
            <a:prstGeom prst="line">
              <a:avLst/>
            </a:prstGeom>
            <a:ln w="12700" cap="flat" cmpd="sng">
              <a:solidFill>
                <a:schemeClr val="tx1"/>
              </a:solidFill>
              <a:prstDash val="solid"/>
              <a:headEnd type="none" w="med" len="med"/>
              <a:tailEnd type="none" w="med" len="med"/>
            </a:ln>
          </p:spPr>
        </p:sp>
        <p:sp>
          <p:nvSpPr>
            <p:cNvPr id="162133" name="Line 503"/>
            <p:cNvSpPr/>
            <p:nvPr/>
          </p:nvSpPr>
          <p:spPr>
            <a:xfrm>
              <a:off x="432" y="480"/>
              <a:ext cx="0" cy="144"/>
            </a:xfrm>
            <a:prstGeom prst="line">
              <a:avLst/>
            </a:prstGeom>
            <a:ln w="9525">
              <a:noFill/>
            </a:ln>
          </p:spPr>
        </p:sp>
        <p:sp>
          <p:nvSpPr>
            <p:cNvPr id="162134" name="Line 504"/>
            <p:cNvSpPr/>
            <p:nvPr/>
          </p:nvSpPr>
          <p:spPr>
            <a:xfrm>
              <a:off x="144" y="480"/>
              <a:ext cx="170" cy="0"/>
            </a:xfrm>
            <a:prstGeom prst="line">
              <a:avLst/>
            </a:prstGeom>
            <a:ln w="9525">
              <a:noFill/>
            </a:ln>
          </p:spPr>
        </p:sp>
        <p:sp>
          <p:nvSpPr>
            <p:cNvPr id="162135" name="Line 505"/>
            <p:cNvSpPr/>
            <p:nvPr/>
          </p:nvSpPr>
          <p:spPr>
            <a:xfrm>
              <a:off x="0" y="624"/>
              <a:ext cx="0" cy="144"/>
            </a:xfrm>
            <a:prstGeom prst="line">
              <a:avLst/>
            </a:prstGeom>
            <a:ln w="9525">
              <a:noFill/>
            </a:ln>
          </p:spPr>
        </p:sp>
        <p:sp>
          <p:nvSpPr>
            <p:cNvPr id="162136" name="Line 506"/>
            <p:cNvSpPr/>
            <p:nvPr/>
          </p:nvSpPr>
          <p:spPr>
            <a:xfrm>
              <a:off x="314" y="480"/>
              <a:ext cx="118" cy="0"/>
            </a:xfrm>
            <a:prstGeom prst="line">
              <a:avLst/>
            </a:prstGeom>
            <a:ln w="9525">
              <a:noFill/>
            </a:ln>
          </p:spPr>
        </p:sp>
        <p:sp>
          <p:nvSpPr>
            <p:cNvPr id="162137" name="Line 507"/>
            <p:cNvSpPr/>
            <p:nvPr/>
          </p:nvSpPr>
          <p:spPr>
            <a:xfrm>
              <a:off x="432" y="624"/>
              <a:ext cx="0" cy="144"/>
            </a:xfrm>
            <a:prstGeom prst="line">
              <a:avLst/>
            </a:prstGeom>
            <a:ln w="9525">
              <a:noFill/>
            </a:ln>
          </p:spPr>
        </p:sp>
        <p:sp>
          <p:nvSpPr>
            <p:cNvPr id="162138" name="Line 508"/>
            <p:cNvSpPr/>
            <p:nvPr/>
          </p:nvSpPr>
          <p:spPr>
            <a:xfrm>
              <a:off x="0" y="768"/>
              <a:ext cx="0" cy="128"/>
            </a:xfrm>
            <a:prstGeom prst="line">
              <a:avLst/>
            </a:prstGeom>
            <a:ln w="9525">
              <a:noFill/>
            </a:ln>
          </p:spPr>
        </p:sp>
        <p:sp>
          <p:nvSpPr>
            <p:cNvPr id="162139" name="Line 509"/>
            <p:cNvSpPr/>
            <p:nvPr/>
          </p:nvSpPr>
          <p:spPr>
            <a:xfrm>
              <a:off x="432" y="768"/>
              <a:ext cx="0" cy="128"/>
            </a:xfrm>
            <a:prstGeom prst="line">
              <a:avLst/>
            </a:prstGeom>
            <a:ln w="9525">
              <a:noFill/>
            </a:ln>
          </p:spPr>
        </p:sp>
        <p:sp>
          <p:nvSpPr>
            <p:cNvPr id="162140" name="Line 510"/>
            <p:cNvSpPr/>
            <p:nvPr/>
          </p:nvSpPr>
          <p:spPr>
            <a:xfrm>
              <a:off x="144" y="896"/>
              <a:ext cx="170" cy="0"/>
            </a:xfrm>
            <a:prstGeom prst="line">
              <a:avLst/>
            </a:prstGeom>
            <a:ln w="9525">
              <a:noFill/>
            </a:ln>
          </p:spPr>
        </p:sp>
        <p:sp>
          <p:nvSpPr>
            <p:cNvPr id="162141" name="Line 511"/>
            <p:cNvSpPr/>
            <p:nvPr/>
          </p:nvSpPr>
          <p:spPr>
            <a:xfrm>
              <a:off x="314" y="896"/>
              <a:ext cx="118" cy="0"/>
            </a:xfrm>
            <a:prstGeom prst="line">
              <a:avLst/>
            </a:prstGeom>
            <a:ln w="9525">
              <a:noFill/>
            </a:ln>
          </p:spPr>
        </p:sp>
        <p:sp>
          <p:nvSpPr>
            <p:cNvPr id="162142" name="Rectangle 539"/>
            <p:cNvSpPr/>
            <p:nvPr/>
          </p:nvSpPr>
          <p:spPr>
            <a:xfrm>
              <a:off x="1274" y="768"/>
              <a:ext cx="118" cy="128"/>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143" name="Rectangle 540"/>
            <p:cNvSpPr/>
            <p:nvPr/>
          </p:nvSpPr>
          <p:spPr>
            <a:xfrm>
              <a:off x="1104" y="768"/>
              <a:ext cx="170" cy="128"/>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144" name="Rectangle 541"/>
            <p:cNvSpPr/>
            <p:nvPr/>
          </p:nvSpPr>
          <p:spPr>
            <a:xfrm>
              <a:off x="960" y="768"/>
              <a:ext cx="144" cy="128"/>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145" name="Rectangle 542"/>
            <p:cNvSpPr/>
            <p:nvPr/>
          </p:nvSpPr>
          <p:spPr>
            <a:xfrm>
              <a:off x="1274" y="624"/>
              <a:ext cx="118" cy="144"/>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146" name="Rectangle 543"/>
            <p:cNvSpPr/>
            <p:nvPr/>
          </p:nvSpPr>
          <p:spPr>
            <a:xfrm>
              <a:off x="1104" y="624"/>
              <a:ext cx="170" cy="144"/>
            </a:xfrm>
            <a:prstGeom prst="rect">
              <a:avLst/>
            </a:prstGeom>
            <a:noFill/>
            <a:ln w="9525">
              <a:noFill/>
            </a:ln>
          </p:spPr>
          <p:txBody>
            <a:bodyPr lIns="0" tIns="0" rIns="0" bIns="0"/>
            <a:p>
              <a:endParaRPr lang="zh-CN" altLang="en-US" sz="1200" dirty="0">
                <a:latin typeface="Tahoma" panose="020B0604030504040204" pitchFamily="34" charset="0"/>
              </a:endParaRPr>
            </a:p>
          </p:txBody>
        </p:sp>
        <p:sp>
          <p:nvSpPr>
            <p:cNvPr id="162147" name="Rectangle 544"/>
            <p:cNvSpPr/>
            <p:nvPr/>
          </p:nvSpPr>
          <p:spPr>
            <a:xfrm>
              <a:off x="960" y="624"/>
              <a:ext cx="144" cy="14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2148" name="Rectangle 545"/>
            <p:cNvSpPr/>
            <p:nvPr/>
          </p:nvSpPr>
          <p:spPr>
            <a:xfrm>
              <a:off x="1274" y="480"/>
              <a:ext cx="118" cy="14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2149" name="Rectangle 546"/>
            <p:cNvSpPr/>
            <p:nvPr/>
          </p:nvSpPr>
          <p:spPr>
            <a:xfrm>
              <a:off x="1104" y="480"/>
              <a:ext cx="170" cy="144"/>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150" name="Rectangle 547"/>
            <p:cNvSpPr/>
            <p:nvPr/>
          </p:nvSpPr>
          <p:spPr>
            <a:xfrm>
              <a:off x="960" y="480"/>
              <a:ext cx="144" cy="144"/>
            </a:xfrm>
            <a:prstGeom prst="rect">
              <a:avLst/>
            </a:prstGeom>
            <a:noFill/>
            <a:ln w="9525">
              <a:noFill/>
            </a:ln>
          </p:spPr>
          <p:txBody>
            <a:bodyPr lIns="0" tIns="0" rIns="0" bIns="0"/>
            <a:p>
              <a:endParaRPr lang="zh-CN" altLang="en-US" sz="1000" dirty="0">
                <a:latin typeface="Tahoma" panose="020B0604030504040204" pitchFamily="34" charset="0"/>
              </a:endParaRPr>
            </a:p>
          </p:txBody>
        </p:sp>
        <p:sp>
          <p:nvSpPr>
            <p:cNvPr id="162151" name="Line 548"/>
            <p:cNvSpPr/>
            <p:nvPr/>
          </p:nvSpPr>
          <p:spPr>
            <a:xfrm>
              <a:off x="960" y="480"/>
              <a:ext cx="144" cy="0"/>
            </a:xfrm>
            <a:prstGeom prst="line">
              <a:avLst/>
            </a:prstGeom>
            <a:ln w="9525">
              <a:noFill/>
            </a:ln>
          </p:spPr>
        </p:sp>
        <p:sp>
          <p:nvSpPr>
            <p:cNvPr id="162152" name="Line 549"/>
            <p:cNvSpPr/>
            <p:nvPr/>
          </p:nvSpPr>
          <p:spPr>
            <a:xfrm>
              <a:off x="960" y="624"/>
              <a:ext cx="432" cy="0"/>
            </a:xfrm>
            <a:prstGeom prst="line">
              <a:avLst/>
            </a:prstGeom>
            <a:ln w="12700" cap="flat" cmpd="sng">
              <a:solidFill>
                <a:schemeClr val="tx1"/>
              </a:solidFill>
              <a:prstDash val="solid"/>
              <a:headEnd type="none" w="med" len="med"/>
              <a:tailEnd type="none" w="med" len="med"/>
            </a:ln>
          </p:spPr>
        </p:sp>
        <p:sp>
          <p:nvSpPr>
            <p:cNvPr id="162153" name="Line 550"/>
            <p:cNvSpPr/>
            <p:nvPr/>
          </p:nvSpPr>
          <p:spPr>
            <a:xfrm>
              <a:off x="960" y="768"/>
              <a:ext cx="432" cy="0"/>
            </a:xfrm>
            <a:prstGeom prst="line">
              <a:avLst/>
            </a:prstGeom>
            <a:ln w="12700" cap="flat" cmpd="sng">
              <a:solidFill>
                <a:schemeClr val="tx1"/>
              </a:solidFill>
              <a:prstDash val="solid"/>
              <a:headEnd type="none" w="med" len="med"/>
              <a:tailEnd type="none" w="med" len="med"/>
            </a:ln>
          </p:spPr>
        </p:sp>
        <p:sp>
          <p:nvSpPr>
            <p:cNvPr id="162154" name="Line 551"/>
            <p:cNvSpPr/>
            <p:nvPr/>
          </p:nvSpPr>
          <p:spPr>
            <a:xfrm>
              <a:off x="960" y="896"/>
              <a:ext cx="144" cy="0"/>
            </a:xfrm>
            <a:prstGeom prst="line">
              <a:avLst/>
            </a:prstGeom>
            <a:ln w="9525">
              <a:noFill/>
            </a:ln>
          </p:spPr>
        </p:sp>
        <p:sp>
          <p:nvSpPr>
            <p:cNvPr id="162155" name="Line 552"/>
            <p:cNvSpPr/>
            <p:nvPr/>
          </p:nvSpPr>
          <p:spPr>
            <a:xfrm>
              <a:off x="960" y="480"/>
              <a:ext cx="0" cy="144"/>
            </a:xfrm>
            <a:prstGeom prst="line">
              <a:avLst/>
            </a:prstGeom>
            <a:ln w="9525">
              <a:noFill/>
            </a:ln>
          </p:spPr>
        </p:sp>
        <p:sp>
          <p:nvSpPr>
            <p:cNvPr id="162156" name="Line 553"/>
            <p:cNvSpPr/>
            <p:nvPr/>
          </p:nvSpPr>
          <p:spPr>
            <a:xfrm>
              <a:off x="1104" y="480"/>
              <a:ext cx="0" cy="416"/>
            </a:xfrm>
            <a:prstGeom prst="line">
              <a:avLst/>
            </a:prstGeom>
            <a:ln w="12700" cap="flat" cmpd="sng">
              <a:solidFill>
                <a:schemeClr val="tx1"/>
              </a:solidFill>
              <a:prstDash val="solid"/>
              <a:headEnd type="none" w="med" len="med"/>
              <a:tailEnd type="none" w="med" len="med"/>
            </a:ln>
          </p:spPr>
        </p:sp>
        <p:sp>
          <p:nvSpPr>
            <p:cNvPr id="162157" name="Line 554"/>
            <p:cNvSpPr/>
            <p:nvPr/>
          </p:nvSpPr>
          <p:spPr>
            <a:xfrm>
              <a:off x="1274" y="480"/>
              <a:ext cx="0" cy="416"/>
            </a:xfrm>
            <a:prstGeom prst="line">
              <a:avLst/>
            </a:prstGeom>
            <a:ln w="12700" cap="flat" cmpd="sng">
              <a:solidFill>
                <a:schemeClr val="tx1"/>
              </a:solidFill>
              <a:prstDash val="solid"/>
              <a:headEnd type="none" w="med" len="med"/>
              <a:tailEnd type="none" w="med" len="med"/>
            </a:ln>
          </p:spPr>
        </p:sp>
        <p:sp>
          <p:nvSpPr>
            <p:cNvPr id="162158" name="Line 555"/>
            <p:cNvSpPr/>
            <p:nvPr/>
          </p:nvSpPr>
          <p:spPr>
            <a:xfrm>
              <a:off x="1392" y="480"/>
              <a:ext cx="0" cy="144"/>
            </a:xfrm>
            <a:prstGeom prst="line">
              <a:avLst/>
            </a:prstGeom>
            <a:ln w="9525">
              <a:noFill/>
            </a:ln>
          </p:spPr>
        </p:sp>
        <p:sp>
          <p:nvSpPr>
            <p:cNvPr id="162159" name="Line 556"/>
            <p:cNvSpPr/>
            <p:nvPr/>
          </p:nvSpPr>
          <p:spPr>
            <a:xfrm>
              <a:off x="1104" y="480"/>
              <a:ext cx="170" cy="0"/>
            </a:xfrm>
            <a:prstGeom prst="line">
              <a:avLst/>
            </a:prstGeom>
            <a:ln w="9525">
              <a:noFill/>
            </a:ln>
          </p:spPr>
        </p:sp>
        <p:sp>
          <p:nvSpPr>
            <p:cNvPr id="162160" name="Line 557"/>
            <p:cNvSpPr/>
            <p:nvPr/>
          </p:nvSpPr>
          <p:spPr>
            <a:xfrm>
              <a:off x="960" y="624"/>
              <a:ext cx="0" cy="144"/>
            </a:xfrm>
            <a:prstGeom prst="line">
              <a:avLst/>
            </a:prstGeom>
            <a:ln w="9525">
              <a:noFill/>
            </a:ln>
          </p:spPr>
        </p:sp>
        <p:sp>
          <p:nvSpPr>
            <p:cNvPr id="162161" name="Line 558"/>
            <p:cNvSpPr/>
            <p:nvPr/>
          </p:nvSpPr>
          <p:spPr>
            <a:xfrm>
              <a:off x="1274" y="480"/>
              <a:ext cx="118" cy="0"/>
            </a:xfrm>
            <a:prstGeom prst="line">
              <a:avLst/>
            </a:prstGeom>
            <a:ln w="9525">
              <a:noFill/>
            </a:ln>
          </p:spPr>
        </p:sp>
        <p:sp>
          <p:nvSpPr>
            <p:cNvPr id="162162" name="Line 559"/>
            <p:cNvSpPr/>
            <p:nvPr/>
          </p:nvSpPr>
          <p:spPr>
            <a:xfrm>
              <a:off x="1392" y="624"/>
              <a:ext cx="0" cy="144"/>
            </a:xfrm>
            <a:prstGeom prst="line">
              <a:avLst/>
            </a:prstGeom>
            <a:ln w="9525">
              <a:noFill/>
            </a:ln>
          </p:spPr>
        </p:sp>
        <p:sp>
          <p:nvSpPr>
            <p:cNvPr id="162163" name="Line 560"/>
            <p:cNvSpPr/>
            <p:nvPr/>
          </p:nvSpPr>
          <p:spPr>
            <a:xfrm>
              <a:off x="960" y="768"/>
              <a:ext cx="0" cy="128"/>
            </a:xfrm>
            <a:prstGeom prst="line">
              <a:avLst/>
            </a:prstGeom>
            <a:ln w="9525">
              <a:noFill/>
            </a:ln>
          </p:spPr>
        </p:sp>
        <p:sp>
          <p:nvSpPr>
            <p:cNvPr id="162164" name="Line 561"/>
            <p:cNvSpPr/>
            <p:nvPr/>
          </p:nvSpPr>
          <p:spPr>
            <a:xfrm>
              <a:off x="1392" y="768"/>
              <a:ext cx="0" cy="128"/>
            </a:xfrm>
            <a:prstGeom prst="line">
              <a:avLst/>
            </a:prstGeom>
            <a:ln w="9525">
              <a:noFill/>
            </a:ln>
          </p:spPr>
        </p:sp>
        <p:sp>
          <p:nvSpPr>
            <p:cNvPr id="162165" name="Line 562"/>
            <p:cNvSpPr/>
            <p:nvPr/>
          </p:nvSpPr>
          <p:spPr>
            <a:xfrm>
              <a:off x="1104" y="896"/>
              <a:ext cx="170" cy="0"/>
            </a:xfrm>
            <a:prstGeom prst="line">
              <a:avLst/>
            </a:prstGeom>
            <a:ln w="9525">
              <a:noFill/>
            </a:ln>
          </p:spPr>
        </p:sp>
        <p:sp>
          <p:nvSpPr>
            <p:cNvPr id="162166" name="Line 563"/>
            <p:cNvSpPr/>
            <p:nvPr/>
          </p:nvSpPr>
          <p:spPr>
            <a:xfrm>
              <a:off x="1274" y="896"/>
              <a:ext cx="118" cy="0"/>
            </a:xfrm>
            <a:prstGeom prst="line">
              <a:avLst/>
            </a:prstGeom>
            <a:ln w="9525">
              <a:noFill/>
            </a:ln>
          </p:spPr>
        </p:sp>
      </p:grpSp>
      <p:grpSp>
        <p:nvGrpSpPr>
          <p:cNvPr id="162167" name="组合 162166"/>
          <p:cNvGrpSpPr/>
          <p:nvPr/>
        </p:nvGrpSpPr>
        <p:grpSpPr>
          <a:xfrm>
            <a:off x="7391400" y="4343400"/>
            <a:ext cx="1524000" cy="2514600"/>
            <a:chOff x="0" y="0"/>
            <a:chExt cx="960" cy="1584"/>
          </a:xfrm>
        </p:grpSpPr>
        <p:sp>
          <p:nvSpPr>
            <p:cNvPr id="162168" name="Line 641"/>
            <p:cNvSpPr/>
            <p:nvPr/>
          </p:nvSpPr>
          <p:spPr>
            <a:xfrm flipH="1">
              <a:off x="240" y="0"/>
              <a:ext cx="288" cy="864"/>
            </a:xfrm>
            <a:prstGeom prst="line">
              <a:avLst/>
            </a:prstGeom>
            <a:ln w="19050" cap="flat" cmpd="sng">
              <a:solidFill>
                <a:schemeClr val="tx1"/>
              </a:solidFill>
              <a:prstDash val="solid"/>
              <a:headEnd type="none" w="med" len="med"/>
              <a:tailEnd type="triangle" w="med" len="med"/>
            </a:ln>
          </p:spPr>
        </p:sp>
        <p:sp>
          <p:nvSpPr>
            <p:cNvPr id="162169" name="Line 642"/>
            <p:cNvSpPr/>
            <p:nvPr/>
          </p:nvSpPr>
          <p:spPr>
            <a:xfrm>
              <a:off x="528" y="0"/>
              <a:ext cx="192" cy="912"/>
            </a:xfrm>
            <a:prstGeom prst="line">
              <a:avLst/>
            </a:prstGeom>
            <a:ln w="19050" cap="flat" cmpd="sng">
              <a:solidFill>
                <a:schemeClr val="tx1"/>
              </a:solidFill>
              <a:prstDash val="solid"/>
              <a:headEnd type="none" w="med" len="med"/>
              <a:tailEnd type="triangle" w="med" len="med"/>
            </a:ln>
          </p:spPr>
        </p:sp>
        <p:sp>
          <p:nvSpPr>
            <p:cNvPr id="162170" name="Rectangle 649"/>
            <p:cNvSpPr/>
            <p:nvPr/>
          </p:nvSpPr>
          <p:spPr>
            <a:xfrm>
              <a:off x="624" y="1392"/>
              <a:ext cx="288" cy="192"/>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2</a:t>
              </a:r>
              <a:endParaRPr lang="en-US" altLang="zh-CN" b="0">
                <a:latin typeface="华文新魏" panose="02010800040101010101" pitchFamily="2" charset="-122"/>
                <a:ea typeface="华文新魏" panose="02010800040101010101" pitchFamily="2" charset="-122"/>
              </a:endParaRPr>
            </a:p>
          </p:txBody>
        </p:sp>
        <p:sp>
          <p:nvSpPr>
            <p:cNvPr id="162171" name="Rectangle 650"/>
            <p:cNvSpPr/>
            <p:nvPr/>
          </p:nvSpPr>
          <p:spPr>
            <a:xfrm>
              <a:off x="96" y="1392"/>
              <a:ext cx="288" cy="192"/>
            </a:xfrm>
            <a:prstGeom prst="rect">
              <a:avLst/>
            </a:prstGeom>
            <a:solidFill>
              <a:srgbClr val="FFFFFF"/>
            </a:solidFill>
            <a:ln w="9525">
              <a:noFill/>
            </a:ln>
          </p:spPr>
          <p:txBody>
            <a:bodyPr wrap="none" lIns="0" tIns="0" rIns="0" bIns="0" anchor="ctr"/>
            <a:p>
              <a:r>
                <a:rPr lang="en-US" altLang="zh-CN" b="0">
                  <a:solidFill>
                    <a:schemeClr val="hlink"/>
                  </a:solidFill>
                  <a:latin typeface="华文新魏" panose="02010800040101010101" pitchFamily="2" charset="-122"/>
                  <a:ea typeface="华文新魏" panose="02010800040101010101" pitchFamily="2" charset="-122"/>
                </a:rPr>
                <a:t>1</a:t>
              </a:r>
              <a:endParaRPr lang="en-US" altLang="zh-CN" b="0">
                <a:solidFill>
                  <a:schemeClr val="hlink"/>
                </a:solidFill>
                <a:latin typeface="华文新魏" panose="02010800040101010101" pitchFamily="2" charset="-122"/>
                <a:ea typeface="华文新魏" panose="02010800040101010101" pitchFamily="2" charset="-122"/>
              </a:endParaRPr>
            </a:p>
          </p:txBody>
        </p:sp>
        <p:sp>
          <p:nvSpPr>
            <p:cNvPr id="162172" name="Rectangle 571"/>
            <p:cNvSpPr/>
            <p:nvPr/>
          </p:nvSpPr>
          <p:spPr>
            <a:xfrm>
              <a:off x="842" y="1296"/>
              <a:ext cx="118"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2173" name="Rectangle 572"/>
            <p:cNvSpPr/>
            <p:nvPr/>
          </p:nvSpPr>
          <p:spPr>
            <a:xfrm>
              <a:off x="672" y="1296"/>
              <a:ext cx="170"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2174" name="Rectangle 573"/>
            <p:cNvSpPr/>
            <p:nvPr/>
          </p:nvSpPr>
          <p:spPr>
            <a:xfrm>
              <a:off x="528" y="1296"/>
              <a:ext cx="144"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2175" name="Rectangle 574"/>
            <p:cNvSpPr/>
            <p:nvPr/>
          </p:nvSpPr>
          <p:spPr>
            <a:xfrm>
              <a:off x="842" y="1152"/>
              <a:ext cx="118" cy="14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2176" name="Rectangle 575"/>
            <p:cNvSpPr/>
            <p:nvPr/>
          </p:nvSpPr>
          <p:spPr>
            <a:xfrm>
              <a:off x="672" y="1152"/>
              <a:ext cx="170" cy="14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2177" name="Rectangle 576"/>
            <p:cNvSpPr/>
            <p:nvPr/>
          </p:nvSpPr>
          <p:spPr>
            <a:xfrm>
              <a:off x="528" y="1152"/>
              <a:ext cx="144"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2178" name="Rectangle 577"/>
            <p:cNvSpPr/>
            <p:nvPr/>
          </p:nvSpPr>
          <p:spPr>
            <a:xfrm>
              <a:off x="842" y="960"/>
              <a:ext cx="118" cy="192"/>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2179" name="Rectangle 578"/>
            <p:cNvSpPr/>
            <p:nvPr/>
          </p:nvSpPr>
          <p:spPr>
            <a:xfrm>
              <a:off x="672" y="960"/>
              <a:ext cx="170" cy="192"/>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2180" name="Rectangle 579"/>
            <p:cNvSpPr/>
            <p:nvPr/>
          </p:nvSpPr>
          <p:spPr>
            <a:xfrm>
              <a:off x="528" y="960"/>
              <a:ext cx="144" cy="192"/>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2181" name="Line 580"/>
            <p:cNvSpPr/>
            <p:nvPr/>
          </p:nvSpPr>
          <p:spPr>
            <a:xfrm>
              <a:off x="528" y="960"/>
              <a:ext cx="144" cy="0"/>
            </a:xfrm>
            <a:prstGeom prst="line">
              <a:avLst/>
            </a:prstGeom>
            <a:ln w="9525">
              <a:noFill/>
            </a:ln>
          </p:spPr>
        </p:sp>
        <p:sp>
          <p:nvSpPr>
            <p:cNvPr id="162182" name="Line 581"/>
            <p:cNvSpPr/>
            <p:nvPr/>
          </p:nvSpPr>
          <p:spPr>
            <a:xfrm>
              <a:off x="528" y="1152"/>
              <a:ext cx="432" cy="0"/>
            </a:xfrm>
            <a:prstGeom prst="line">
              <a:avLst/>
            </a:prstGeom>
            <a:ln w="12700" cap="flat" cmpd="sng">
              <a:solidFill>
                <a:schemeClr val="tx1"/>
              </a:solidFill>
              <a:prstDash val="solid"/>
              <a:headEnd type="none" w="med" len="med"/>
              <a:tailEnd type="none" w="med" len="med"/>
            </a:ln>
          </p:spPr>
        </p:sp>
        <p:sp>
          <p:nvSpPr>
            <p:cNvPr id="162183" name="Line 582"/>
            <p:cNvSpPr/>
            <p:nvPr/>
          </p:nvSpPr>
          <p:spPr>
            <a:xfrm>
              <a:off x="528" y="1296"/>
              <a:ext cx="432" cy="0"/>
            </a:xfrm>
            <a:prstGeom prst="line">
              <a:avLst/>
            </a:prstGeom>
            <a:ln w="12700" cap="flat" cmpd="sng">
              <a:solidFill>
                <a:schemeClr val="tx1"/>
              </a:solidFill>
              <a:prstDash val="solid"/>
              <a:headEnd type="none" w="med" len="med"/>
              <a:tailEnd type="none" w="med" len="med"/>
            </a:ln>
          </p:spPr>
        </p:sp>
        <p:sp>
          <p:nvSpPr>
            <p:cNvPr id="162184" name="Line 583"/>
            <p:cNvSpPr/>
            <p:nvPr/>
          </p:nvSpPr>
          <p:spPr>
            <a:xfrm>
              <a:off x="528" y="1430"/>
              <a:ext cx="144" cy="0"/>
            </a:xfrm>
            <a:prstGeom prst="line">
              <a:avLst/>
            </a:prstGeom>
            <a:ln w="9525">
              <a:noFill/>
            </a:ln>
          </p:spPr>
        </p:sp>
        <p:sp>
          <p:nvSpPr>
            <p:cNvPr id="162185" name="Line 584"/>
            <p:cNvSpPr/>
            <p:nvPr/>
          </p:nvSpPr>
          <p:spPr>
            <a:xfrm>
              <a:off x="528" y="960"/>
              <a:ext cx="0" cy="192"/>
            </a:xfrm>
            <a:prstGeom prst="line">
              <a:avLst/>
            </a:prstGeom>
            <a:ln w="9525">
              <a:noFill/>
            </a:ln>
          </p:spPr>
        </p:sp>
        <p:sp>
          <p:nvSpPr>
            <p:cNvPr id="162186" name="Line 585"/>
            <p:cNvSpPr/>
            <p:nvPr/>
          </p:nvSpPr>
          <p:spPr>
            <a:xfrm>
              <a:off x="672" y="960"/>
              <a:ext cx="0" cy="470"/>
            </a:xfrm>
            <a:prstGeom prst="line">
              <a:avLst/>
            </a:prstGeom>
            <a:ln w="12700" cap="flat" cmpd="sng">
              <a:solidFill>
                <a:schemeClr val="tx1"/>
              </a:solidFill>
              <a:prstDash val="solid"/>
              <a:headEnd type="none" w="med" len="med"/>
              <a:tailEnd type="none" w="med" len="med"/>
            </a:ln>
          </p:spPr>
        </p:sp>
        <p:sp>
          <p:nvSpPr>
            <p:cNvPr id="162187" name="Line 586"/>
            <p:cNvSpPr/>
            <p:nvPr/>
          </p:nvSpPr>
          <p:spPr>
            <a:xfrm>
              <a:off x="842" y="960"/>
              <a:ext cx="0" cy="470"/>
            </a:xfrm>
            <a:prstGeom prst="line">
              <a:avLst/>
            </a:prstGeom>
            <a:ln w="12700" cap="flat" cmpd="sng">
              <a:solidFill>
                <a:schemeClr val="tx1"/>
              </a:solidFill>
              <a:prstDash val="solid"/>
              <a:headEnd type="none" w="med" len="med"/>
              <a:tailEnd type="none" w="med" len="med"/>
            </a:ln>
          </p:spPr>
        </p:sp>
        <p:sp>
          <p:nvSpPr>
            <p:cNvPr id="162188" name="Line 587"/>
            <p:cNvSpPr/>
            <p:nvPr/>
          </p:nvSpPr>
          <p:spPr>
            <a:xfrm>
              <a:off x="960" y="960"/>
              <a:ext cx="0" cy="192"/>
            </a:xfrm>
            <a:prstGeom prst="line">
              <a:avLst/>
            </a:prstGeom>
            <a:ln w="9525">
              <a:noFill/>
            </a:ln>
          </p:spPr>
        </p:sp>
        <p:sp>
          <p:nvSpPr>
            <p:cNvPr id="162189" name="Line 588"/>
            <p:cNvSpPr/>
            <p:nvPr/>
          </p:nvSpPr>
          <p:spPr>
            <a:xfrm>
              <a:off x="672" y="960"/>
              <a:ext cx="170" cy="0"/>
            </a:xfrm>
            <a:prstGeom prst="line">
              <a:avLst/>
            </a:prstGeom>
            <a:ln w="9525">
              <a:noFill/>
            </a:ln>
          </p:spPr>
        </p:sp>
        <p:sp>
          <p:nvSpPr>
            <p:cNvPr id="162190" name="Line 589"/>
            <p:cNvSpPr/>
            <p:nvPr/>
          </p:nvSpPr>
          <p:spPr>
            <a:xfrm>
              <a:off x="528" y="1152"/>
              <a:ext cx="0" cy="144"/>
            </a:xfrm>
            <a:prstGeom prst="line">
              <a:avLst/>
            </a:prstGeom>
            <a:ln w="9525">
              <a:noFill/>
            </a:ln>
          </p:spPr>
        </p:sp>
        <p:sp>
          <p:nvSpPr>
            <p:cNvPr id="162191" name="Line 590"/>
            <p:cNvSpPr/>
            <p:nvPr/>
          </p:nvSpPr>
          <p:spPr>
            <a:xfrm>
              <a:off x="842" y="960"/>
              <a:ext cx="118" cy="0"/>
            </a:xfrm>
            <a:prstGeom prst="line">
              <a:avLst/>
            </a:prstGeom>
            <a:ln w="9525">
              <a:noFill/>
            </a:ln>
          </p:spPr>
        </p:sp>
        <p:sp>
          <p:nvSpPr>
            <p:cNvPr id="162192" name="Line 591"/>
            <p:cNvSpPr/>
            <p:nvPr/>
          </p:nvSpPr>
          <p:spPr>
            <a:xfrm>
              <a:off x="960" y="1152"/>
              <a:ext cx="0" cy="144"/>
            </a:xfrm>
            <a:prstGeom prst="line">
              <a:avLst/>
            </a:prstGeom>
            <a:ln w="9525">
              <a:noFill/>
            </a:ln>
          </p:spPr>
        </p:sp>
        <p:sp>
          <p:nvSpPr>
            <p:cNvPr id="162193" name="Line 592"/>
            <p:cNvSpPr/>
            <p:nvPr/>
          </p:nvSpPr>
          <p:spPr>
            <a:xfrm>
              <a:off x="528" y="1296"/>
              <a:ext cx="0" cy="134"/>
            </a:xfrm>
            <a:prstGeom prst="line">
              <a:avLst/>
            </a:prstGeom>
            <a:ln w="9525">
              <a:noFill/>
            </a:ln>
          </p:spPr>
        </p:sp>
        <p:sp>
          <p:nvSpPr>
            <p:cNvPr id="162194" name="Line 593"/>
            <p:cNvSpPr/>
            <p:nvPr/>
          </p:nvSpPr>
          <p:spPr>
            <a:xfrm>
              <a:off x="960" y="1296"/>
              <a:ext cx="0" cy="134"/>
            </a:xfrm>
            <a:prstGeom prst="line">
              <a:avLst/>
            </a:prstGeom>
            <a:ln w="9525">
              <a:noFill/>
            </a:ln>
          </p:spPr>
        </p:sp>
        <p:sp>
          <p:nvSpPr>
            <p:cNvPr id="162195" name="Line 594"/>
            <p:cNvSpPr/>
            <p:nvPr/>
          </p:nvSpPr>
          <p:spPr>
            <a:xfrm>
              <a:off x="672" y="1430"/>
              <a:ext cx="170" cy="0"/>
            </a:xfrm>
            <a:prstGeom prst="line">
              <a:avLst/>
            </a:prstGeom>
            <a:ln w="9525">
              <a:noFill/>
            </a:ln>
          </p:spPr>
        </p:sp>
        <p:sp>
          <p:nvSpPr>
            <p:cNvPr id="162196" name="Line 595"/>
            <p:cNvSpPr/>
            <p:nvPr/>
          </p:nvSpPr>
          <p:spPr>
            <a:xfrm>
              <a:off x="842" y="1430"/>
              <a:ext cx="118" cy="0"/>
            </a:xfrm>
            <a:prstGeom prst="line">
              <a:avLst/>
            </a:prstGeom>
            <a:ln w="9525">
              <a:noFill/>
            </a:ln>
          </p:spPr>
        </p:sp>
        <p:sp>
          <p:nvSpPr>
            <p:cNvPr id="162197" name="Rectangle 597"/>
            <p:cNvSpPr/>
            <p:nvPr/>
          </p:nvSpPr>
          <p:spPr>
            <a:xfrm>
              <a:off x="314" y="1238"/>
              <a:ext cx="118"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2198" name="Rectangle 598"/>
            <p:cNvSpPr/>
            <p:nvPr/>
          </p:nvSpPr>
          <p:spPr>
            <a:xfrm>
              <a:off x="144" y="1238"/>
              <a:ext cx="170"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2199" name="Rectangle 599"/>
            <p:cNvSpPr/>
            <p:nvPr/>
          </p:nvSpPr>
          <p:spPr>
            <a:xfrm>
              <a:off x="0" y="1238"/>
              <a:ext cx="144"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2200" name="Rectangle 600"/>
            <p:cNvSpPr/>
            <p:nvPr/>
          </p:nvSpPr>
          <p:spPr>
            <a:xfrm>
              <a:off x="314" y="1104"/>
              <a:ext cx="118"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2201" name="Rectangle 601"/>
            <p:cNvSpPr/>
            <p:nvPr/>
          </p:nvSpPr>
          <p:spPr>
            <a:xfrm>
              <a:off x="144" y="1104"/>
              <a:ext cx="170" cy="13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2202" name="Rectangle 602"/>
            <p:cNvSpPr/>
            <p:nvPr/>
          </p:nvSpPr>
          <p:spPr>
            <a:xfrm>
              <a:off x="0" y="1104"/>
              <a:ext cx="144"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2203" name="Rectangle 603"/>
            <p:cNvSpPr/>
            <p:nvPr/>
          </p:nvSpPr>
          <p:spPr>
            <a:xfrm>
              <a:off x="314" y="960"/>
              <a:ext cx="118" cy="14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2204" name="Rectangle 604"/>
            <p:cNvSpPr/>
            <p:nvPr/>
          </p:nvSpPr>
          <p:spPr>
            <a:xfrm>
              <a:off x="144" y="960"/>
              <a:ext cx="170"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2205" name="Rectangle 605"/>
            <p:cNvSpPr/>
            <p:nvPr/>
          </p:nvSpPr>
          <p:spPr>
            <a:xfrm>
              <a:off x="0" y="960"/>
              <a:ext cx="144"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2206" name="Line 606"/>
            <p:cNvSpPr/>
            <p:nvPr/>
          </p:nvSpPr>
          <p:spPr>
            <a:xfrm>
              <a:off x="0" y="960"/>
              <a:ext cx="144" cy="0"/>
            </a:xfrm>
            <a:prstGeom prst="line">
              <a:avLst/>
            </a:prstGeom>
            <a:ln w="9525">
              <a:noFill/>
            </a:ln>
          </p:spPr>
        </p:sp>
        <p:sp>
          <p:nvSpPr>
            <p:cNvPr id="162207" name="Line 607"/>
            <p:cNvSpPr/>
            <p:nvPr/>
          </p:nvSpPr>
          <p:spPr>
            <a:xfrm>
              <a:off x="0" y="1104"/>
              <a:ext cx="432" cy="0"/>
            </a:xfrm>
            <a:prstGeom prst="line">
              <a:avLst/>
            </a:prstGeom>
            <a:ln w="12700" cap="flat" cmpd="sng">
              <a:solidFill>
                <a:schemeClr val="tx1"/>
              </a:solidFill>
              <a:prstDash val="solid"/>
              <a:headEnd type="none" w="med" len="med"/>
              <a:tailEnd type="none" w="med" len="med"/>
            </a:ln>
          </p:spPr>
        </p:sp>
        <p:sp>
          <p:nvSpPr>
            <p:cNvPr id="162208" name="Line 608"/>
            <p:cNvSpPr/>
            <p:nvPr/>
          </p:nvSpPr>
          <p:spPr>
            <a:xfrm>
              <a:off x="0" y="1238"/>
              <a:ext cx="432" cy="0"/>
            </a:xfrm>
            <a:prstGeom prst="line">
              <a:avLst/>
            </a:prstGeom>
            <a:ln w="12700" cap="flat" cmpd="sng">
              <a:solidFill>
                <a:schemeClr val="tx1"/>
              </a:solidFill>
              <a:prstDash val="solid"/>
              <a:headEnd type="none" w="med" len="med"/>
              <a:tailEnd type="none" w="med" len="med"/>
            </a:ln>
          </p:spPr>
        </p:sp>
        <p:sp>
          <p:nvSpPr>
            <p:cNvPr id="162209" name="Line 609"/>
            <p:cNvSpPr/>
            <p:nvPr/>
          </p:nvSpPr>
          <p:spPr>
            <a:xfrm>
              <a:off x="0" y="1372"/>
              <a:ext cx="144" cy="0"/>
            </a:xfrm>
            <a:prstGeom prst="line">
              <a:avLst/>
            </a:prstGeom>
            <a:ln w="9525">
              <a:noFill/>
            </a:ln>
          </p:spPr>
        </p:sp>
        <p:sp>
          <p:nvSpPr>
            <p:cNvPr id="162210" name="Line 610"/>
            <p:cNvSpPr/>
            <p:nvPr/>
          </p:nvSpPr>
          <p:spPr>
            <a:xfrm>
              <a:off x="0" y="960"/>
              <a:ext cx="0" cy="144"/>
            </a:xfrm>
            <a:prstGeom prst="line">
              <a:avLst/>
            </a:prstGeom>
            <a:ln w="9525">
              <a:noFill/>
            </a:ln>
          </p:spPr>
        </p:sp>
        <p:sp>
          <p:nvSpPr>
            <p:cNvPr id="162211" name="Line 611"/>
            <p:cNvSpPr/>
            <p:nvPr/>
          </p:nvSpPr>
          <p:spPr>
            <a:xfrm>
              <a:off x="144" y="960"/>
              <a:ext cx="0" cy="412"/>
            </a:xfrm>
            <a:prstGeom prst="line">
              <a:avLst/>
            </a:prstGeom>
            <a:ln w="12700" cap="flat" cmpd="sng">
              <a:solidFill>
                <a:schemeClr val="tx1"/>
              </a:solidFill>
              <a:prstDash val="solid"/>
              <a:headEnd type="none" w="med" len="med"/>
              <a:tailEnd type="none" w="med" len="med"/>
            </a:ln>
          </p:spPr>
        </p:sp>
        <p:sp>
          <p:nvSpPr>
            <p:cNvPr id="162212" name="Line 612"/>
            <p:cNvSpPr/>
            <p:nvPr/>
          </p:nvSpPr>
          <p:spPr>
            <a:xfrm>
              <a:off x="314" y="960"/>
              <a:ext cx="0" cy="412"/>
            </a:xfrm>
            <a:prstGeom prst="line">
              <a:avLst/>
            </a:prstGeom>
            <a:ln w="12700" cap="flat" cmpd="sng">
              <a:solidFill>
                <a:schemeClr val="tx1"/>
              </a:solidFill>
              <a:prstDash val="solid"/>
              <a:headEnd type="none" w="med" len="med"/>
              <a:tailEnd type="none" w="med" len="med"/>
            </a:ln>
          </p:spPr>
        </p:sp>
        <p:sp>
          <p:nvSpPr>
            <p:cNvPr id="162213" name="Line 613"/>
            <p:cNvSpPr/>
            <p:nvPr/>
          </p:nvSpPr>
          <p:spPr>
            <a:xfrm>
              <a:off x="432" y="960"/>
              <a:ext cx="0" cy="144"/>
            </a:xfrm>
            <a:prstGeom prst="line">
              <a:avLst/>
            </a:prstGeom>
            <a:ln w="9525">
              <a:noFill/>
            </a:ln>
          </p:spPr>
        </p:sp>
        <p:sp>
          <p:nvSpPr>
            <p:cNvPr id="162214" name="Line 614"/>
            <p:cNvSpPr/>
            <p:nvPr/>
          </p:nvSpPr>
          <p:spPr>
            <a:xfrm>
              <a:off x="144" y="960"/>
              <a:ext cx="170" cy="0"/>
            </a:xfrm>
            <a:prstGeom prst="line">
              <a:avLst/>
            </a:prstGeom>
            <a:ln w="9525">
              <a:noFill/>
            </a:ln>
          </p:spPr>
        </p:sp>
        <p:sp>
          <p:nvSpPr>
            <p:cNvPr id="162215" name="Line 615"/>
            <p:cNvSpPr/>
            <p:nvPr/>
          </p:nvSpPr>
          <p:spPr>
            <a:xfrm>
              <a:off x="0" y="1104"/>
              <a:ext cx="0" cy="134"/>
            </a:xfrm>
            <a:prstGeom prst="line">
              <a:avLst/>
            </a:prstGeom>
            <a:ln w="9525">
              <a:noFill/>
            </a:ln>
          </p:spPr>
        </p:sp>
        <p:sp>
          <p:nvSpPr>
            <p:cNvPr id="162216" name="Line 616"/>
            <p:cNvSpPr/>
            <p:nvPr/>
          </p:nvSpPr>
          <p:spPr>
            <a:xfrm>
              <a:off x="314" y="960"/>
              <a:ext cx="118" cy="0"/>
            </a:xfrm>
            <a:prstGeom prst="line">
              <a:avLst/>
            </a:prstGeom>
            <a:ln w="9525">
              <a:noFill/>
            </a:ln>
          </p:spPr>
        </p:sp>
        <p:sp>
          <p:nvSpPr>
            <p:cNvPr id="162217" name="Line 617"/>
            <p:cNvSpPr/>
            <p:nvPr/>
          </p:nvSpPr>
          <p:spPr>
            <a:xfrm>
              <a:off x="432" y="1104"/>
              <a:ext cx="0" cy="134"/>
            </a:xfrm>
            <a:prstGeom prst="line">
              <a:avLst/>
            </a:prstGeom>
            <a:ln w="9525">
              <a:noFill/>
            </a:ln>
          </p:spPr>
        </p:sp>
        <p:sp>
          <p:nvSpPr>
            <p:cNvPr id="162218" name="Line 618"/>
            <p:cNvSpPr/>
            <p:nvPr/>
          </p:nvSpPr>
          <p:spPr>
            <a:xfrm>
              <a:off x="0" y="1238"/>
              <a:ext cx="0" cy="134"/>
            </a:xfrm>
            <a:prstGeom prst="line">
              <a:avLst/>
            </a:prstGeom>
            <a:ln w="9525">
              <a:noFill/>
            </a:ln>
          </p:spPr>
        </p:sp>
        <p:sp>
          <p:nvSpPr>
            <p:cNvPr id="162219" name="Line 619"/>
            <p:cNvSpPr/>
            <p:nvPr/>
          </p:nvSpPr>
          <p:spPr>
            <a:xfrm>
              <a:off x="432" y="1238"/>
              <a:ext cx="0" cy="134"/>
            </a:xfrm>
            <a:prstGeom prst="line">
              <a:avLst/>
            </a:prstGeom>
            <a:ln w="9525">
              <a:noFill/>
            </a:ln>
          </p:spPr>
        </p:sp>
        <p:sp>
          <p:nvSpPr>
            <p:cNvPr id="162220" name="Line 620"/>
            <p:cNvSpPr/>
            <p:nvPr/>
          </p:nvSpPr>
          <p:spPr>
            <a:xfrm>
              <a:off x="144" y="1372"/>
              <a:ext cx="170" cy="0"/>
            </a:xfrm>
            <a:prstGeom prst="line">
              <a:avLst/>
            </a:prstGeom>
            <a:ln w="9525">
              <a:noFill/>
            </a:ln>
          </p:spPr>
        </p:sp>
        <p:sp>
          <p:nvSpPr>
            <p:cNvPr id="162221" name="Line 621"/>
            <p:cNvSpPr/>
            <p:nvPr/>
          </p:nvSpPr>
          <p:spPr>
            <a:xfrm>
              <a:off x="314" y="1372"/>
              <a:ext cx="118" cy="0"/>
            </a:xfrm>
            <a:prstGeom prst="line">
              <a:avLst/>
            </a:prstGeom>
            <a:ln w="9525">
              <a:noFill/>
            </a:ln>
          </p:spPr>
        </p:sp>
      </p:grpSp>
      <p:sp>
        <p:nvSpPr>
          <p:cNvPr id="162222" name="Rectangle 942"/>
          <p:cNvSpPr/>
          <p:nvPr/>
        </p:nvSpPr>
        <p:spPr>
          <a:xfrm>
            <a:off x="2514600" y="3733800"/>
            <a:ext cx="609600" cy="304800"/>
          </a:xfrm>
          <a:prstGeom prst="rect">
            <a:avLst/>
          </a:prstGeom>
          <a:noFill/>
          <a:ln w="9525">
            <a:noFill/>
          </a:ln>
        </p:spPr>
        <p:txBody>
          <a:bodyPr wrap="none" anchor="ctr"/>
          <a:p>
            <a:r>
              <a:rPr lang="zh-CN" altLang="en-US" sz="2400" b="0" dirty="0">
                <a:latin typeface="华文新魏" panose="02010800040101010101" pitchFamily="2" charset="-122"/>
                <a:ea typeface="华文新魏" panose="02010800040101010101" pitchFamily="2" charset="-122"/>
              </a:rPr>
              <a:t>－</a:t>
            </a:r>
            <a:r>
              <a:rPr lang="en-US" altLang="zh-CN" sz="2400" b="0">
                <a:latin typeface="华文新魏" panose="02010800040101010101" pitchFamily="2" charset="-122"/>
                <a:ea typeface="华文新魏" panose="02010800040101010101" pitchFamily="2" charset="-122"/>
              </a:rPr>
              <a:t>1</a:t>
            </a:r>
            <a:endParaRPr lang="en-US" altLang="zh-CN" sz="2400" b="0">
              <a:latin typeface="华文新魏" panose="02010800040101010101" pitchFamily="2" charset="-122"/>
              <a:ea typeface="华文新魏" panose="02010800040101010101" pitchFamily="2" charset="-122"/>
            </a:endParaRPr>
          </a:p>
        </p:txBody>
      </p:sp>
      <p:sp>
        <p:nvSpPr>
          <p:cNvPr id="162223" name="Rectangle 943"/>
          <p:cNvSpPr/>
          <p:nvPr/>
        </p:nvSpPr>
        <p:spPr>
          <a:xfrm>
            <a:off x="5943600" y="3733800"/>
            <a:ext cx="609600" cy="304800"/>
          </a:xfrm>
          <a:prstGeom prst="rect">
            <a:avLst/>
          </a:prstGeom>
          <a:noFill/>
          <a:ln w="9525">
            <a:noFill/>
          </a:ln>
        </p:spPr>
        <p:txBody>
          <a:bodyPr wrap="none" anchor="ctr"/>
          <a:p>
            <a:r>
              <a:rPr lang="zh-CN" altLang="en-US" sz="2400" b="0" dirty="0">
                <a:latin typeface="华文新魏" panose="02010800040101010101" pitchFamily="2" charset="-122"/>
                <a:ea typeface="华文新魏" panose="02010800040101010101" pitchFamily="2" charset="-122"/>
              </a:rPr>
              <a:t>－</a:t>
            </a:r>
            <a:r>
              <a:rPr lang="en-US" altLang="zh-CN" sz="2400" b="0">
                <a:latin typeface="华文新魏" panose="02010800040101010101" pitchFamily="2" charset="-122"/>
                <a:ea typeface="华文新魏" panose="02010800040101010101" pitchFamily="2" charset="-122"/>
              </a:rPr>
              <a:t>2</a:t>
            </a:r>
            <a:endParaRPr lang="en-US" altLang="zh-CN" sz="2400" b="0">
              <a:latin typeface="华文新魏" panose="02010800040101010101" pitchFamily="2" charset="-122"/>
              <a:ea typeface="华文新魏" panose="02010800040101010101" pitchFamily="2" charset="-122"/>
            </a:endParaRPr>
          </a:p>
        </p:txBody>
      </p:sp>
      <p:sp>
        <p:nvSpPr>
          <p:cNvPr id="162224" name="Rectangle 944"/>
          <p:cNvSpPr/>
          <p:nvPr/>
        </p:nvSpPr>
        <p:spPr>
          <a:xfrm>
            <a:off x="8534400" y="3810000"/>
            <a:ext cx="609600" cy="304800"/>
          </a:xfrm>
          <a:prstGeom prst="rect">
            <a:avLst/>
          </a:prstGeom>
          <a:noFill/>
          <a:ln w="9525">
            <a:noFill/>
          </a:ln>
        </p:spPr>
        <p:txBody>
          <a:bodyPr wrap="none" anchor="ctr"/>
          <a:p>
            <a:r>
              <a:rPr lang="en-US" altLang="zh-CN" sz="2400" b="0">
                <a:solidFill>
                  <a:schemeClr val="hlink"/>
                </a:solidFill>
                <a:latin typeface="华文新魏" panose="02010800040101010101" pitchFamily="2" charset="-122"/>
                <a:ea typeface="华文新魏" panose="02010800040101010101" pitchFamily="2" charset="-122"/>
              </a:rPr>
              <a:t>1</a:t>
            </a:r>
            <a:endParaRPr lang="en-US" altLang="zh-CN" sz="2400" b="0">
              <a:solidFill>
                <a:schemeClr val="hlink"/>
              </a:solidFill>
              <a:latin typeface="华文新魏" panose="02010800040101010101" pitchFamily="2" charset="-122"/>
              <a:ea typeface="华文新魏" panose="02010800040101010101" pitchFamily="2" charset="-122"/>
            </a:endParaRPr>
          </a:p>
        </p:txBody>
      </p:sp>
      <p:sp>
        <p:nvSpPr>
          <p:cNvPr id="162225" name="Rectangle 945"/>
          <p:cNvSpPr/>
          <p:nvPr/>
        </p:nvSpPr>
        <p:spPr>
          <a:xfrm>
            <a:off x="4800600" y="2362200"/>
            <a:ext cx="609600" cy="304800"/>
          </a:xfrm>
          <a:prstGeom prst="rect">
            <a:avLst/>
          </a:prstGeom>
          <a:noFill/>
          <a:ln w="9525">
            <a:noFill/>
          </a:ln>
        </p:spPr>
        <p:txBody>
          <a:bodyPr wrap="none" anchor="ctr"/>
          <a:p>
            <a:r>
              <a:rPr lang="en-US" altLang="zh-CN" sz="2400" b="0">
                <a:solidFill>
                  <a:schemeClr val="hlink"/>
                </a:solidFill>
                <a:latin typeface="华文新魏" panose="02010800040101010101" pitchFamily="2" charset="-122"/>
                <a:ea typeface="华文新魏" panose="02010800040101010101" pitchFamily="2" charset="-122"/>
              </a:rPr>
              <a:t>1</a:t>
            </a:r>
            <a:endParaRPr lang="en-US" altLang="zh-CN" sz="2400" b="0">
              <a:solidFill>
                <a:schemeClr val="hlink"/>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1799"/>
                                        </p:tgtEl>
                                        <p:attrNameLst>
                                          <p:attrName>style.visibility</p:attrName>
                                        </p:attrNameLst>
                                      </p:cBhvr>
                                      <p:to>
                                        <p:strVal val="visible"/>
                                      </p:to>
                                    </p:set>
                                    <p:anim calcmode="lin" valueType="num">
                                      <p:cBhvr additive="base">
                                        <p:cTn id="7" dur="500" fill="hold"/>
                                        <p:tgtEl>
                                          <p:spTgt spid="161799"/>
                                        </p:tgtEl>
                                        <p:attrNameLst>
                                          <p:attrName>ppt_x</p:attrName>
                                        </p:attrNameLst>
                                      </p:cBhvr>
                                      <p:tavLst>
                                        <p:tav tm="0">
                                          <p:val>
                                            <p:strVal val="0-#ppt_w/2"/>
                                          </p:val>
                                        </p:tav>
                                        <p:tav tm="100000">
                                          <p:val>
                                            <p:strVal val="#ppt_x"/>
                                          </p:val>
                                        </p:tav>
                                      </p:tavLst>
                                    </p:anim>
                                    <p:anim calcmode="lin" valueType="num">
                                      <p:cBhvr additive="base">
                                        <p:cTn id="8" dur="500" fill="hold"/>
                                        <p:tgtEl>
                                          <p:spTgt spid="1617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61849"/>
                                        </p:tgtEl>
                                        <p:attrNameLst>
                                          <p:attrName>style.visibility</p:attrName>
                                        </p:attrNameLst>
                                      </p:cBhvr>
                                      <p:to>
                                        <p:strVal val="visible"/>
                                      </p:to>
                                    </p:set>
                                    <p:animEffect transition="in" filter="dissolve">
                                      <p:cBhvr>
                                        <p:cTn id="13" dur="500"/>
                                        <p:tgtEl>
                                          <p:spTgt spid="161849"/>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61893"/>
                                        </p:tgtEl>
                                        <p:attrNameLst>
                                          <p:attrName>style.visibility</p:attrName>
                                        </p:attrNameLst>
                                      </p:cBhvr>
                                      <p:to>
                                        <p:strVal val="visible"/>
                                      </p:to>
                                    </p:set>
                                    <p:animEffect transition="in" filter="dissolve">
                                      <p:cBhvr>
                                        <p:cTn id="18" dur="500"/>
                                        <p:tgtEl>
                                          <p:spTgt spid="16189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22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22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62030"/>
                                        </p:tgtEl>
                                        <p:attrNameLst>
                                          <p:attrName>style.visibility</p:attrName>
                                        </p:attrNameLst>
                                      </p:cBhvr>
                                      <p:to>
                                        <p:strVal val="visible"/>
                                      </p:to>
                                    </p:set>
                                    <p:animEffect transition="in" filter="dissolve">
                                      <p:cBhvr>
                                        <p:cTn id="31" dur="500"/>
                                        <p:tgtEl>
                                          <p:spTgt spid="16203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6222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62167"/>
                                        </p:tgtEl>
                                        <p:attrNameLst>
                                          <p:attrName>style.visibility</p:attrName>
                                        </p:attrNameLst>
                                      </p:cBhvr>
                                      <p:to>
                                        <p:strVal val="visible"/>
                                      </p:to>
                                    </p:set>
                                    <p:animEffect transition="in" filter="dissolve">
                                      <p:cBhvr>
                                        <p:cTn id="40" dur="500"/>
                                        <p:tgtEl>
                                          <p:spTgt spid="16216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62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222" grpId="0"/>
      <p:bldP spid="162223" grpId="0"/>
      <p:bldP spid="162224" grpId="0"/>
      <p:bldP spid="16222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9" name="页脚占位符 4"/>
          <p:cNvSpPr txBox="1">
            <a:spLocks noGrp="1"/>
          </p:cNvSpPr>
          <p:nvPr/>
        </p:nvSpPr>
        <p:spPr>
          <a:xfrm>
            <a:off x="3657600" y="6243638"/>
            <a:ext cx="2895600" cy="457200"/>
          </a:xfrm>
          <a:prstGeom prst="rect">
            <a:avLst/>
          </a:prstGeom>
          <a:noFill/>
          <a:ln w="9525">
            <a:noFill/>
          </a:ln>
        </p:spPr>
        <p:txBody>
          <a:bodyPr anchor="b"/>
          <a:p>
            <a:pPr>
              <a:spcBef>
                <a:spcPct val="0"/>
              </a:spcBef>
              <a:buClrTx/>
            </a:pPr>
            <a:r>
              <a:rPr lang="en-US" altLang="zh-CN" sz="1400" b="0" err="1">
                <a:latin typeface="Tahoma" panose="020B0604030504040204" pitchFamily="34" charset="0"/>
              </a:rPr>
              <a:t>人工</a:t>
            </a:r>
            <a:endParaRPr lang="en-US" altLang="zh-CN" sz="1400" b="0">
              <a:latin typeface="Tahoma" panose="020B0604030504040204" pitchFamily="34" charset="0"/>
            </a:endParaRPr>
          </a:p>
        </p:txBody>
      </p:sp>
      <p:sp>
        <p:nvSpPr>
          <p:cNvPr id="162820" name="灯片编号占位符 5"/>
          <p:cNvSpPr txBox="1">
            <a:spLocks noGrp="1"/>
          </p:cNvSpPr>
          <p:nvPr/>
        </p:nvSpPr>
        <p:spPr>
          <a:xfrm>
            <a:off x="7042150" y="6243638"/>
            <a:ext cx="1905000" cy="457200"/>
          </a:xfrm>
          <a:prstGeom prst="rect">
            <a:avLst/>
          </a:prstGeom>
          <a:noFill/>
          <a:ln w="9525">
            <a:noFill/>
          </a:ln>
        </p:spPr>
        <p:txBody>
          <a:bodyPr anchor="b"/>
          <a:p>
            <a:pPr algn="r">
              <a:spcBef>
                <a:spcPct val="0"/>
              </a:spcBef>
              <a:buClrTx/>
            </a:pPr>
            <a:fld id="{9A0DB2DC-4C9A-4742-B13C-FB6460FD3503}" type="slidenum">
              <a:rPr lang="en-US" altLang="zh-CN" sz="1400" b="0">
                <a:latin typeface="Tahoma" panose="020B0604030504040204" pitchFamily="34" charset="0"/>
              </a:rPr>
            </a:fld>
            <a:endParaRPr lang="en-US" altLang="zh-CN" sz="1400" b="0">
              <a:latin typeface="Tahoma" panose="020B0604030504040204" pitchFamily="34" charset="0"/>
            </a:endParaRPr>
          </a:p>
        </p:txBody>
      </p:sp>
      <p:sp>
        <p:nvSpPr>
          <p:cNvPr id="162821" name="Rectangle 2"/>
          <p:cNvSpPr>
            <a:spLocks noGrp="1"/>
          </p:cNvSpPr>
          <p:nvPr>
            <p:ph type="title"/>
          </p:nvPr>
        </p:nvSpPr>
        <p:spPr/>
        <p:txBody>
          <a:bodyPr vert="horz" wrap="square" anchor="b"/>
          <a:p>
            <a:pPr eaLnBrk="1" hangingPunct="1"/>
            <a:r>
              <a:rPr lang="en-US" altLang="zh-CN" sz="2800" b="1"/>
              <a:t>2.6.2 </a:t>
            </a:r>
            <a:r>
              <a:rPr lang="zh-CN" altLang="en-US" sz="2800" b="1" dirty="0"/>
              <a:t>博弈树搜索</a:t>
            </a:r>
            <a:r>
              <a:rPr lang="zh-CN" altLang="en-US" sz="2800" b="1" dirty="0">
                <a:latin typeface="宋体" panose="02010600030101010101" pitchFamily="2" charset="-122"/>
              </a:rPr>
              <a:t>（</a:t>
            </a:r>
            <a:r>
              <a:rPr lang="en-US" altLang="zh-CN" sz="2800" b="1">
                <a:latin typeface="宋体" panose="02010600030101010101" pitchFamily="2" charset="-122"/>
              </a:rPr>
              <a:t>9</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graphicFrame>
        <p:nvGraphicFramePr>
          <p:cNvPr id="162822" name="表格 162821"/>
          <p:cNvGraphicFramePr/>
          <p:nvPr/>
        </p:nvGraphicFramePr>
        <p:xfrm>
          <a:off x="4038600" y="1371600"/>
          <a:ext cx="685800" cy="688975"/>
        </p:xfrm>
        <a:graphic>
          <a:graphicData uri="http://schemas.openxmlformats.org/drawingml/2006/table">
            <a:tbl>
              <a:tblPr/>
              <a:tblGrid>
                <a:gridCol w="228600"/>
                <a:gridCol w="228600"/>
                <a:gridCol w="228600"/>
              </a:tblGrid>
              <a:tr h="257175">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sz="1000" dirty="0"/>
                    </a:p>
                  </a:txBody>
                  <a:tcPr marL="0" marR="0" marT="0" marB="0">
                    <a:lnL>
                      <a:noFill/>
                    </a:lnL>
                    <a:lnR w="12700" cap="flat" cmpd="sng">
                      <a:solidFill>
                        <a:schemeClr val="tx1"/>
                      </a:solidFill>
                      <a:prstDash val="solid"/>
                      <a:headEnd type="none" w="med" len="med"/>
                      <a:tailEnd type="none" w="med" len="med"/>
                    </a:lnR>
                    <a:ln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sz="10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r>
                        <a:rPr lang="en-US" altLang="zh-CN" sz="1400"/>
                        <a:t>b</a:t>
                      </a:r>
                      <a:endParaRPr lang="en-US" altLang="zh-CN" sz="1400"/>
                    </a:p>
                  </a:txBody>
                  <a:tcPr marL="0" marR="0" marT="0" marB="0">
                    <a:lnL w="12700" cap="flat" cmpd="sng">
                      <a:solidFill>
                        <a:schemeClr val="tx1"/>
                      </a:solidFill>
                      <a:prstDash val="solid"/>
                      <a:headEnd type="none" w="med" len="med"/>
                      <a:tailEnd type="none" w="med" len="med"/>
                    </a:lnL>
                    <a:lnR>
                      <a:noFill/>
                    </a:lnR>
                    <a:lnT>
                      <a:noFill/>
                    </a:lnT>
                    <a:lnB w="12700" cap="flat" cmpd="sng">
                      <a:solidFill>
                        <a:schemeClr val="tx1"/>
                      </a:solidFill>
                      <a:prstDash val="solid"/>
                      <a:headEnd type="none" w="med" len="med"/>
                      <a:tailEnd type="none" w="med" len="med"/>
                    </a:lnB>
                    <a:lnTlToBr>
                      <a:noFill/>
                    </a:lnTlToBr>
                    <a:lnBlToTr>
                      <a:noFill/>
                    </a:lnBlToTr>
                    <a:noFill/>
                  </a:tcPr>
                </a:tc>
              </a:tr>
              <a:tr h="228600">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sz="1000" dirty="0"/>
                    </a:p>
                  </a:txBody>
                  <a:tcPr marL="0" marR="0" marT="0" marB="0">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r>
                        <a:rPr lang="en-US" altLang="zh-CN" sz="1400"/>
                        <a:t>a</a:t>
                      </a:r>
                      <a:endParaRPr lang="en-US" altLang="zh-CN" sz="140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sz="1000" dirty="0"/>
                    </a:p>
                  </a:txBody>
                  <a:tcPr marL="0" marR="0" marT="0" marB="0">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03200">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sz="1000" dirty="0"/>
                    </a:p>
                  </a:txBody>
                  <a:tcPr marL="0" marR="0" marT="0" marB="0">
                    <a:lnL>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sz="10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eaLnBrk="1" hangingPunct="1">
                        <a:buFont typeface="Wingdings" panose="05000000000000000000" pitchFamily="2" charset="2"/>
                        <a:buNone/>
                      </a:pPr>
                      <a:endParaRPr lang="zh-CN" altLang="en-US" sz="1000" dirty="0"/>
                    </a:p>
                  </a:txBody>
                  <a:tcPr marL="0" marR="0" marT="0" marB="0">
                    <a:lnL w="12700" cap="flat" cmpd="sng">
                      <a:solidFill>
                        <a:schemeClr val="tx1"/>
                      </a:solidFill>
                      <a:prstDash val="solid"/>
                      <a:headEnd type="none" w="med" len="med"/>
                      <a:tailEnd type="none" w="med" len="med"/>
                    </a:lnL>
                    <a:lnR>
                      <a:noFill/>
                    </a:lnR>
                    <a:lnT w="12700" cap="flat" cmpd="sng">
                      <a:solidFill>
                        <a:schemeClr val="tx1"/>
                      </a:solidFill>
                      <a:prstDash val="solid"/>
                      <a:headEnd type="none" w="med" len="med"/>
                      <a:tailEnd type="none" w="med" len="med"/>
                    </a:lnT>
                    <a:lnB>
                      <a:noFill/>
                    </a:lnB>
                    <a:lnTlToBr>
                      <a:noFill/>
                    </a:lnTlToBr>
                    <a:lnBlToTr>
                      <a:noFill/>
                    </a:lnBlToTr>
                    <a:noFill/>
                  </a:tcPr>
                </a:tc>
              </a:tr>
            </a:tbl>
          </a:graphicData>
        </a:graphic>
      </p:graphicFrame>
      <p:sp>
        <p:nvSpPr>
          <p:cNvPr id="162836" name="Line 72"/>
          <p:cNvSpPr/>
          <p:nvPr/>
        </p:nvSpPr>
        <p:spPr>
          <a:xfrm flipH="1">
            <a:off x="1905000" y="2057400"/>
            <a:ext cx="2362200" cy="533400"/>
          </a:xfrm>
          <a:prstGeom prst="line">
            <a:avLst/>
          </a:prstGeom>
          <a:ln w="19050" cap="flat" cmpd="sng">
            <a:solidFill>
              <a:schemeClr val="tx1"/>
            </a:solidFill>
            <a:prstDash val="solid"/>
            <a:headEnd type="none" w="med" len="med"/>
            <a:tailEnd type="triangle" w="med" len="med"/>
          </a:ln>
        </p:spPr>
      </p:sp>
      <p:sp>
        <p:nvSpPr>
          <p:cNvPr id="162837" name="Line 99"/>
          <p:cNvSpPr/>
          <p:nvPr/>
        </p:nvSpPr>
        <p:spPr>
          <a:xfrm>
            <a:off x="1524000" y="4191000"/>
            <a:ext cx="228600" cy="0"/>
          </a:xfrm>
          <a:prstGeom prst="line">
            <a:avLst/>
          </a:prstGeom>
          <a:ln w="9525">
            <a:noFill/>
          </a:ln>
        </p:spPr>
      </p:sp>
      <p:sp>
        <p:nvSpPr>
          <p:cNvPr id="162838" name="Line 102"/>
          <p:cNvSpPr/>
          <p:nvPr/>
        </p:nvSpPr>
        <p:spPr>
          <a:xfrm>
            <a:off x="1524000" y="4851400"/>
            <a:ext cx="228600" cy="0"/>
          </a:xfrm>
          <a:prstGeom prst="line">
            <a:avLst/>
          </a:prstGeom>
          <a:ln w="9525">
            <a:noFill/>
          </a:ln>
        </p:spPr>
      </p:sp>
      <p:sp>
        <p:nvSpPr>
          <p:cNvPr id="162839" name="Line 103"/>
          <p:cNvSpPr/>
          <p:nvPr/>
        </p:nvSpPr>
        <p:spPr>
          <a:xfrm>
            <a:off x="1524000" y="4191000"/>
            <a:ext cx="0" cy="228600"/>
          </a:xfrm>
          <a:prstGeom prst="line">
            <a:avLst/>
          </a:prstGeom>
          <a:ln w="9525">
            <a:noFill/>
          </a:ln>
        </p:spPr>
      </p:sp>
      <p:sp>
        <p:nvSpPr>
          <p:cNvPr id="162840" name="Line 106"/>
          <p:cNvSpPr/>
          <p:nvPr/>
        </p:nvSpPr>
        <p:spPr>
          <a:xfrm>
            <a:off x="2209800" y="4191000"/>
            <a:ext cx="0" cy="228600"/>
          </a:xfrm>
          <a:prstGeom prst="line">
            <a:avLst/>
          </a:prstGeom>
          <a:ln w="9525">
            <a:noFill/>
          </a:ln>
        </p:spPr>
      </p:sp>
      <p:sp>
        <p:nvSpPr>
          <p:cNvPr id="162841" name="Line 107"/>
          <p:cNvSpPr/>
          <p:nvPr/>
        </p:nvSpPr>
        <p:spPr>
          <a:xfrm>
            <a:off x="1752600" y="4191000"/>
            <a:ext cx="269875" cy="0"/>
          </a:xfrm>
          <a:prstGeom prst="line">
            <a:avLst/>
          </a:prstGeom>
          <a:ln w="9525">
            <a:noFill/>
          </a:ln>
        </p:spPr>
      </p:sp>
      <p:sp>
        <p:nvSpPr>
          <p:cNvPr id="162842" name="Line 108"/>
          <p:cNvSpPr/>
          <p:nvPr/>
        </p:nvSpPr>
        <p:spPr>
          <a:xfrm>
            <a:off x="1524000" y="4419600"/>
            <a:ext cx="0" cy="228600"/>
          </a:xfrm>
          <a:prstGeom prst="line">
            <a:avLst/>
          </a:prstGeom>
          <a:ln w="9525">
            <a:noFill/>
          </a:ln>
        </p:spPr>
      </p:sp>
      <p:sp>
        <p:nvSpPr>
          <p:cNvPr id="162843" name="Line 109"/>
          <p:cNvSpPr/>
          <p:nvPr/>
        </p:nvSpPr>
        <p:spPr>
          <a:xfrm>
            <a:off x="2022475" y="4191000"/>
            <a:ext cx="187325" cy="0"/>
          </a:xfrm>
          <a:prstGeom prst="line">
            <a:avLst/>
          </a:prstGeom>
          <a:ln w="9525">
            <a:noFill/>
          </a:ln>
        </p:spPr>
      </p:sp>
      <p:sp>
        <p:nvSpPr>
          <p:cNvPr id="162844" name="Line 110"/>
          <p:cNvSpPr/>
          <p:nvPr/>
        </p:nvSpPr>
        <p:spPr>
          <a:xfrm>
            <a:off x="2209800" y="4419600"/>
            <a:ext cx="0" cy="228600"/>
          </a:xfrm>
          <a:prstGeom prst="line">
            <a:avLst/>
          </a:prstGeom>
          <a:ln w="9525">
            <a:noFill/>
          </a:ln>
        </p:spPr>
      </p:sp>
      <p:sp>
        <p:nvSpPr>
          <p:cNvPr id="162845" name="Line 111"/>
          <p:cNvSpPr/>
          <p:nvPr/>
        </p:nvSpPr>
        <p:spPr>
          <a:xfrm>
            <a:off x="1524000" y="4648200"/>
            <a:ext cx="0" cy="203200"/>
          </a:xfrm>
          <a:prstGeom prst="line">
            <a:avLst/>
          </a:prstGeom>
          <a:ln w="9525">
            <a:noFill/>
          </a:ln>
        </p:spPr>
      </p:sp>
      <p:sp>
        <p:nvSpPr>
          <p:cNvPr id="162846" name="Line 112"/>
          <p:cNvSpPr/>
          <p:nvPr/>
        </p:nvSpPr>
        <p:spPr>
          <a:xfrm>
            <a:off x="2209800" y="4648200"/>
            <a:ext cx="0" cy="203200"/>
          </a:xfrm>
          <a:prstGeom prst="line">
            <a:avLst/>
          </a:prstGeom>
          <a:ln w="9525">
            <a:noFill/>
          </a:ln>
        </p:spPr>
      </p:sp>
      <p:sp>
        <p:nvSpPr>
          <p:cNvPr id="162847" name="Line 113"/>
          <p:cNvSpPr/>
          <p:nvPr/>
        </p:nvSpPr>
        <p:spPr>
          <a:xfrm>
            <a:off x="1752600" y="4851400"/>
            <a:ext cx="269875" cy="0"/>
          </a:xfrm>
          <a:prstGeom prst="line">
            <a:avLst/>
          </a:prstGeom>
          <a:ln w="9525">
            <a:noFill/>
          </a:ln>
        </p:spPr>
      </p:sp>
      <p:sp>
        <p:nvSpPr>
          <p:cNvPr id="162848" name="Line 114"/>
          <p:cNvSpPr/>
          <p:nvPr/>
        </p:nvSpPr>
        <p:spPr>
          <a:xfrm>
            <a:off x="2022475" y="4851400"/>
            <a:ext cx="187325" cy="0"/>
          </a:xfrm>
          <a:prstGeom prst="line">
            <a:avLst/>
          </a:prstGeom>
          <a:ln w="9525">
            <a:noFill/>
          </a:ln>
        </p:spPr>
      </p:sp>
      <p:sp>
        <p:nvSpPr>
          <p:cNvPr id="162849" name="Line 124"/>
          <p:cNvSpPr/>
          <p:nvPr/>
        </p:nvSpPr>
        <p:spPr>
          <a:xfrm>
            <a:off x="762000" y="4191000"/>
            <a:ext cx="228600" cy="0"/>
          </a:xfrm>
          <a:prstGeom prst="line">
            <a:avLst/>
          </a:prstGeom>
          <a:ln w="9525">
            <a:noFill/>
          </a:ln>
        </p:spPr>
      </p:sp>
      <p:sp>
        <p:nvSpPr>
          <p:cNvPr id="162850" name="Line 127"/>
          <p:cNvSpPr/>
          <p:nvPr/>
        </p:nvSpPr>
        <p:spPr>
          <a:xfrm>
            <a:off x="762000" y="4851400"/>
            <a:ext cx="228600" cy="0"/>
          </a:xfrm>
          <a:prstGeom prst="line">
            <a:avLst/>
          </a:prstGeom>
          <a:ln w="9525">
            <a:noFill/>
          </a:ln>
        </p:spPr>
      </p:sp>
      <p:sp>
        <p:nvSpPr>
          <p:cNvPr id="162851" name="Line 128"/>
          <p:cNvSpPr/>
          <p:nvPr/>
        </p:nvSpPr>
        <p:spPr>
          <a:xfrm>
            <a:off x="762000" y="4191000"/>
            <a:ext cx="0" cy="228600"/>
          </a:xfrm>
          <a:prstGeom prst="line">
            <a:avLst/>
          </a:prstGeom>
          <a:ln w="9525">
            <a:noFill/>
          </a:ln>
        </p:spPr>
      </p:sp>
      <p:sp>
        <p:nvSpPr>
          <p:cNvPr id="162852" name="Line 131"/>
          <p:cNvSpPr/>
          <p:nvPr/>
        </p:nvSpPr>
        <p:spPr>
          <a:xfrm>
            <a:off x="1447800" y="4191000"/>
            <a:ext cx="0" cy="228600"/>
          </a:xfrm>
          <a:prstGeom prst="line">
            <a:avLst/>
          </a:prstGeom>
          <a:ln w="9525">
            <a:noFill/>
          </a:ln>
        </p:spPr>
      </p:sp>
      <p:sp>
        <p:nvSpPr>
          <p:cNvPr id="162853" name="Line 132"/>
          <p:cNvSpPr/>
          <p:nvPr/>
        </p:nvSpPr>
        <p:spPr>
          <a:xfrm>
            <a:off x="990600" y="4191000"/>
            <a:ext cx="304800" cy="0"/>
          </a:xfrm>
          <a:prstGeom prst="line">
            <a:avLst/>
          </a:prstGeom>
          <a:ln w="9525">
            <a:noFill/>
          </a:ln>
        </p:spPr>
      </p:sp>
      <p:sp>
        <p:nvSpPr>
          <p:cNvPr id="162854" name="Line 133"/>
          <p:cNvSpPr/>
          <p:nvPr/>
        </p:nvSpPr>
        <p:spPr>
          <a:xfrm>
            <a:off x="762000" y="4419600"/>
            <a:ext cx="0" cy="228600"/>
          </a:xfrm>
          <a:prstGeom prst="line">
            <a:avLst/>
          </a:prstGeom>
          <a:ln w="9525">
            <a:noFill/>
          </a:ln>
        </p:spPr>
      </p:sp>
      <p:sp>
        <p:nvSpPr>
          <p:cNvPr id="162855" name="Line 134"/>
          <p:cNvSpPr/>
          <p:nvPr/>
        </p:nvSpPr>
        <p:spPr>
          <a:xfrm>
            <a:off x="1295400" y="4191000"/>
            <a:ext cx="152400" cy="0"/>
          </a:xfrm>
          <a:prstGeom prst="line">
            <a:avLst/>
          </a:prstGeom>
          <a:ln w="9525">
            <a:noFill/>
          </a:ln>
        </p:spPr>
      </p:sp>
      <p:sp>
        <p:nvSpPr>
          <p:cNvPr id="162856" name="Line 135"/>
          <p:cNvSpPr/>
          <p:nvPr/>
        </p:nvSpPr>
        <p:spPr>
          <a:xfrm>
            <a:off x="1447800" y="4419600"/>
            <a:ext cx="0" cy="228600"/>
          </a:xfrm>
          <a:prstGeom prst="line">
            <a:avLst/>
          </a:prstGeom>
          <a:ln w="9525">
            <a:noFill/>
          </a:ln>
        </p:spPr>
      </p:sp>
      <p:sp>
        <p:nvSpPr>
          <p:cNvPr id="162857" name="Line 136"/>
          <p:cNvSpPr/>
          <p:nvPr/>
        </p:nvSpPr>
        <p:spPr>
          <a:xfrm>
            <a:off x="762000" y="4648200"/>
            <a:ext cx="0" cy="203200"/>
          </a:xfrm>
          <a:prstGeom prst="line">
            <a:avLst/>
          </a:prstGeom>
          <a:ln w="9525">
            <a:noFill/>
          </a:ln>
        </p:spPr>
      </p:sp>
      <p:sp>
        <p:nvSpPr>
          <p:cNvPr id="162858" name="Line 137"/>
          <p:cNvSpPr/>
          <p:nvPr/>
        </p:nvSpPr>
        <p:spPr>
          <a:xfrm>
            <a:off x="1447800" y="4648200"/>
            <a:ext cx="0" cy="203200"/>
          </a:xfrm>
          <a:prstGeom prst="line">
            <a:avLst/>
          </a:prstGeom>
          <a:ln w="9525">
            <a:noFill/>
          </a:ln>
        </p:spPr>
      </p:sp>
      <p:sp>
        <p:nvSpPr>
          <p:cNvPr id="162859" name="Line 138"/>
          <p:cNvSpPr/>
          <p:nvPr/>
        </p:nvSpPr>
        <p:spPr>
          <a:xfrm>
            <a:off x="990600" y="4851400"/>
            <a:ext cx="304800" cy="0"/>
          </a:xfrm>
          <a:prstGeom prst="line">
            <a:avLst/>
          </a:prstGeom>
          <a:ln w="9525">
            <a:noFill/>
          </a:ln>
        </p:spPr>
      </p:sp>
      <p:sp>
        <p:nvSpPr>
          <p:cNvPr id="162860" name="Line 139"/>
          <p:cNvSpPr/>
          <p:nvPr/>
        </p:nvSpPr>
        <p:spPr>
          <a:xfrm>
            <a:off x="1295400" y="4851400"/>
            <a:ext cx="152400" cy="0"/>
          </a:xfrm>
          <a:prstGeom prst="line">
            <a:avLst/>
          </a:prstGeom>
          <a:ln w="9525">
            <a:noFill/>
          </a:ln>
        </p:spPr>
      </p:sp>
      <p:sp>
        <p:nvSpPr>
          <p:cNvPr id="162861" name="Rectangle 145"/>
          <p:cNvSpPr/>
          <p:nvPr/>
        </p:nvSpPr>
        <p:spPr>
          <a:xfrm>
            <a:off x="152400" y="48006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1</a:t>
            </a:r>
            <a:endParaRPr lang="en-US" altLang="zh-CN" b="0">
              <a:latin typeface="华文新魏" panose="02010800040101010101" pitchFamily="2" charset="-122"/>
              <a:ea typeface="华文新魏" panose="02010800040101010101" pitchFamily="2" charset="-122"/>
            </a:endParaRPr>
          </a:p>
        </p:txBody>
      </p:sp>
      <p:sp>
        <p:nvSpPr>
          <p:cNvPr id="162862" name="Rectangle 146"/>
          <p:cNvSpPr/>
          <p:nvPr/>
        </p:nvSpPr>
        <p:spPr>
          <a:xfrm>
            <a:off x="914400" y="48768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0</a:t>
            </a:r>
            <a:endParaRPr lang="en-US" altLang="zh-CN" b="0">
              <a:latin typeface="华文新魏" panose="02010800040101010101" pitchFamily="2" charset="-122"/>
              <a:ea typeface="华文新魏" panose="02010800040101010101" pitchFamily="2" charset="-122"/>
            </a:endParaRPr>
          </a:p>
        </p:txBody>
      </p:sp>
      <p:sp>
        <p:nvSpPr>
          <p:cNvPr id="162863" name="Line 156"/>
          <p:cNvSpPr/>
          <p:nvPr/>
        </p:nvSpPr>
        <p:spPr>
          <a:xfrm>
            <a:off x="76200" y="4216400"/>
            <a:ext cx="152400" cy="0"/>
          </a:xfrm>
          <a:prstGeom prst="line">
            <a:avLst/>
          </a:prstGeom>
          <a:ln w="9525">
            <a:noFill/>
          </a:ln>
        </p:spPr>
      </p:sp>
      <p:sp>
        <p:nvSpPr>
          <p:cNvPr id="162864" name="Line 159"/>
          <p:cNvSpPr/>
          <p:nvPr/>
        </p:nvSpPr>
        <p:spPr>
          <a:xfrm>
            <a:off x="76200" y="4826000"/>
            <a:ext cx="152400" cy="0"/>
          </a:xfrm>
          <a:prstGeom prst="line">
            <a:avLst/>
          </a:prstGeom>
          <a:ln w="9525">
            <a:noFill/>
          </a:ln>
        </p:spPr>
      </p:sp>
      <p:sp>
        <p:nvSpPr>
          <p:cNvPr id="162865" name="Line 160"/>
          <p:cNvSpPr/>
          <p:nvPr/>
        </p:nvSpPr>
        <p:spPr>
          <a:xfrm>
            <a:off x="76200" y="4216400"/>
            <a:ext cx="0" cy="212725"/>
          </a:xfrm>
          <a:prstGeom prst="line">
            <a:avLst/>
          </a:prstGeom>
          <a:ln w="9525">
            <a:noFill/>
          </a:ln>
        </p:spPr>
      </p:sp>
      <p:sp>
        <p:nvSpPr>
          <p:cNvPr id="162866" name="Line 163"/>
          <p:cNvSpPr/>
          <p:nvPr/>
        </p:nvSpPr>
        <p:spPr>
          <a:xfrm>
            <a:off x="685800" y="4216400"/>
            <a:ext cx="0" cy="212725"/>
          </a:xfrm>
          <a:prstGeom prst="line">
            <a:avLst/>
          </a:prstGeom>
          <a:ln w="9525">
            <a:noFill/>
          </a:ln>
        </p:spPr>
      </p:sp>
      <p:sp>
        <p:nvSpPr>
          <p:cNvPr id="162867" name="Line 164"/>
          <p:cNvSpPr/>
          <p:nvPr/>
        </p:nvSpPr>
        <p:spPr>
          <a:xfrm>
            <a:off x="228600" y="4216400"/>
            <a:ext cx="228600" cy="0"/>
          </a:xfrm>
          <a:prstGeom prst="line">
            <a:avLst/>
          </a:prstGeom>
          <a:ln w="9525">
            <a:noFill/>
          </a:ln>
        </p:spPr>
      </p:sp>
      <p:sp>
        <p:nvSpPr>
          <p:cNvPr id="162868" name="Line 165"/>
          <p:cNvSpPr/>
          <p:nvPr/>
        </p:nvSpPr>
        <p:spPr>
          <a:xfrm>
            <a:off x="76200" y="4429125"/>
            <a:ext cx="0" cy="230188"/>
          </a:xfrm>
          <a:prstGeom prst="line">
            <a:avLst/>
          </a:prstGeom>
          <a:ln w="9525">
            <a:noFill/>
          </a:ln>
        </p:spPr>
      </p:sp>
      <p:sp>
        <p:nvSpPr>
          <p:cNvPr id="162869" name="Line 166"/>
          <p:cNvSpPr/>
          <p:nvPr/>
        </p:nvSpPr>
        <p:spPr>
          <a:xfrm>
            <a:off x="457200" y="4216400"/>
            <a:ext cx="228600" cy="0"/>
          </a:xfrm>
          <a:prstGeom prst="line">
            <a:avLst/>
          </a:prstGeom>
          <a:ln w="9525">
            <a:noFill/>
          </a:ln>
        </p:spPr>
      </p:sp>
      <p:sp>
        <p:nvSpPr>
          <p:cNvPr id="162870" name="Line 167"/>
          <p:cNvSpPr/>
          <p:nvPr/>
        </p:nvSpPr>
        <p:spPr>
          <a:xfrm>
            <a:off x="685800" y="4429125"/>
            <a:ext cx="0" cy="230188"/>
          </a:xfrm>
          <a:prstGeom prst="line">
            <a:avLst/>
          </a:prstGeom>
          <a:ln w="9525">
            <a:noFill/>
          </a:ln>
        </p:spPr>
      </p:sp>
      <p:sp>
        <p:nvSpPr>
          <p:cNvPr id="162871" name="Line 168"/>
          <p:cNvSpPr/>
          <p:nvPr/>
        </p:nvSpPr>
        <p:spPr>
          <a:xfrm>
            <a:off x="76200" y="4659313"/>
            <a:ext cx="0" cy="166687"/>
          </a:xfrm>
          <a:prstGeom prst="line">
            <a:avLst/>
          </a:prstGeom>
          <a:ln w="9525">
            <a:noFill/>
          </a:ln>
        </p:spPr>
      </p:sp>
      <p:sp>
        <p:nvSpPr>
          <p:cNvPr id="162872" name="Line 169"/>
          <p:cNvSpPr/>
          <p:nvPr/>
        </p:nvSpPr>
        <p:spPr>
          <a:xfrm>
            <a:off x="685800" y="4659313"/>
            <a:ext cx="0" cy="166687"/>
          </a:xfrm>
          <a:prstGeom prst="line">
            <a:avLst/>
          </a:prstGeom>
          <a:ln w="9525">
            <a:noFill/>
          </a:ln>
        </p:spPr>
      </p:sp>
      <p:sp>
        <p:nvSpPr>
          <p:cNvPr id="162873" name="Line 170"/>
          <p:cNvSpPr/>
          <p:nvPr/>
        </p:nvSpPr>
        <p:spPr>
          <a:xfrm>
            <a:off x="228600" y="4826000"/>
            <a:ext cx="228600" cy="0"/>
          </a:xfrm>
          <a:prstGeom prst="line">
            <a:avLst/>
          </a:prstGeom>
          <a:ln w="9525">
            <a:noFill/>
          </a:ln>
        </p:spPr>
      </p:sp>
      <p:sp>
        <p:nvSpPr>
          <p:cNvPr id="162874" name="Line 171"/>
          <p:cNvSpPr/>
          <p:nvPr/>
        </p:nvSpPr>
        <p:spPr>
          <a:xfrm>
            <a:off x="457200" y="4826000"/>
            <a:ext cx="228600" cy="0"/>
          </a:xfrm>
          <a:prstGeom prst="line">
            <a:avLst/>
          </a:prstGeom>
          <a:ln w="9525">
            <a:noFill/>
          </a:ln>
        </p:spPr>
      </p:sp>
      <p:sp>
        <p:nvSpPr>
          <p:cNvPr id="162875" name="Line 185"/>
          <p:cNvSpPr/>
          <p:nvPr/>
        </p:nvSpPr>
        <p:spPr>
          <a:xfrm>
            <a:off x="2286000" y="4191000"/>
            <a:ext cx="228600" cy="0"/>
          </a:xfrm>
          <a:prstGeom prst="line">
            <a:avLst/>
          </a:prstGeom>
          <a:ln w="9525">
            <a:noFill/>
          </a:ln>
        </p:spPr>
      </p:sp>
      <p:sp>
        <p:nvSpPr>
          <p:cNvPr id="162876" name="Line 188"/>
          <p:cNvSpPr/>
          <p:nvPr/>
        </p:nvSpPr>
        <p:spPr>
          <a:xfrm>
            <a:off x="2286000" y="4860925"/>
            <a:ext cx="228600" cy="0"/>
          </a:xfrm>
          <a:prstGeom prst="line">
            <a:avLst/>
          </a:prstGeom>
          <a:ln w="9525">
            <a:noFill/>
          </a:ln>
        </p:spPr>
      </p:sp>
      <p:sp>
        <p:nvSpPr>
          <p:cNvPr id="162877" name="Line 189"/>
          <p:cNvSpPr/>
          <p:nvPr/>
        </p:nvSpPr>
        <p:spPr>
          <a:xfrm>
            <a:off x="2286000" y="4191000"/>
            <a:ext cx="0" cy="228600"/>
          </a:xfrm>
          <a:prstGeom prst="line">
            <a:avLst/>
          </a:prstGeom>
          <a:ln w="9525">
            <a:noFill/>
          </a:ln>
        </p:spPr>
      </p:sp>
      <p:sp>
        <p:nvSpPr>
          <p:cNvPr id="162878" name="Line 192"/>
          <p:cNvSpPr/>
          <p:nvPr/>
        </p:nvSpPr>
        <p:spPr>
          <a:xfrm>
            <a:off x="2971800" y="4191000"/>
            <a:ext cx="0" cy="228600"/>
          </a:xfrm>
          <a:prstGeom prst="line">
            <a:avLst/>
          </a:prstGeom>
          <a:ln w="9525">
            <a:noFill/>
          </a:ln>
        </p:spPr>
      </p:sp>
      <p:sp>
        <p:nvSpPr>
          <p:cNvPr id="162879" name="Line 193"/>
          <p:cNvSpPr/>
          <p:nvPr/>
        </p:nvSpPr>
        <p:spPr>
          <a:xfrm>
            <a:off x="2514600" y="4191000"/>
            <a:ext cx="269875" cy="0"/>
          </a:xfrm>
          <a:prstGeom prst="line">
            <a:avLst/>
          </a:prstGeom>
          <a:ln w="9525">
            <a:noFill/>
          </a:ln>
        </p:spPr>
      </p:sp>
      <p:sp>
        <p:nvSpPr>
          <p:cNvPr id="162880" name="Line 194"/>
          <p:cNvSpPr/>
          <p:nvPr/>
        </p:nvSpPr>
        <p:spPr>
          <a:xfrm>
            <a:off x="2286000" y="4419600"/>
            <a:ext cx="0" cy="228600"/>
          </a:xfrm>
          <a:prstGeom prst="line">
            <a:avLst/>
          </a:prstGeom>
          <a:ln w="9525">
            <a:noFill/>
          </a:ln>
        </p:spPr>
      </p:sp>
      <p:sp>
        <p:nvSpPr>
          <p:cNvPr id="162881" name="Line 195"/>
          <p:cNvSpPr/>
          <p:nvPr/>
        </p:nvSpPr>
        <p:spPr>
          <a:xfrm>
            <a:off x="2784475" y="4191000"/>
            <a:ext cx="187325" cy="0"/>
          </a:xfrm>
          <a:prstGeom prst="line">
            <a:avLst/>
          </a:prstGeom>
          <a:ln w="9525">
            <a:noFill/>
          </a:ln>
        </p:spPr>
      </p:sp>
      <p:sp>
        <p:nvSpPr>
          <p:cNvPr id="162882" name="Line 196"/>
          <p:cNvSpPr/>
          <p:nvPr/>
        </p:nvSpPr>
        <p:spPr>
          <a:xfrm>
            <a:off x="2971800" y="4419600"/>
            <a:ext cx="0" cy="228600"/>
          </a:xfrm>
          <a:prstGeom prst="line">
            <a:avLst/>
          </a:prstGeom>
          <a:ln w="9525">
            <a:noFill/>
          </a:ln>
        </p:spPr>
      </p:sp>
      <p:sp>
        <p:nvSpPr>
          <p:cNvPr id="162883" name="Line 197"/>
          <p:cNvSpPr/>
          <p:nvPr/>
        </p:nvSpPr>
        <p:spPr>
          <a:xfrm>
            <a:off x="2286000" y="4648200"/>
            <a:ext cx="0" cy="212725"/>
          </a:xfrm>
          <a:prstGeom prst="line">
            <a:avLst/>
          </a:prstGeom>
          <a:ln w="9525">
            <a:noFill/>
          </a:ln>
        </p:spPr>
      </p:sp>
      <p:sp>
        <p:nvSpPr>
          <p:cNvPr id="162884" name="Line 198"/>
          <p:cNvSpPr/>
          <p:nvPr/>
        </p:nvSpPr>
        <p:spPr>
          <a:xfrm>
            <a:off x="2971800" y="4648200"/>
            <a:ext cx="0" cy="212725"/>
          </a:xfrm>
          <a:prstGeom prst="line">
            <a:avLst/>
          </a:prstGeom>
          <a:ln w="9525">
            <a:noFill/>
          </a:ln>
        </p:spPr>
      </p:sp>
      <p:sp>
        <p:nvSpPr>
          <p:cNvPr id="162885" name="Line 199"/>
          <p:cNvSpPr/>
          <p:nvPr/>
        </p:nvSpPr>
        <p:spPr>
          <a:xfrm>
            <a:off x="2514600" y="4860925"/>
            <a:ext cx="269875" cy="0"/>
          </a:xfrm>
          <a:prstGeom prst="line">
            <a:avLst/>
          </a:prstGeom>
          <a:ln w="9525">
            <a:noFill/>
          </a:ln>
        </p:spPr>
      </p:sp>
      <p:sp>
        <p:nvSpPr>
          <p:cNvPr id="162886" name="Line 200"/>
          <p:cNvSpPr/>
          <p:nvPr/>
        </p:nvSpPr>
        <p:spPr>
          <a:xfrm>
            <a:off x="2784475" y="4860925"/>
            <a:ext cx="187325" cy="0"/>
          </a:xfrm>
          <a:prstGeom prst="line">
            <a:avLst/>
          </a:prstGeom>
          <a:ln w="9525">
            <a:noFill/>
          </a:ln>
        </p:spPr>
      </p:sp>
      <p:sp>
        <p:nvSpPr>
          <p:cNvPr id="162887" name="Line 210"/>
          <p:cNvSpPr/>
          <p:nvPr/>
        </p:nvSpPr>
        <p:spPr>
          <a:xfrm>
            <a:off x="3048000" y="4114800"/>
            <a:ext cx="228600" cy="0"/>
          </a:xfrm>
          <a:prstGeom prst="line">
            <a:avLst/>
          </a:prstGeom>
          <a:ln w="9525">
            <a:noFill/>
          </a:ln>
        </p:spPr>
      </p:sp>
      <p:sp>
        <p:nvSpPr>
          <p:cNvPr id="162888" name="Line 213"/>
          <p:cNvSpPr/>
          <p:nvPr/>
        </p:nvSpPr>
        <p:spPr>
          <a:xfrm>
            <a:off x="3048000" y="4851400"/>
            <a:ext cx="228600" cy="0"/>
          </a:xfrm>
          <a:prstGeom prst="line">
            <a:avLst/>
          </a:prstGeom>
          <a:ln w="9525">
            <a:noFill/>
          </a:ln>
        </p:spPr>
      </p:sp>
      <p:sp>
        <p:nvSpPr>
          <p:cNvPr id="162889" name="Line 214"/>
          <p:cNvSpPr/>
          <p:nvPr/>
        </p:nvSpPr>
        <p:spPr>
          <a:xfrm>
            <a:off x="3048000" y="4114800"/>
            <a:ext cx="0" cy="304800"/>
          </a:xfrm>
          <a:prstGeom prst="line">
            <a:avLst/>
          </a:prstGeom>
          <a:ln w="9525">
            <a:noFill/>
          </a:ln>
        </p:spPr>
      </p:sp>
      <p:sp>
        <p:nvSpPr>
          <p:cNvPr id="162890" name="Line 217"/>
          <p:cNvSpPr/>
          <p:nvPr/>
        </p:nvSpPr>
        <p:spPr>
          <a:xfrm>
            <a:off x="3733800" y="4114800"/>
            <a:ext cx="0" cy="304800"/>
          </a:xfrm>
          <a:prstGeom prst="line">
            <a:avLst/>
          </a:prstGeom>
          <a:ln w="9525">
            <a:noFill/>
          </a:ln>
        </p:spPr>
      </p:sp>
      <p:sp>
        <p:nvSpPr>
          <p:cNvPr id="162891" name="Line 218"/>
          <p:cNvSpPr/>
          <p:nvPr/>
        </p:nvSpPr>
        <p:spPr>
          <a:xfrm>
            <a:off x="3276600" y="4114800"/>
            <a:ext cx="269875" cy="0"/>
          </a:xfrm>
          <a:prstGeom prst="line">
            <a:avLst/>
          </a:prstGeom>
          <a:ln w="9525">
            <a:noFill/>
          </a:ln>
        </p:spPr>
      </p:sp>
      <p:sp>
        <p:nvSpPr>
          <p:cNvPr id="162892" name="Line 219"/>
          <p:cNvSpPr/>
          <p:nvPr/>
        </p:nvSpPr>
        <p:spPr>
          <a:xfrm>
            <a:off x="3048000" y="4419600"/>
            <a:ext cx="0" cy="228600"/>
          </a:xfrm>
          <a:prstGeom prst="line">
            <a:avLst/>
          </a:prstGeom>
          <a:ln w="9525">
            <a:noFill/>
          </a:ln>
        </p:spPr>
      </p:sp>
      <p:sp>
        <p:nvSpPr>
          <p:cNvPr id="162893" name="Line 220"/>
          <p:cNvSpPr/>
          <p:nvPr/>
        </p:nvSpPr>
        <p:spPr>
          <a:xfrm>
            <a:off x="3546475" y="4114800"/>
            <a:ext cx="187325" cy="0"/>
          </a:xfrm>
          <a:prstGeom prst="line">
            <a:avLst/>
          </a:prstGeom>
          <a:ln w="9525">
            <a:noFill/>
          </a:ln>
        </p:spPr>
      </p:sp>
      <p:sp>
        <p:nvSpPr>
          <p:cNvPr id="162894" name="Line 221"/>
          <p:cNvSpPr/>
          <p:nvPr/>
        </p:nvSpPr>
        <p:spPr>
          <a:xfrm>
            <a:off x="3733800" y="4419600"/>
            <a:ext cx="0" cy="228600"/>
          </a:xfrm>
          <a:prstGeom prst="line">
            <a:avLst/>
          </a:prstGeom>
          <a:ln w="9525">
            <a:noFill/>
          </a:ln>
        </p:spPr>
      </p:sp>
      <p:sp>
        <p:nvSpPr>
          <p:cNvPr id="162895" name="Line 222"/>
          <p:cNvSpPr/>
          <p:nvPr/>
        </p:nvSpPr>
        <p:spPr>
          <a:xfrm>
            <a:off x="3048000" y="4648200"/>
            <a:ext cx="0" cy="203200"/>
          </a:xfrm>
          <a:prstGeom prst="line">
            <a:avLst/>
          </a:prstGeom>
          <a:ln w="9525">
            <a:noFill/>
          </a:ln>
        </p:spPr>
      </p:sp>
      <p:sp>
        <p:nvSpPr>
          <p:cNvPr id="162896" name="Line 223"/>
          <p:cNvSpPr/>
          <p:nvPr/>
        </p:nvSpPr>
        <p:spPr>
          <a:xfrm>
            <a:off x="3733800" y="4648200"/>
            <a:ext cx="0" cy="203200"/>
          </a:xfrm>
          <a:prstGeom prst="line">
            <a:avLst/>
          </a:prstGeom>
          <a:ln w="9525">
            <a:noFill/>
          </a:ln>
        </p:spPr>
      </p:sp>
      <p:sp>
        <p:nvSpPr>
          <p:cNvPr id="162897" name="Line 224"/>
          <p:cNvSpPr/>
          <p:nvPr/>
        </p:nvSpPr>
        <p:spPr>
          <a:xfrm>
            <a:off x="3276600" y="4851400"/>
            <a:ext cx="269875" cy="0"/>
          </a:xfrm>
          <a:prstGeom prst="line">
            <a:avLst/>
          </a:prstGeom>
          <a:ln w="9525">
            <a:noFill/>
          </a:ln>
        </p:spPr>
      </p:sp>
      <p:sp>
        <p:nvSpPr>
          <p:cNvPr id="162898" name="Line 225"/>
          <p:cNvSpPr/>
          <p:nvPr/>
        </p:nvSpPr>
        <p:spPr>
          <a:xfrm>
            <a:off x="3546475" y="4851400"/>
            <a:ext cx="187325" cy="0"/>
          </a:xfrm>
          <a:prstGeom prst="line">
            <a:avLst/>
          </a:prstGeom>
          <a:ln w="9525">
            <a:noFill/>
          </a:ln>
        </p:spPr>
      </p:sp>
      <p:sp>
        <p:nvSpPr>
          <p:cNvPr id="162899" name="Line 511"/>
          <p:cNvSpPr/>
          <p:nvPr/>
        </p:nvSpPr>
        <p:spPr>
          <a:xfrm>
            <a:off x="5562600" y="5867400"/>
            <a:ext cx="228600" cy="0"/>
          </a:xfrm>
          <a:prstGeom prst="line">
            <a:avLst/>
          </a:prstGeom>
          <a:ln w="9525">
            <a:noFill/>
          </a:ln>
        </p:spPr>
      </p:sp>
      <p:sp>
        <p:nvSpPr>
          <p:cNvPr id="162900" name="Line 514"/>
          <p:cNvSpPr/>
          <p:nvPr/>
        </p:nvSpPr>
        <p:spPr>
          <a:xfrm>
            <a:off x="5562600" y="6527800"/>
            <a:ext cx="228600" cy="0"/>
          </a:xfrm>
          <a:prstGeom prst="line">
            <a:avLst/>
          </a:prstGeom>
          <a:ln w="9525">
            <a:noFill/>
          </a:ln>
        </p:spPr>
      </p:sp>
      <p:sp>
        <p:nvSpPr>
          <p:cNvPr id="162901" name="Line 515"/>
          <p:cNvSpPr/>
          <p:nvPr/>
        </p:nvSpPr>
        <p:spPr>
          <a:xfrm>
            <a:off x="5562600" y="5867400"/>
            <a:ext cx="0" cy="228600"/>
          </a:xfrm>
          <a:prstGeom prst="line">
            <a:avLst/>
          </a:prstGeom>
          <a:ln w="9525">
            <a:noFill/>
          </a:ln>
        </p:spPr>
      </p:sp>
      <p:sp>
        <p:nvSpPr>
          <p:cNvPr id="162902" name="Line 518"/>
          <p:cNvSpPr/>
          <p:nvPr/>
        </p:nvSpPr>
        <p:spPr>
          <a:xfrm>
            <a:off x="6248400" y="5867400"/>
            <a:ext cx="0" cy="228600"/>
          </a:xfrm>
          <a:prstGeom prst="line">
            <a:avLst/>
          </a:prstGeom>
          <a:ln w="9525">
            <a:noFill/>
          </a:ln>
        </p:spPr>
      </p:sp>
      <p:sp>
        <p:nvSpPr>
          <p:cNvPr id="162903" name="Line 519"/>
          <p:cNvSpPr/>
          <p:nvPr/>
        </p:nvSpPr>
        <p:spPr>
          <a:xfrm>
            <a:off x="5791200" y="5867400"/>
            <a:ext cx="269875" cy="0"/>
          </a:xfrm>
          <a:prstGeom prst="line">
            <a:avLst/>
          </a:prstGeom>
          <a:ln w="9525">
            <a:noFill/>
          </a:ln>
        </p:spPr>
      </p:sp>
      <p:sp>
        <p:nvSpPr>
          <p:cNvPr id="162904" name="Line 520"/>
          <p:cNvSpPr/>
          <p:nvPr/>
        </p:nvSpPr>
        <p:spPr>
          <a:xfrm>
            <a:off x="5562600" y="6096000"/>
            <a:ext cx="0" cy="228600"/>
          </a:xfrm>
          <a:prstGeom prst="line">
            <a:avLst/>
          </a:prstGeom>
          <a:ln w="9525">
            <a:noFill/>
          </a:ln>
        </p:spPr>
      </p:sp>
      <p:sp>
        <p:nvSpPr>
          <p:cNvPr id="162905" name="Line 521"/>
          <p:cNvSpPr/>
          <p:nvPr/>
        </p:nvSpPr>
        <p:spPr>
          <a:xfrm>
            <a:off x="6061075" y="5867400"/>
            <a:ext cx="187325" cy="0"/>
          </a:xfrm>
          <a:prstGeom prst="line">
            <a:avLst/>
          </a:prstGeom>
          <a:ln w="9525">
            <a:noFill/>
          </a:ln>
        </p:spPr>
      </p:sp>
      <p:sp>
        <p:nvSpPr>
          <p:cNvPr id="162906" name="Line 522"/>
          <p:cNvSpPr/>
          <p:nvPr/>
        </p:nvSpPr>
        <p:spPr>
          <a:xfrm>
            <a:off x="6248400" y="6096000"/>
            <a:ext cx="0" cy="228600"/>
          </a:xfrm>
          <a:prstGeom prst="line">
            <a:avLst/>
          </a:prstGeom>
          <a:ln w="9525">
            <a:noFill/>
          </a:ln>
        </p:spPr>
      </p:sp>
      <p:sp>
        <p:nvSpPr>
          <p:cNvPr id="162907" name="Line 523"/>
          <p:cNvSpPr/>
          <p:nvPr/>
        </p:nvSpPr>
        <p:spPr>
          <a:xfrm>
            <a:off x="5562600" y="6324600"/>
            <a:ext cx="0" cy="203200"/>
          </a:xfrm>
          <a:prstGeom prst="line">
            <a:avLst/>
          </a:prstGeom>
          <a:ln w="9525">
            <a:noFill/>
          </a:ln>
        </p:spPr>
      </p:sp>
      <p:sp>
        <p:nvSpPr>
          <p:cNvPr id="162908" name="Line 524"/>
          <p:cNvSpPr/>
          <p:nvPr/>
        </p:nvSpPr>
        <p:spPr>
          <a:xfrm>
            <a:off x="6248400" y="6324600"/>
            <a:ext cx="0" cy="203200"/>
          </a:xfrm>
          <a:prstGeom prst="line">
            <a:avLst/>
          </a:prstGeom>
          <a:ln w="9525">
            <a:noFill/>
          </a:ln>
        </p:spPr>
      </p:sp>
      <p:sp>
        <p:nvSpPr>
          <p:cNvPr id="162909" name="Line 525"/>
          <p:cNvSpPr/>
          <p:nvPr/>
        </p:nvSpPr>
        <p:spPr>
          <a:xfrm>
            <a:off x="5791200" y="6527800"/>
            <a:ext cx="269875" cy="0"/>
          </a:xfrm>
          <a:prstGeom prst="line">
            <a:avLst/>
          </a:prstGeom>
          <a:ln w="9525">
            <a:noFill/>
          </a:ln>
        </p:spPr>
      </p:sp>
      <p:sp>
        <p:nvSpPr>
          <p:cNvPr id="162910" name="Line 526"/>
          <p:cNvSpPr/>
          <p:nvPr/>
        </p:nvSpPr>
        <p:spPr>
          <a:xfrm>
            <a:off x="6061075" y="6527800"/>
            <a:ext cx="187325" cy="0"/>
          </a:xfrm>
          <a:prstGeom prst="line">
            <a:avLst/>
          </a:prstGeom>
          <a:ln w="9525">
            <a:noFill/>
          </a:ln>
        </p:spPr>
      </p:sp>
      <p:sp>
        <p:nvSpPr>
          <p:cNvPr id="162911" name="Line 536"/>
          <p:cNvSpPr/>
          <p:nvPr/>
        </p:nvSpPr>
        <p:spPr>
          <a:xfrm>
            <a:off x="4800600" y="5867400"/>
            <a:ext cx="228600" cy="0"/>
          </a:xfrm>
          <a:prstGeom prst="line">
            <a:avLst/>
          </a:prstGeom>
          <a:ln w="9525">
            <a:noFill/>
          </a:ln>
        </p:spPr>
      </p:sp>
      <p:sp>
        <p:nvSpPr>
          <p:cNvPr id="162912" name="Line 539"/>
          <p:cNvSpPr/>
          <p:nvPr/>
        </p:nvSpPr>
        <p:spPr>
          <a:xfrm>
            <a:off x="4800600" y="6527800"/>
            <a:ext cx="228600" cy="0"/>
          </a:xfrm>
          <a:prstGeom prst="line">
            <a:avLst/>
          </a:prstGeom>
          <a:ln w="9525">
            <a:noFill/>
          </a:ln>
        </p:spPr>
      </p:sp>
      <p:sp>
        <p:nvSpPr>
          <p:cNvPr id="162913" name="Line 540"/>
          <p:cNvSpPr/>
          <p:nvPr/>
        </p:nvSpPr>
        <p:spPr>
          <a:xfrm>
            <a:off x="4800600" y="5867400"/>
            <a:ext cx="0" cy="228600"/>
          </a:xfrm>
          <a:prstGeom prst="line">
            <a:avLst/>
          </a:prstGeom>
          <a:ln w="9525">
            <a:noFill/>
          </a:ln>
        </p:spPr>
      </p:sp>
      <p:sp>
        <p:nvSpPr>
          <p:cNvPr id="162914" name="Line 543"/>
          <p:cNvSpPr/>
          <p:nvPr/>
        </p:nvSpPr>
        <p:spPr>
          <a:xfrm>
            <a:off x="5486400" y="5867400"/>
            <a:ext cx="0" cy="228600"/>
          </a:xfrm>
          <a:prstGeom prst="line">
            <a:avLst/>
          </a:prstGeom>
          <a:ln w="9525">
            <a:noFill/>
          </a:ln>
        </p:spPr>
      </p:sp>
      <p:sp>
        <p:nvSpPr>
          <p:cNvPr id="162915" name="Line 544"/>
          <p:cNvSpPr/>
          <p:nvPr/>
        </p:nvSpPr>
        <p:spPr>
          <a:xfrm>
            <a:off x="5029200" y="5867400"/>
            <a:ext cx="304800" cy="0"/>
          </a:xfrm>
          <a:prstGeom prst="line">
            <a:avLst/>
          </a:prstGeom>
          <a:ln w="9525">
            <a:noFill/>
          </a:ln>
        </p:spPr>
      </p:sp>
      <p:sp>
        <p:nvSpPr>
          <p:cNvPr id="162916" name="Line 545"/>
          <p:cNvSpPr/>
          <p:nvPr/>
        </p:nvSpPr>
        <p:spPr>
          <a:xfrm>
            <a:off x="4800600" y="6096000"/>
            <a:ext cx="0" cy="228600"/>
          </a:xfrm>
          <a:prstGeom prst="line">
            <a:avLst/>
          </a:prstGeom>
          <a:ln w="9525">
            <a:noFill/>
          </a:ln>
        </p:spPr>
      </p:sp>
      <p:sp>
        <p:nvSpPr>
          <p:cNvPr id="162917" name="Line 546"/>
          <p:cNvSpPr/>
          <p:nvPr/>
        </p:nvSpPr>
        <p:spPr>
          <a:xfrm>
            <a:off x="5334000" y="5867400"/>
            <a:ext cx="152400" cy="0"/>
          </a:xfrm>
          <a:prstGeom prst="line">
            <a:avLst/>
          </a:prstGeom>
          <a:ln w="9525">
            <a:noFill/>
          </a:ln>
        </p:spPr>
      </p:sp>
      <p:sp>
        <p:nvSpPr>
          <p:cNvPr id="162918" name="Line 547"/>
          <p:cNvSpPr/>
          <p:nvPr/>
        </p:nvSpPr>
        <p:spPr>
          <a:xfrm>
            <a:off x="5486400" y="6096000"/>
            <a:ext cx="0" cy="228600"/>
          </a:xfrm>
          <a:prstGeom prst="line">
            <a:avLst/>
          </a:prstGeom>
          <a:ln w="9525">
            <a:noFill/>
          </a:ln>
        </p:spPr>
      </p:sp>
      <p:sp>
        <p:nvSpPr>
          <p:cNvPr id="162919" name="Line 548"/>
          <p:cNvSpPr/>
          <p:nvPr/>
        </p:nvSpPr>
        <p:spPr>
          <a:xfrm>
            <a:off x="4800600" y="6324600"/>
            <a:ext cx="0" cy="203200"/>
          </a:xfrm>
          <a:prstGeom prst="line">
            <a:avLst/>
          </a:prstGeom>
          <a:ln w="9525">
            <a:noFill/>
          </a:ln>
        </p:spPr>
      </p:sp>
      <p:sp>
        <p:nvSpPr>
          <p:cNvPr id="162920" name="Line 549"/>
          <p:cNvSpPr/>
          <p:nvPr/>
        </p:nvSpPr>
        <p:spPr>
          <a:xfrm>
            <a:off x="5486400" y="6324600"/>
            <a:ext cx="0" cy="203200"/>
          </a:xfrm>
          <a:prstGeom prst="line">
            <a:avLst/>
          </a:prstGeom>
          <a:ln w="9525">
            <a:noFill/>
          </a:ln>
        </p:spPr>
      </p:sp>
      <p:sp>
        <p:nvSpPr>
          <p:cNvPr id="162921" name="Line 550"/>
          <p:cNvSpPr/>
          <p:nvPr/>
        </p:nvSpPr>
        <p:spPr>
          <a:xfrm>
            <a:off x="5029200" y="6527800"/>
            <a:ext cx="304800" cy="0"/>
          </a:xfrm>
          <a:prstGeom prst="line">
            <a:avLst/>
          </a:prstGeom>
          <a:ln w="9525">
            <a:noFill/>
          </a:ln>
        </p:spPr>
      </p:sp>
      <p:sp>
        <p:nvSpPr>
          <p:cNvPr id="162922" name="Line 551"/>
          <p:cNvSpPr/>
          <p:nvPr/>
        </p:nvSpPr>
        <p:spPr>
          <a:xfrm>
            <a:off x="5334000" y="6527800"/>
            <a:ext cx="152400" cy="0"/>
          </a:xfrm>
          <a:prstGeom prst="line">
            <a:avLst/>
          </a:prstGeom>
          <a:ln w="9525">
            <a:noFill/>
          </a:ln>
        </p:spPr>
      </p:sp>
      <p:sp>
        <p:nvSpPr>
          <p:cNvPr id="162923" name="Line 568"/>
          <p:cNvSpPr/>
          <p:nvPr/>
        </p:nvSpPr>
        <p:spPr>
          <a:xfrm>
            <a:off x="4114800" y="5892800"/>
            <a:ext cx="152400" cy="0"/>
          </a:xfrm>
          <a:prstGeom prst="line">
            <a:avLst/>
          </a:prstGeom>
          <a:ln w="9525">
            <a:noFill/>
          </a:ln>
        </p:spPr>
      </p:sp>
      <p:sp>
        <p:nvSpPr>
          <p:cNvPr id="162924" name="Line 571"/>
          <p:cNvSpPr/>
          <p:nvPr/>
        </p:nvSpPr>
        <p:spPr>
          <a:xfrm>
            <a:off x="4114800" y="6502400"/>
            <a:ext cx="152400" cy="0"/>
          </a:xfrm>
          <a:prstGeom prst="line">
            <a:avLst/>
          </a:prstGeom>
          <a:ln w="9525">
            <a:noFill/>
          </a:ln>
        </p:spPr>
      </p:sp>
      <p:sp>
        <p:nvSpPr>
          <p:cNvPr id="162925" name="Line 572"/>
          <p:cNvSpPr/>
          <p:nvPr/>
        </p:nvSpPr>
        <p:spPr>
          <a:xfrm>
            <a:off x="4114800" y="5892800"/>
            <a:ext cx="0" cy="212725"/>
          </a:xfrm>
          <a:prstGeom prst="line">
            <a:avLst/>
          </a:prstGeom>
          <a:ln w="9525">
            <a:noFill/>
          </a:ln>
        </p:spPr>
      </p:sp>
      <p:sp>
        <p:nvSpPr>
          <p:cNvPr id="162926" name="Line 575"/>
          <p:cNvSpPr/>
          <p:nvPr/>
        </p:nvSpPr>
        <p:spPr>
          <a:xfrm>
            <a:off x="4724400" y="5892800"/>
            <a:ext cx="0" cy="212725"/>
          </a:xfrm>
          <a:prstGeom prst="line">
            <a:avLst/>
          </a:prstGeom>
          <a:ln w="9525">
            <a:noFill/>
          </a:ln>
        </p:spPr>
      </p:sp>
      <p:sp>
        <p:nvSpPr>
          <p:cNvPr id="162927" name="Line 576"/>
          <p:cNvSpPr/>
          <p:nvPr/>
        </p:nvSpPr>
        <p:spPr>
          <a:xfrm>
            <a:off x="4267200" y="5892800"/>
            <a:ext cx="228600" cy="0"/>
          </a:xfrm>
          <a:prstGeom prst="line">
            <a:avLst/>
          </a:prstGeom>
          <a:ln w="9525">
            <a:noFill/>
          </a:ln>
        </p:spPr>
      </p:sp>
      <p:sp>
        <p:nvSpPr>
          <p:cNvPr id="162928" name="Line 577"/>
          <p:cNvSpPr/>
          <p:nvPr/>
        </p:nvSpPr>
        <p:spPr>
          <a:xfrm>
            <a:off x="4114800" y="6105525"/>
            <a:ext cx="0" cy="230188"/>
          </a:xfrm>
          <a:prstGeom prst="line">
            <a:avLst/>
          </a:prstGeom>
          <a:ln w="9525">
            <a:noFill/>
          </a:ln>
        </p:spPr>
      </p:sp>
      <p:sp>
        <p:nvSpPr>
          <p:cNvPr id="162929" name="Line 578"/>
          <p:cNvSpPr/>
          <p:nvPr/>
        </p:nvSpPr>
        <p:spPr>
          <a:xfrm>
            <a:off x="4495800" y="5892800"/>
            <a:ext cx="228600" cy="0"/>
          </a:xfrm>
          <a:prstGeom prst="line">
            <a:avLst/>
          </a:prstGeom>
          <a:ln w="9525">
            <a:noFill/>
          </a:ln>
        </p:spPr>
      </p:sp>
      <p:sp>
        <p:nvSpPr>
          <p:cNvPr id="162930" name="Line 579"/>
          <p:cNvSpPr/>
          <p:nvPr/>
        </p:nvSpPr>
        <p:spPr>
          <a:xfrm>
            <a:off x="4724400" y="6105525"/>
            <a:ext cx="0" cy="230188"/>
          </a:xfrm>
          <a:prstGeom prst="line">
            <a:avLst/>
          </a:prstGeom>
          <a:ln w="9525">
            <a:noFill/>
          </a:ln>
        </p:spPr>
      </p:sp>
      <p:sp>
        <p:nvSpPr>
          <p:cNvPr id="162931" name="Line 580"/>
          <p:cNvSpPr/>
          <p:nvPr/>
        </p:nvSpPr>
        <p:spPr>
          <a:xfrm>
            <a:off x="4114800" y="6335713"/>
            <a:ext cx="0" cy="166687"/>
          </a:xfrm>
          <a:prstGeom prst="line">
            <a:avLst/>
          </a:prstGeom>
          <a:ln w="9525">
            <a:noFill/>
          </a:ln>
        </p:spPr>
      </p:sp>
      <p:sp>
        <p:nvSpPr>
          <p:cNvPr id="162932" name="Line 581"/>
          <p:cNvSpPr/>
          <p:nvPr/>
        </p:nvSpPr>
        <p:spPr>
          <a:xfrm>
            <a:off x="4724400" y="6335713"/>
            <a:ext cx="0" cy="166687"/>
          </a:xfrm>
          <a:prstGeom prst="line">
            <a:avLst/>
          </a:prstGeom>
          <a:ln w="9525">
            <a:noFill/>
          </a:ln>
        </p:spPr>
      </p:sp>
      <p:sp>
        <p:nvSpPr>
          <p:cNvPr id="162933" name="Line 582"/>
          <p:cNvSpPr/>
          <p:nvPr/>
        </p:nvSpPr>
        <p:spPr>
          <a:xfrm>
            <a:off x="4267200" y="6502400"/>
            <a:ext cx="228600" cy="0"/>
          </a:xfrm>
          <a:prstGeom prst="line">
            <a:avLst/>
          </a:prstGeom>
          <a:ln w="9525">
            <a:noFill/>
          </a:ln>
        </p:spPr>
      </p:sp>
      <p:sp>
        <p:nvSpPr>
          <p:cNvPr id="162934" name="Line 583"/>
          <p:cNvSpPr/>
          <p:nvPr/>
        </p:nvSpPr>
        <p:spPr>
          <a:xfrm>
            <a:off x="4495800" y="6502400"/>
            <a:ext cx="228600" cy="0"/>
          </a:xfrm>
          <a:prstGeom prst="line">
            <a:avLst/>
          </a:prstGeom>
          <a:ln w="9525">
            <a:noFill/>
          </a:ln>
        </p:spPr>
      </p:sp>
      <p:sp>
        <p:nvSpPr>
          <p:cNvPr id="162935" name="Line 597"/>
          <p:cNvSpPr/>
          <p:nvPr/>
        </p:nvSpPr>
        <p:spPr>
          <a:xfrm>
            <a:off x="6324600" y="5867400"/>
            <a:ext cx="228600" cy="0"/>
          </a:xfrm>
          <a:prstGeom prst="line">
            <a:avLst/>
          </a:prstGeom>
          <a:ln w="9525">
            <a:noFill/>
          </a:ln>
        </p:spPr>
      </p:sp>
      <p:sp>
        <p:nvSpPr>
          <p:cNvPr id="162936" name="Line 600"/>
          <p:cNvSpPr/>
          <p:nvPr/>
        </p:nvSpPr>
        <p:spPr>
          <a:xfrm>
            <a:off x="6324600" y="6537325"/>
            <a:ext cx="228600" cy="0"/>
          </a:xfrm>
          <a:prstGeom prst="line">
            <a:avLst/>
          </a:prstGeom>
          <a:ln w="9525">
            <a:noFill/>
          </a:ln>
        </p:spPr>
      </p:sp>
      <p:sp>
        <p:nvSpPr>
          <p:cNvPr id="162937" name="Line 601"/>
          <p:cNvSpPr/>
          <p:nvPr/>
        </p:nvSpPr>
        <p:spPr>
          <a:xfrm>
            <a:off x="6324600" y="5867400"/>
            <a:ext cx="0" cy="228600"/>
          </a:xfrm>
          <a:prstGeom prst="line">
            <a:avLst/>
          </a:prstGeom>
          <a:ln w="9525">
            <a:noFill/>
          </a:ln>
        </p:spPr>
      </p:sp>
      <p:sp>
        <p:nvSpPr>
          <p:cNvPr id="162938" name="Line 604"/>
          <p:cNvSpPr/>
          <p:nvPr/>
        </p:nvSpPr>
        <p:spPr>
          <a:xfrm>
            <a:off x="7010400" y="5867400"/>
            <a:ext cx="0" cy="228600"/>
          </a:xfrm>
          <a:prstGeom prst="line">
            <a:avLst/>
          </a:prstGeom>
          <a:ln w="9525">
            <a:noFill/>
          </a:ln>
        </p:spPr>
      </p:sp>
      <p:sp>
        <p:nvSpPr>
          <p:cNvPr id="162939" name="Line 605"/>
          <p:cNvSpPr/>
          <p:nvPr/>
        </p:nvSpPr>
        <p:spPr>
          <a:xfrm>
            <a:off x="6553200" y="5867400"/>
            <a:ext cx="269875" cy="0"/>
          </a:xfrm>
          <a:prstGeom prst="line">
            <a:avLst/>
          </a:prstGeom>
          <a:ln w="9525">
            <a:noFill/>
          </a:ln>
        </p:spPr>
      </p:sp>
      <p:sp>
        <p:nvSpPr>
          <p:cNvPr id="162940" name="Line 606"/>
          <p:cNvSpPr/>
          <p:nvPr/>
        </p:nvSpPr>
        <p:spPr>
          <a:xfrm>
            <a:off x="6324600" y="6096000"/>
            <a:ext cx="0" cy="228600"/>
          </a:xfrm>
          <a:prstGeom prst="line">
            <a:avLst/>
          </a:prstGeom>
          <a:ln w="9525">
            <a:noFill/>
          </a:ln>
        </p:spPr>
      </p:sp>
      <p:sp>
        <p:nvSpPr>
          <p:cNvPr id="162941" name="Line 607"/>
          <p:cNvSpPr/>
          <p:nvPr/>
        </p:nvSpPr>
        <p:spPr>
          <a:xfrm>
            <a:off x="6823075" y="5867400"/>
            <a:ext cx="187325" cy="0"/>
          </a:xfrm>
          <a:prstGeom prst="line">
            <a:avLst/>
          </a:prstGeom>
          <a:ln w="9525">
            <a:noFill/>
          </a:ln>
        </p:spPr>
      </p:sp>
      <p:sp>
        <p:nvSpPr>
          <p:cNvPr id="162942" name="Line 608"/>
          <p:cNvSpPr/>
          <p:nvPr/>
        </p:nvSpPr>
        <p:spPr>
          <a:xfrm>
            <a:off x="7010400" y="6096000"/>
            <a:ext cx="0" cy="228600"/>
          </a:xfrm>
          <a:prstGeom prst="line">
            <a:avLst/>
          </a:prstGeom>
          <a:ln w="9525">
            <a:noFill/>
          </a:ln>
        </p:spPr>
      </p:sp>
      <p:sp>
        <p:nvSpPr>
          <p:cNvPr id="162943" name="Line 609"/>
          <p:cNvSpPr/>
          <p:nvPr/>
        </p:nvSpPr>
        <p:spPr>
          <a:xfrm>
            <a:off x="6324600" y="6324600"/>
            <a:ext cx="0" cy="212725"/>
          </a:xfrm>
          <a:prstGeom prst="line">
            <a:avLst/>
          </a:prstGeom>
          <a:ln w="9525">
            <a:noFill/>
          </a:ln>
        </p:spPr>
      </p:sp>
      <p:sp>
        <p:nvSpPr>
          <p:cNvPr id="162944" name="Line 610"/>
          <p:cNvSpPr/>
          <p:nvPr/>
        </p:nvSpPr>
        <p:spPr>
          <a:xfrm>
            <a:off x="7010400" y="6324600"/>
            <a:ext cx="0" cy="212725"/>
          </a:xfrm>
          <a:prstGeom prst="line">
            <a:avLst/>
          </a:prstGeom>
          <a:ln w="9525">
            <a:noFill/>
          </a:ln>
        </p:spPr>
      </p:sp>
      <p:sp>
        <p:nvSpPr>
          <p:cNvPr id="162945" name="Line 611"/>
          <p:cNvSpPr/>
          <p:nvPr/>
        </p:nvSpPr>
        <p:spPr>
          <a:xfrm>
            <a:off x="6553200" y="6537325"/>
            <a:ext cx="269875" cy="0"/>
          </a:xfrm>
          <a:prstGeom prst="line">
            <a:avLst/>
          </a:prstGeom>
          <a:ln w="9525">
            <a:noFill/>
          </a:ln>
        </p:spPr>
      </p:sp>
      <p:sp>
        <p:nvSpPr>
          <p:cNvPr id="162946" name="Line 612"/>
          <p:cNvSpPr/>
          <p:nvPr/>
        </p:nvSpPr>
        <p:spPr>
          <a:xfrm>
            <a:off x="6823075" y="6537325"/>
            <a:ext cx="187325" cy="0"/>
          </a:xfrm>
          <a:prstGeom prst="line">
            <a:avLst/>
          </a:prstGeom>
          <a:ln w="9525">
            <a:noFill/>
          </a:ln>
        </p:spPr>
      </p:sp>
      <p:sp>
        <p:nvSpPr>
          <p:cNvPr id="162947" name="Line 622"/>
          <p:cNvSpPr/>
          <p:nvPr/>
        </p:nvSpPr>
        <p:spPr>
          <a:xfrm>
            <a:off x="7086600" y="5791200"/>
            <a:ext cx="228600" cy="0"/>
          </a:xfrm>
          <a:prstGeom prst="line">
            <a:avLst/>
          </a:prstGeom>
          <a:ln w="9525">
            <a:noFill/>
          </a:ln>
        </p:spPr>
      </p:sp>
      <p:sp>
        <p:nvSpPr>
          <p:cNvPr id="162948" name="Line 625"/>
          <p:cNvSpPr/>
          <p:nvPr/>
        </p:nvSpPr>
        <p:spPr>
          <a:xfrm>
            <a:off x="7086600" y="6527800"/>
            <a:ext cx="228600" cy="0"/>
          </a:xfrm>
          <a:prstGeom prst="line">
            <a:avLst/>
          </a:prstGeom>
          <a:ln w="9525">
            <a:noFill/>
          </a:ln>
        </p:spPr>
      </p:sp>
      <p:sp>
        <p:nvSpPr>
          <p:cNvPr id="162949" name="Line 626"/>
          <p:cNvSpPr/>
          <p:nvPr/>
        </p:nvSpPr>
        <p:spPr>
          <a:xfrm>
            <a:off x="7086600" y="5791200"/>
            <a:ext cx="0" cy="304800"/>
          </a:xfrm>
          <a:prstGeom prst="line">
            <a:avLst/>
          </a:prstGeom>
          <a:ln w="9525">
            <a:noFill/>
          </a:ln>
        </p:spPr>
      </p:sp>
      <p:sp>
        <p:nvSpPr>
          <p:cNvPr id="162950" name="Line 629"/>
          <p:cNvSpPr/>
          <p:nvPr/>
        </p:nvSpPr>
        <p:spPr>
          <a:xfrm>
            <a:off x="7772400" y="5791200"/>
            <a:ext cx="0" cy="304800"/>
          </a:xfrm>
          <a:prstGeom prst="line">
            <a:avLst/>
          </a:prstGeom>
          <a:ln w="9525">
            <a:noFill/>
          </a:ln>
        </p:spPr>
      </p:sp>
      <p:sp>
        <p:nvSpPr>
          <p:cNvPr id="162951" name="Line 630"/>
          <p:cNvSpPr/>
          <p:nvPr/>
        </p:nvSpPr>
        <p:spPr>
          <a:xfrm>
            <a:off x="7315200" y="5791200"/>
            <a:ext cx="269875" cy="0"/>
          </a:xfrm>
          <a:prstGeom prst="line">
            <a:avLst/>
          </a:prstGeom>
          <a:ln w="9525">
            <a:noFill/>
          </a:ln>
        </p:spPr>
      </p:sp>
      <p:sp>
        <p:nvSpPr>
          <p:cNvPr id="162952" name="Line 631"/>
          <p:cNvSpPr/>
          <p:nvPr/>
        </p:nvSpPr>
        <p:spPr>
          <a:xfrm>
            <a:off x="7086600" y="6096000"/>
            <a:ext cx="0" cy="228600"/>
          </a:xfrm>
          <a:prstGeom prst="line">
            <a:avLst/>
          </a:prstGeom>
          <a:ln w="9525">
            <a:noFill/>
          </a:ln>
        </p:spPr>
      </p:sp>
      <p:sp>
        <p:nvSpPr>
          <p:cNvPr id="162953" name="Line 632"/>
          <p:cNvSpPr/>
          <p:nvPr/>
        </p:nvSpPr>
        <p:spPr>
          <a:xfrm>
            <a:off x="7585075" y="5791200"/>
            <a:ext cx="187325" cy="0"/>
          </a:xfrm>
          <a:prstGeom prst="line">
            <a:avLst/>
          </a:prstGeom>
          <a:ln w="9525">
            <a:noFill/>
          </a:ln>
        </p:spPr>
      </p:sp>
      <p:sp>
        <p:nvSpPr>
          <p:cNvPr id="162954" name="Line 633"/>
          <p:cNvSpPr/>
          <p:nvPr/>
        </p:nvSpPr>
        <p:spPr>
          <a:xfrm>
            <a:off x="7772400" y="6096000"/>
            <a:ext cx="0" cy="228600"/>
          </a:xfrm>
          <a:prstGeom prst="line">
            <a:avLst/>
          </a:prstGeom>
          <a:ln w="9525">
            <a:noFill/>
          </a:ln>
        </p:spPr>
      </p:sp>
      <p:sp>
        <p:nvSpPr>
          <p:cNvPr id="162955" name="Line 634"/>
          <p:cNvSpPr/>
          <p:nvPr/>
        </p:nvSpPr>
        <p:spPr>
          <a:xfrm>
            <a:off x="7086600" y="6324600"/>
            <a:ext cx="0" cy="203200"/>
          </a:xfrm>
          <a:prstGeom prst="line">
            <a:avLst/>
          </a:prstGeom>
          <a:ln w="9525">
            <a:noFill/>
          </a:ln>
        </p:spPr>
      </p:sp>
      <p:sp>
        <p:nvSpPr>
          <p:cNvPr id="162956" name="Line 635"/>
          <p:cNvSpPr/>
          <p:nvPr/>
        </p:nvSpPr>
        <p:spPr>
          <a:xfrm>
            <a:off x="7772400" y="6324600"/>
            <a:ext cx="0" cy="203200"/>
          </a:xfrm>
          <a:prstGeom prst="line">
            <a:avLst/>
          </a:prstGeom>
          <a:ln w="9525">
            <a:noFill/>
          </a:ln>
        </p:spPr>
      </p:sp>
      <p:sp>
        <p:nvSpPr>
          <p:cNvPr id="162957" name="Line 636"/>
          <p:cNvSpPr/>
          <p:nvPr/>
        </p:nvSpPr>
        <p:spPr>
          <a:xfrm>
            <a:off x="7315200" y="6527800"/>
            <a:ext cx="269875" cy="0"/>
          </a:xfrm>
          <a:prstGeom prst="line">
            <a:avLst/>
          </a:prstGeom>
          <a:ln w="9525">
            <a:noFill/>
          </a:ln>
        </p:spPr>
      </p:sp>
      <p:sp>
        <p:nvSpPr>
          <p:cNvPr id="162958" name="Line 637"/>
          <p:cNvSpPr/>
          <p:nvPr/>
        </p:nvSpPr>
        <p:spPr>
          <a:xfrm>
            <a:off x="7585075" y="6527800"/>
            <a:ext cx="187325" cy="0"/>
          </a:xfrm>
          <a:prstGeom prst="line">
            <a:avLst/>
          </a:prstGeom>
          <a:ln w="9525">
            <a:noFill/>
          </a:ln>
        </p:spPr>
      </p:sp>
      <p:sp>
        <p:nvSpPr>
          <p:cNvPr id="162959" name="Line 668"/>
          <p:cNvSpPr/>
          <p:nvPr/>
        </p:nvSpPr>
        <p:spPr>
          <a:xfrm>
            <a:off x="4267200" y="2057400"/>
            <a:ext cx="457200" cy="533400"/>
          </a:xfrm>
          <a:prstGeom prst="line">
            <a:avLst/>
          </a:prstGeom>
          <a:ln w="9525" cap="flat" cmpd="sng">
            <a:solidFill>
              <a:schemeClr val="tx1"/>
            </a:solidFill>
            <a:prstDash val="solid"/>
            <a:headEnd type="none" w="med" len="med"/>
            <a:tailEnd type="triangle" w="med" len="med"/>
          </a:ln>
        </p:spPr>
      </p:sp>
      <p:sp>
        <p:nvSpPr>
          <p:cNvPr id="162960" name="Rectangle 670"/>
          <p:cNvSpPr/>
          <p:nvPr/>
        </p:nvSpPr>
        <p:spPr>
          <a:xfrm>
            <a:off x="4826000" y="3048000"/>
            <a:ext cx="203200" cy="212725"/>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2961" name="Rectangle 671"/>
          <p:cNvSpPr/>
          <p:nvPr/>
        </p:nvSpPr>
        <p:spPr>
          <a:xfrm>
            <a:off x="4622800" y="3048000"/>
            <a:ext cx="203200" cy="212725"/>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2962" name="Rectangle 672"/>
          <p:cNvSpPr/>
          <p:nvPr/>
        </p:nvSpPr>
        <p:spPr>
          <a:xfrm>
            <a:off x="4419600" y="3048000"/>
            <a:ext cx="203200" cy="212725"/>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2963" name="Rectangle 673"/>
          <p:cNvSpPr/>
          <p:nvPr/>
        </p:nvSpPr>
        <p:spPr>
          <a:xfrm>
            <a:off x="4826000" y="2819400"/>
            <a:ext cx="203200" cy="228600"/>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2964" name="Rectangle 674"/>
          <p:cNvSpPr/>
          <p:nvPr/>
        </p:nvSpPr>
        <p:spPr>
          <a:xfrm>
            <a:off x="4622800" y="2819400"/>
            <a:ext cx="203200" cy="228600"/>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2965" name="Rectangle 675"/>
          <p:cNvSpPr/>
          <p:nvPr/>
        </p:nvSpPr>
        <p:spPr>
          <a:xfrm>
            <a:off x="4419600" y="2819400"/>
            <a:ext cx="203200" cy="228600"/>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2966" name="Rectangle 676"/>
          <p:cNvSpPr/>
          <p:nvPr/>
        </p:nvSpPr>
        <p:spPr>
          <a:xfrm>
            <a:off x="4826000" y="2590800"/>
            <a:ext cx="203200" cy="228600"/>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2967" name="Rectangle 677"/>
          <p:cNvSpPr/>
          <p:nvPr/>
        </p:nvSpPr>
        <p:spPr>
          <a:xfrm>
            <a:off x="4622800" y="2590800"/>
            <a:ext cx="203200" cy="228600"/>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2968" name="Rectangle 678"/>
          <p:cNvSpPr/>
          <p:nvPr/>
        </p:nvSpPr>
        <p:spPr>
          <a:xfrm>
            <a:off x="4419600" y="2590800"/>
            <a:ext cx="203200" cy="228600"/>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2969" name="Line 679"/>
          <p:cNvSpPr/>
          <p:nvPr/>
        </p:nvSpPr>
        <p:spPr>
          <a:xfrm>
            <a:off x="4419600" y="2590800"/>
            <a:ext cx="203200" cy="0"/>
          </a:xfrm>
          <a:prstGeom prst="line">
            <a:avLst/>
          </a:prstGeom>
          <a:ln w="9525">
            <a:noFill/>
          </a:ln>
        </p:spPr>
      </p:sp>
      <p:sp>
        <p:nvSpPr>
          <p:cNvPr id="162970" name="Line 680"/>
          <p:cNvSpPr/>
          <p:nvPr/>
        </p:nvSpPr>
        <p:spPr>
          <a:xfrm>
            <a:off x="4419600" y="2819400"/>
            <a:ext cx="609600" cy="0"/>
          </a:xfrm>
          <a:prstGeom prst="line">
            <a:avLst/>
          </a:prstGeom>
          <a:ln w="12700" cap="flat" cmpd="sng">
            <a:solidFill>
              <a:schemeClr val="tx1"/>
            </a:solidFill>
            <a:prstDash val="solid"/>
            <a:headEnd type="none" w="med" len="med"/>
            <a:tailEnd type="none" w="med" len="med"/>
          </a:ln>
        </p:spPr>
      </p:sp>
      <p:sp>
        <p:nvSpPr>
          <p:cNvPr id="162971" name="Line 681"/>
          <p:cNvSpPr/>
          <p:nvPr/>
        </p:nvSpPr>
        <p:spPr>
          <a:xfrm>
            <a:off x="4419600" y="3048000"/>
            <a:ext cx="609600" cy="0"/>
          </a:xfrm>
          <a:prstGeom prst="line">
            <a:avLst/>
          </a:prstGeom>
          <a:ln w="12700" cap="flat" cmpd="sng">
            <a:solidFill>
              <a:schemeClr val="tx1"/>
            </a:solidFill>
            <a:prstDash val="solid"/>
            <a:headEnd type="none" w="med" len="med"/>
            <a:tailEnd type="none" w="med" len="med"/>
          </a:ln>
        </p:spPr>
      </p:sp>
      <p:sp>
        <p:nvSpPr>
          <p:cNvPr id="162972" name="Line 682"/>
          <p:cNvSpPr/>
          <p:nvPr/>
        </p:nvSpPr>
        <p:spPr>
          <a:xfrm>
            <a:off x="4419600" y="3260725"/>
            <a:ext cx="203200" cy="0"/>
          </a:xfrm>
          <a:prstGeom prst="line">
            <a:avLst/>
          </a:prstGeom>
          <a:ln w="9525">
            <a:noFill/>
          </a:ln>
        </p:spPr>
      </p:sp>
      <p:sp>
        <p:nvSpPr>
          <p:cNvPr id="162973" name="Line 683"/>
          <p:cNvSpPr/>
          <p:nvPr/>
        </p:nvSpPr>
        <p:spPr>
          <a:xfrm>
            <a:off x="4419600" y="2590800"/>
            <a:ext cx="0" cy="228600"/>
          </a:xfrm>
          <a:prstGeom prst="line">
            <a:avLst/>
          </a:prstGeom>
          <a:ln w="9525">
            <a:noFill/>
          </a:ln>
        </p:spPr>
      </p:sp>
      <p:sp>
        <p:nvSpPr>
          <p:cNvPr id="162974" name="Line 684"/>
          <p:cNvSpPr/>
          <p:nvPr/>
        </p:nvSpPr>
        <p:spPr>
          <a:xfrm>
            <a:off x="4622800" y="2590800"/>
            <a:ext cx="0" cy="669925"/>
          </a:xfrm>
          <a:prstGeom prst="line">
            <a:avLst/>
          </a:prstGeom>
          <a:ln w="12700" cap="flat" cmpd="sng">
            <a:solidFill>
              <a:schemeClr val="tx1"/>
            </a:solidFill>
            <a:prstDash val="solid"/>
            <a:headEnd type="none" w="med" len="med"/>
            <a:tailEnd type="none" w="med" len="med"/>
          </a:ln>
        </p:spPr>
      </p:sp>
      <p:sp>
        <p:nvSpPr>
          <p:cNvPr id="162975" name="Line 685"/>
          <p:cNvSpPr/>
          <p:nvPr/>
        </p:nvSpPr>
        <p:spPr>
          <a:xfrm>
            <a:off x="4826000" y="2590800"/>
            <a:ext cx="0" cy="669925"/>
          </a:xfrm>
          <a:prstGeom prst="line">
            <a:avLst/>
          </a:prstGeom>
          <a:ln w="12700" cap="flat" cmpd="sng">
            <a:solidFill>
              <a:schemeClr val="tx1"/>
            </a:solidFill>
            <a:prstDash val="solid"/>
            <a:headEnd type="none" w="med" len="med"/>
            <a:tailEnd type="none" w="med" len="med"/>
          </a:ln>
        </p:spPr>
      </p:sp>
      <p:sp>
        <p:nvSpPr>
          <p:cNvPr id="162976" name="Line 686"/>
          <p:cNvSpPr/>
          <p:nvPr/>
        </p:nvSpPr>
        <p:spPr>
          <a:xfrm>
            <a:off x="5029200" y="2590800"/>
            <a:ext cx="0" cy="228600"/>
          </a:xfrm>
          <a:prstGeom prst="line">
            <a:avLst/>
          </a:prstGeom>
          <a:ln w="9525">
            <a:noFill/>
          </a:ln>
        </p:spPr>
      </p:sp>
      <p:sp>
        <p:nvSpPr>
          <p:cNvPr id="162977" name="Line 687"/>
          <p:cNvSpPr/>
          <p:nvPr/>
        </p:nvSpPr>
        <p:spPr>
          <a:xfrm>
            <a:off x="4622800" y="2590800"/>
            <a:ext cx="203200" cy="0"/>
          </a:xfrm>
          <a:prstGeom prst="line">
            <a:avLst/>
          </a:prstGeom>
          <a:ln w="9525">
            <a:noFill/>
          </a:ln>
        </p:spPr>
      </p:sp>
      <p:sp>
        <p:nvSpPr>
          <p:cNvPr id="162978" name="Line 688"/>
          <p:cNvSpPr/>
          <p:nvPr/>
        </p:nvSpPr>
        <p:spPr>
          <a:xfrm>
            <a:off x="4419600" y="2819400"/>
            <a:ext cx="0" cy="228600"/>
          </a:xfrm>
          <a:prstGeom prst="line">
            <a:avLst/>
          </a:prstGeom>
          <a:ln w="9525">
            <a:noFill/>
          </a:ln>
        </p:spPr>
      </p:sp>
      <p:sp>
        <p:nvSpPr>
          <p:cNvPr id="162979" name="Line 689"/>
          <p:cNvSpPr/>
          <p:nvPr/>
        </p:nvSpPr>
        <p:spPr>
          <a:xfrm>
            <a:off x="4826000" y="2590800"/>
            <a:ext cx="203200" cy="0"/>
          </a:xfrm>
          <a:prstGeom prst="line">
            <a:avLst/>
          </a:prstGeom>
          <a:ln w="9525">
            <a:noFill/>
          </a:ln>
        </p:spPr>
      </p:sp>
      <p:sp>
        <p:nvSpPr>
          <p:cNvPr id="162980" name="Line 690"/>
          <p:cNvSpPr/>
          <p:nvPr/>
        </p:nvSpPr>
        <p:spPr>
          <a:xfrm>
            <a:off x="5029200" y="2819400"/>
            <a:ext cx="0" cy="228600"/>
          </a:xfrm>
          <a:prstGeom prst="line">
            <a:avLst/>
          </a:prstGeom>
          <a:ln w="9525">
            <a:noFill/>
          </a:ln>
        </p:spPr>
      </p:sp>
      <p:sp>
        <p:nvSpPr>
          <p:cNvPr id="162981" name="Line 691"/>
          <p:cNvSpPr/>
          <p:nvPr/>
        </p:nvSpPr>
        <p:spPr>
          <a:xfrm>
            <a:off x="4419600" y="3048000"/>
            <a:ext cx="0" cy="212725"/>
          </a:xfrm>
          <a:prstGeom prst="line">
            <a:avLst/>
          </a:prstGeom>
          <a:ln w="9525">
            <a:noFill/>
          </a:ln>
        </p:spPr>
      </p:sp>
      <p:sp>
        <p:nvSpPr>
          <p:cNvPr id="162982" name="Line 692"/>
          <p:cNvSpPr/>
          <p:nvPr/>
        </p:nvSpPr>
        <p:spPr>
          <a:xfrm>
            <a:off x="5029200" y="3048000"/>
            <a:ext cx="0" cy="212725"/>
          </a:xfrm>
          <a:prstGeom prst="line">
            <a:avLst/>
          </a:prstGeom>
          <a:ln w="9525">
            <a:noFill/>
          </a:ln>
        </p:spPr>
      </p:sp>
      <p:sp>
        <p:nvSpPr>
          <p:cNvPr id="162983" name="Line 693"/>
          <p:cNvSpPr/>
          <p:nvPr/>
        </p:nvSpPr>
        <p:spPr>
          <a:xfrm>
            <a:off x="4622800" y="3260725"/>
            <a:ext cx="203200" cy="0"/>
          </a:xfrm>
          <a:prstGeom prst="line">
            <a:avLst/>
          </a:prstGeom>
          <a:ln w="9525">
            <a:noFill/>
          </a:ln>
        </p:spPr>
      </p:sp>
      <p:sp>
        <p:nvSpPr>
          <p:cNvPr id="162984" name="Line 694"/>
          <p:cNvSpPr/>
          <p:nvPr/>
        </p:nvSpPr>
        <p:spPr>
          <a:xfrm>
            <a:off x="4826000" y="3260725"/>
            <a:ext cx="203200" cy="0"/>
          </a:xfrm>
          <a:prstGeom prst="line">
            <a:avLst/>
          </a:prstGeom>
          <a:ln w="9525">
            <a:noFill/>
          </a:ln>
        </p:spPr>
      </p:sp>
      <p:sp>
        <p:nvSpPr>
          <p:cNvPr id="162985" name="Rectangle 696"/>
          <p:cNvSpPr/>
          <p:nvPr/>
        </p:nvSpPr>
        <p:spPr>
          <a:xfrm>
            <a:off x="6781800" y="3048000"/>
            <a:ext cx="152400" cy="212725"/>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2986" name="Rectangle 697"/>
          <p:cNvSpPr/>
          <p:nvPr/>
        </p:nvSpPr>
        <p:spPr>
          <a:xfrm>
            <a:off x="6477000" y="3048000"/>
            <a:ext cx="304800" cy="212725"/>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2987" name="Rectangle 698"/>
          <p:cNvSpPr/>
          <p:nvPr/>
        </p:nvSpPr>
        <p:spPr>
          <a:xfrm>
            <a:off x="6248400" y="3048000"/>
            <a:ext cx="228600" cy="212725"/>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2988" name="Rectangle 699"/>
          <p:cNvSpPr/>
          <p:nvPr/>
        </p:nvSpPr>
        <p:spPr>
          <a:xfrm>
            <a:off x="6781800" y="2819400"/>
            <a:ext cx="152400" cy="228600"/>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2989" name="Rectangle 700"/>
          <p:cNvSpPr/>
          <p:nvPr/>
        </p:nvSpPr>
        <p:spPr>
          <a:xfrm>
            <a:off x="6477000" y="2819400"/>
            <a:ext cx="304800" cy="228600"/>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2990" name="Rectangle 701"/>
          <p:cNvSpPr/>
          <p:nvPr/>
        </p:nvSpPr>
        <p:spPr>
          <a:xfrm>
            <a:off x="6248400" y="2819400"/>
            <a:ext cx="228600" cy="228600"/>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2991" name="Rectangle 702"/>
          <p:cNvSpPr/>
          <p:nvPr/>
        </p:nvSpPr>
        <p:spPr>
          <a:xfrm>
            <a:off x="6781800" y="2590800"/>
            <a:ext cx="152400" cy="228600"/>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2992" name="Rectangle 703"/>
          <p:cNvSpPr/>
          <p:nvPr/>
        </p:nvSpPr>
        <p:spPr>
          <a:xfrm>
            <a:off x="6477000" y="2590800"/>
            <a:ext cx="304800" cy="228600"/>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2993" name="Rectangle 704"/>
          <p:cNvSpPr/>
          <p:nvPr/>
        </p:nvSpPr>
        <p:spPr>
          <a:xfrm>
            <a:off x="6248400" y="2590800"/>
            <a:ext cx="228600" cy="228600"/>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2994" name="Line 705"/>
          <p:cNvSpPr/>
          <p:nvPr/>
        </p:nvSpPr>
        <p:spPr>
          <a:xfrm>
            <a:off x="6248400" y="2590800"/>
            <a:ext cx="228600" cy="0"/>
          </a:xfrm>
          <a:prstGeom prst="line">
            <a:avLst/>
          </a:prstGeom>
          <a:ln w="9525">
            <a:noFill/>
          </a:ln>
        </p:spPr>
      </p:sp>
      <p:sp>
        <p:nvSpPr>
          <p:cNvPr id="162995" name="Line 706"/>
          <p:cNvSpPr/>
          <p:nvPr/>
        </p:nvSpPr>
        <p:spPr>
          <a:xfrm>
            <a:off x="6248400" y="2819400"/>
            <a:ext cx="685800" cy="0"/>
          </a:xfrm>
          <a:prstGeom prst="line">
            <a:avLst/>
          </a:prstGeom>
          <a:ln w="12700" cap="flat" cmpd="sng">
            <a:solidFill>
              <a:schemeClr val="tx1"/>
            </a:solidFill>
            <a:prstDash val="solid"/>
            <a:headEnd type="none" w="med" len="med"/>
            <a:tailEnd type="none" w="med" len="med"/>
          </a:ln>
        </p:spPr>
      </p:sp>
      <p:sp>
        <p:nvSpPr>
          <p:cNvPr id="162996" name="Line 707"/>
          <p:cNvSpPr/>
          <p:nvPr/>
        </p:nvSpPr>
        <p:spPr>
          <a:xfrm>
            <a:off x="6248400" y="3048000"/>
            <a:ext cx="685800" cy="0"/>
          </a:xfrm>
          <a:prstGeom prst="line">
            <a:avLst/>
          </a:prstGeom>
          <a:ln w="12700" cap="flat" cmpd="sng">
            <a:solidFill>
              <a:schemeClr val="tx1"/>
            </a:solidFill>
            <a:prstDash val="solid"/>
            <a:headEnd type="none" w="med" len="med"/>
            <a:tailEnd type="none" w="med" len="med"/>
          </a:ln>
        </p:spPr>
      </p:sp>
      <p:sp>
        <p:nvSpPr>
          <p:cNvPr id="162997" name="Line 708"/>
          <p:cNvSpPr/>
          <p:nvPr/>
        </p:nvSpPr>
        <p:spPr>
          <a:xfrm>
            <a:off x="6248400" y="3260725"/>
            <a:ext cx="228600" cy="0"/>
          </a:xfrm>
          <a:prstGeom prst="line">
            <a:avLst/>
          </a:prstGeom>
          <a:ln w="9525">
            <a:noFill/>
          </a:ln>
        </p:spPr>
      </p:sp>
      <p:sp>
        <p:nvSpPr>
          <p:cNvPr id="162998" name="Line 709"/>
          <p:cNvSpPr/>
          <p:nvPr/>
        </p:nvSpPr>
        <p:spPr>
          <a:xfrm>
            <a:off x="6248400" y="2590800"/>
            <a:ext cx="0" cy="228600"/>
          </a:xfrm>
          <a:prstGeom prst="line">
            <a:avLst/>
          </a:prstGeom>
          <a:ln w="9525">
            <a:noFill/>
          </a:ln>
        </p:spPr>
      </p:sp>
      <p:sp>
        <p:nvSpPr>
          <p:cNvPr id="162999" name="Line 710"/>
          <p:cNvSpPr/>
          <p:nvPr/>
        </p:nvSpPr>
        <p:spPr>
          <a:xfrm>
            <a:off x="6477000" y="2590800"/>
            <a:ext cx="0" cy="669925"/>
          </a:xfrm>
          <a:prstGeom prst="line">
            <a:avLst/>
          </a:prstGeom>
          <a:ln w="12700" cap="flat" cmpd="sng">
            <a:solidFill>
              <a:schemeClr val="tx1"/>
            </a:solidFill>
            <a:prstDash val="solid"/>
            <a:headEnd type="none" w="med" len="med"/>
            <a:tailEnd type="none" w="med" len="med"/>
          </a:ln>
        </p:spPr>
      </p:sp>
      <p:sp>
        <p:nvSpPr>
          <p:cNvPr id="163000" name="Line 711"/>
          <p:cNvSpPr/>
          <p:nvPr/>
        </p:nvSpPr>
        <p:spPr>
          <a:xfrm>
            <a:off x="6781800" y="2590800"/>
            <a:ext cx="0" cy="669925"/>
          </a:xfrm>
          <a:prstGeom prst="line">
            <a:avLst/>
          </a:prstGeom>
          <a:ln w="12700" cap="flat" cmpd="sng">
            <a:solidFill>
              <a:schemeClr val="tx1"/>
            </a:solidFill>
            <a:prstDash val="solid"/>
            <a:headEnd type="none" w="med" len="med"/>
            <a:tailEnd type="none" w="med" len="med"/>
          </a:ln>
        </p:spPr>
      </p:sp>
      <p:sp>
        <p:nvSpPr>
          <p:cNvPr id="163001" name="Line 712"/>
          <p:cNvSpPr/>
          <p:nvPr/>
        </p:nvSpPr>
        <p:spPr>
          <a:xfrm>
            <a:off x="6934200" y="2590800"/>
            <a:ext cx="0" cy="228600"/>
          </a:xfrm>
          <a:prstGeom prst="line">
            <a:avLst/>
          </a:prstGeom>
          <a:ln w="9525">
            <a:noFill/>
          </a:ln>
        </p:spPr>
      </p:sp>
      <p:sp>
        <p:nvSpPr>
          <p:cNvPr id="163002" name="Line 713"/>
          <p:cNvSpPr/>
          <p:nvPr/>
        </p:nvSpPr>
        <p:spPr>
          <a:xfrm>
            <a:off x="6477000" y="2590800"/>
            <a:ext cx="304800" cy="0"/>
          </a:xfrm>
          <a:prstGeom prst="line">
            <a:avLst/>
          </a:prstGeom>
          <a:ln w="9525">
            <a:noFill/>
          </a:ln>
        </p:spPr>
      </p:sp>
      <p:sp>
        <p:nvSpPr>
          <p:cNvPr id="163003" name="Line 714"/>
          <p:cNvSpPr/>
          <p:nvPr/>
        </p:nvSpPr>
        <p:spPr>
          <a:xfrm>
            <a:off x="6248400" y="2819400"/>
            <a:ext cx="0" cy="228600"/>
          </a:xfrm>
          <a:prstGeom prst="line">
            <a:avLst/>
          </a:prstGeom>
          <a:ln w="9525">
            <a:noFill/>
          </a:ln>
        </p:spPr>
      </p:sp>
      <p:sp>
        <p:nvSpPr>
          <p:cNvPr id="163004" name="Line 715"/>
          <p:cNvSpPr/>
          <p:nvPr/>
        </p:nvSpPr>
        <p:spPr>
          <a:xfrm>
            <a:off x="6781800" y="2590800"/>
            <a:ext cx="152400" cy="0"/>
          </a:xfrm>
          <a:prstGeom prst="line">
            <a:avLst/>
          </a:prstGeom>
          <a:ln w="9525">
            <a:noFill/>
          </a:ln>
        </p:spPr>
      </p:sp>
      <p:sp>
        <p:nvSpPr>
          <p:cNvPr id="163005" name="Line 716"/>
          <p:cNvSpPr/>
          <p:nvPr/>
        </p:nvSpPr>
        <p:spPr>
          <a:xfrm>
            <a:off x="6934200" y="2819400"/>
            <a:ext cx="0" cy="228600"/>
          </a:xfrm>
          <a:prstGeom prst="line">
            <a:avLst/>
          </a:prstGeom>
          <a:ln w="9525">
            <a:noFill/>
          </a:ln>
        </p:spPr>
      </p:sp>
      <p:sp>
        <p:nvSpPr>
          <p:cNvPr id="163006" name="Line 717"/>
          <p:cNvSpPr/>
          <p:nvPr/>
        </p:nvSpPr>
        <p:spPr>
          <a:xfrm>
            <a:off x="6248400" y="3048000"/>
            <a:ext cx="0" cy="212725"/>
          </a:xfrm>
          <a:prstGeom prst="line">
            <a:avLst/>
          </a:prstGeom>
          <a:ln w="9525">
            <a:noFill/>
          </a:ln>
        </p:spPr>
      </p:sp>
      <p:sp>
        <p:nvSpPr>
          <p:cNvPr id="163007" name="Line 718"/>
          <p:cNvSpPr/>
          <p:nvPr/>
        </p:nvSpPr>
        <p:spPr>
          <a:xfrm>
            <a:off x="6934200" y="3048000"/>
            <a:ext cx="0" cy="212725"/>
          </a:xfrm>
          <a:prstGeom prst="line">
            <a:avLst/>
          </a:prstGeom>
          <a:ln w="9525">
            <a:noFill/>
          </a:ln>
        </p:spPr>
      </p:sp>
      <p:sp>
        <p:nvSpPr>
          <p:cNvPr id="163008" name="Line 719"/>
          <p:cNvSpPr/>
          <p:nvPr/>
        </p:nvSpPr>
        <p:spPr>
          <a:xfrm>
            <a:off x="6477000" y="3260725"/>
            <a:ext cx="304800" cy="0"/>
          </a:xfrm>
          <a:prstGeom prst="line">
            <a:avLst/>
          </a:prstGeom>
          <a:ln w="9525">
            <a:noFill/>
          </a:ln>
        </p:spPr>
      </p:sp>
      <p:sp>
        <p:nvSpPr>
          <p:cNvPr id="163009" name="Line 720"/>
          <p:cNvSpPr/>
          <p:nvPr/>
        </p:nvSpPr>
        <p:spPr>
          <a:xfrm>
            <a:off x="6781800" y="3260725"/>
            <a:ext cx="152400" cy="0"/>
          </a:xfrm>
          <a:prstGeom prst="line">
            <a:avLst/>
          </a:prstGeom>
          <a:ln w="9525">
            <a:noFill/>
          </a:ln>
        </p:spPr>
      </p:sp>
      <p:grpSp>
        <p:nvGrpSpPr>
          <p:cNvPr id="163010" name="组合 163009"/>
          <p:cNvGrpSpPr/>
          <p:nvPr/>
        </p:nvGrpSpPr>
        <p:grpSpPr>
          <a:xfrm>
            <a:off x="8153400" y="2667000"/>
            <a:ext cx="685800" cy="720725"/>
            <a:chOff x="0" y="0"/>
            <a:chExt cx="432" cy="454"/>
          </a:xfrm>
        </p:grpSpPr>
        <p:sp>
          <p:nvSpPr>
            <p:cNvPr id="163011" name="Rectangle 722"/>
            <p:cNvSpPr/>
            <p:nvPr/>
          </p:nvSpPr>
          <p:spPr>
            <a:xfrm>
              <a:off x="288" y="320"/>
              <a:ext cx="144"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012" name="Rectangle 723"/>
            <p:cNvSpPr/>
            <p:nvPr/>
          </p:nvSpPr>
          <p:spPr>
            <a:xfrm>
              <a:off x="144" y="320"/>
              <a:ext cx="144"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013" name="Rectangle 724"/>
            <p:cNvSpPr/>
            <p:nvPr/>
          </p:nvSpPr>
          <p:spPr>
            <a:xfrm>
              <a:off x="0" y="320"/>
              <a:ext cx="144"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014" name="Rectangle 725"/>
            <p:cNvSpPr/>
            <p:nvPr/>
          </p:nvSpPr>
          <p:spPr>
            <a:xfrm>
              <a:off x="288" y="144"/>
              <a:ext cx="144" cy="176"/>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015" name="Rectangle 726"/>
            <p:cNvSpPr/>
            <p:nvPr/>
          </p:nvSpPr>
          <p:spPr>
            <a:xfrm>
              <a:off x="144" y="144"/>
              <a:ext cx="144" cy="176"/>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016" name="Rectangle 727"/>
            <p:cNvSpPr/>
            <p:nvPr/>
          </p:nvSpPr>
          <p:spPr>
            <a:xfrm>
              <a:off x="0" y="144"/>
              <a:ext cx="144" cy="176"/>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017" name="Rectangle 728"/>
            <p:cNvSpPr/>
            <p:nvPr/>
          </p:nvSpPr>
          <p:spPr>
            <a:xfrm>
              <a:off x="288" y="0"/>
              <a:ext cx="144" cy="14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018" name="Rectangle 729"/>
            <p:cNvSpPr/>
            <p:nvPr/>
          </p:nvSpPr>
          <p:spPr>
            <a:xfrm>
              <a:off x="144" y="0"/>
              <a:ext cx="144"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019" name="Rectangle 730"/>
            <p:cNvSpPr/>
            <p:nvPr/>
          </p:nvSpPr>
          <p:spPr>
            <a:xfrm>
              <a:off x="0" y="0"/>
              <a:ext cx="144"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020" name="Line 731"/>
            <p:cNvSpPr/>
            <p:nvPr/>
          </p:nvSpPr>
          <p:spPr>
            <a:xfrm>
              <a:off x="0" y="0"/>
              <a:ext cx="144" cy="0"/>
            </a:xfrm>
            <a:prstGeom prst="line">
              <a:avLst/>
            </a:prstGeom>
            <a:ln w="9525">
              <a:noFill/>
            </a:ln>
          </p:spPr>
        </p:sp>
        <p:sp>
          <p:nvSpPr>
            <p:cNvPr id="163021" name="Line 732"/>
            <p:cNvSpPr/>
            <p:nvPr/>
          </p:nvSpPr>
          <p:spPr>
            <a:xfrm>
              <a:off x="0" y="144"/>
              <a:ext cx="432" cy="0"/>
            </a:xfrm>
            <a:prstGeom prst="line">
              <a:avLst/>
            </a:prstGeom>
            <a:ln w="12700" cap="flat" cmpd="sng">
              <a:solidFill>
                <a:schemeClr val="tx1"/>
              </a:solidFill>
              <a:prstDash val="solid"/>
              <a:headEnd type="none" w="med" len="med"/>
              <a:tailEnd type="none" w="med" len="med"/>
            </a:ln>
          </p:spPr>
        </p:sp>
        <p:sp>
          <p:nvSpPr>
            <p:cNvPr id="163022" name="Line 733"/>
            <p:cNvSpPr/>
            <p:nvPr/>
          </p:nvSpPr>
          <p:spPr>
            <a:xfrm>
              <a:off x="0" y="320"/>
              <a:ext cx="432" cy="0"/>
            </a:xfrm>
            <a:prstGeom prst="line">
              <a:avLst/>
            </a:prstGeom>
            <a:ln w="12700" cap="flat" cmpd="sng">
              <a:solidFill>
                <a:schemeClr val="tx1"/>
              </a:solidFill>
              <a:prstDash val="solid"/>
              <a:headEnd type="none" w="med" len="med"/>
              <a:tailEnd type="none" w="med" len="med"/>
            </a:ln>
          </p:spPr>
        </p:sp>
        <p:sp>
          <p:nvSpPr>
            <p:cNvPr id="163023" name="Line 734"/>
            <p:cNvSpPr/>
            <p:nvPr/>
          </p:nvSpPr>
          <p:spPr>
            <a:xfrm>
              <a:off x="0" y="454"/>
              <a:ext cx="144" cy="0"/>
            </a:xfrm>
            <a:prstGeom prst="line">
              <a:avLst/>
            </a:prstGeom>
            <a:ln w="9525">
              <a:noFill/>
            </a:ln>
          </p:spPr>
        </p:sp>
        <p:sp>
          <p:nvSpPr>
            <p:cNvPr id="163024" name="Line 735"/>
            <p:cNvSpPr/>
            <p:nvPr/>
          </p:nvSpPr>
          <p:spPr>
            <a:xfrm>
              <a:off x="0" y="0"/>
              <a:ext cx="0" cy="144"/>
            </a:xfrm>
            <a:prstGeom prst="line">
              <a:avLst/>
            </a:prstGeom>
            <a:ln w="9525">
              <a:noFill/>
            </a:ln>
          </p:spPr>
        </p:sp>
        <p:sp>
          <p:nvSpPr>
            <p:cNvPr id="163025" name="Line 736"/>
            <p:cNvSpPr/>
            <p:nvPr/>
          </p:nvSpPr>
          <p:spPr>
            <a:xfrm>
              <a:off x="144" y="0"/>
              <a:ext cx="0" cy="454"/>
            </a:xfrm>
            <a:prstGeom prst="line">
              <a:avLst/>
            </a:prstGeom>
            <a:ln w="12700" cap="flat" cmpd="sng">
              <a:solidFill>
                <a:schemeClr val="tx1"/>
              </a:solidFill>
              <a:prstDash val="solid"/>
              <a:headEnd type="none" w="med" len="med"/>
              <a:tailEnd type="none" w="med" len="med"/>
            </a:ln>
          </p:spPr>
        </p:sp>
        <p:sp>
          <p:nvSpPr>
            <p:cNvPr id="163026" name="Line 737"/>
            <p:cNvSpPr/>
            <p:nvPr/>
          </p:nvSpPr>
          <p:spPr>
            <a:xfrm>
              <a:off x="288" y="0"/>
              <a:ext cx="0" cy="454"/>
            </a:xfrm>
            <a:prstGeom prst="line">
              <a:avLst/>
            </a:prstGeom>
            <a:ln w="12700" cap="flat" cmpd="sng">
              <a:solidFill>
                <a:schemeClr val="tx1"/>
              </a:solidFill>
              <a:prstDash val="solid"/>
              <a:headEnd type="none" w="med" len="med"/>
              <a:tailEnd type="none" w="med" len="med"/>
            </a:ln>
          </p:spPr>
        </p:sp>
        <p:sp>
          <p:nvSpPr>
            <p:cNvPr id="163027" name="Line 738"/>
            <p:cNvSpPr/>
            <p:nvPr/>
          </p:nvSpPr>
          <p:spPr>
            <a:xfrm>
              <a:off x="432" y="0"/>
              <a:ext cx="0" cy="144"/>
            </a:xfrm>
            <a:prstGeom prst="line">
              <a:avLst/>
            </a:prstGeom>
            <a:ln w="9525">
              <a:noFill/>
            </a:ln>
          </p:spPr>
        </p:sp>
        <p:sp>
          <p:nvSpPr>
            <p:cNvPr id="163028" name="Line 739"/>
            <p:cNvSpPr/>
            <p:nvPr/>
          </p:nvSpPr>
          <p:spPr>
            <a:xfrm>
              <a:off x="144" y="0"/>
              <a:ext cx="144" cy="0"/>
            </a:xfrm>
            <a:prstGeom prst="line">
              <a:avLst/>
            </a:prstGeom>
            <a:ln w="9525">
              <a:noFill/>
            </a:ln>
          </p:spPr>
        </p:sp>
        <p:sp>
          <p:nvSpPr>
            <p:cNvPr id="163029" name="Line 740"/>
            <p:cNvSpPr/>
            <p:nvPr/>
          </p:nvSpPr>
          <p:spPr>
            <a:xfrm>
              <a:off x="0" y="144"/>
              <a:ext cx="0" cy="176"/>
            </a:xfrm>
            <a:prstGeom prst="line">
              <a:avLst/>
            </a:prstGeom>
            <a:ln w="9525">
              <a:noFill/>
            </a:ln>
          </p:spPr>
        </p:sp>
        <p:sp>
          <p:nvSpPr>
            <p:cNvPr id="163030" name="Line 741"/>
            <p:cNvSpPr/>
            <p:nvPr/>
          </p:nvSpPr>
          <p:spPr>
            <a:xfrm>
              <a:off x="288" y="0"/>
              <a:ext cx="144" cy="0"/>
            </a:xfrm>
            <a:prstGeom prst="line">
              <a:avLst/>
            </a:prstGeom>
            <a:ln w="9525">
              <a:noFill/>
            </a:ln>
          </p:spPr>
        </p:sp>
        <p:sp>
          <p:nvSpPr>
            <p:cNvPr id="163031" name="Line 742"/>
            <p:cNvSpPr/>
            <p:nvPr/>
          </p:nvSpPr>
          <p:spPr>
            <a:xfrm>
              <a:off x="432" y="144"/>
              <a:ext cx="0" cy="176"/>
            </a:xfrm>
            <a:prstGeom prst="line">
              <a:avLst/>
            </a:prstGeom>
            <a:ln w="9525">
              <a:noFill/>
            </a:ln>
          </p:spPr>
        </p:sp>
        <p:sp>
          <p:nvSpPr>
            <p:cNvPr id="163032" name="Line 743"/>
            <p:cNvSpPr/>
            <p:nvPr/>
          </p:nvSpPr>
          <p:spPr>
            <a:xfrm>
              <a:off x="0" y="320"/>
              <a:ext cx="0" cy="134"/>
            </a:xfrm>
            <a:prstGeom prst="line">
              <a:avLst/>
            </a:prstGeom>
            <a:ln w="9525">
              <a:noFill/>
            </a:ln>
          </p:spPr>
        </p:sp>
        <p:sp>
          <p:nvSpPr>
            <p:cNvPr id="163033" name="Line 744"/>
            <p:cNvSpPr/>
            <p:nvPr/>
          </p:nvSpPr>
          <p:spPr>
            <a:xfrm>
              <a:off x="432" y="320"/>
              <a:ext cx="0" cy="134"/>
            </a:xfrm>
            <a:prstGeom prst="line">
              <a:avLst/>
            </a:prstGeom>
            <a:ln w="9525">
              <a:noFill/>
            </a:ln>
          </p:spPr>
        </p:sp>
        <p:sp>
          <p:nvSpPr>
            <p:cNvPr id="163034" name="Line 745"/>
            <p:cNvSpPr/>
            <p:nvPr/>
          </p:nvSpPr>
          <p:spPr>
            <a:xfrm>
              <a:off x="144" y="454"/>
              <a:ext cx="144" cy="0"/>
            </a:xfrm>
            <a:prstGeom prst="line">
              <a:avLst/>
            </a:prstGeom>
            <a:ln w="9525">
              <a:noFill/>
            </a:ln>
          </p:spPr>
        </p:sp>
        <p:sp>
          <p:nvSpPr>
            <p:cNvPr id="163035" name="Line 746"/>
            <p:cNvSpPr/>
            <p:nvPr/>
          </p:nvSpPr>
          <p:spPr>
            <a:xfrm>
              <a:off x="288" y="454"/>
              <a:ext cx="144" cy="0"/>
            </a:xfrm>
            <a:prstGeom prst="line">
              <a:avLst/>
            </a:prstGeom>
            <a:ln w="9525">
              <a:noFill/>
            </a:ln>
          </p:spPr>
        </p:sp>
      </p:grpSp>
      <p:grpSp>
        <p:nvGrpSpPr>
          <p:cNvPr id="163036" name="组合 163035"/>
          <p:cNvGrpSpPr/>
          <p:nvPr/>
        </p:nvGrpSpPr>
        <p:grpSpPr>
          <a:xfrm>
            <a:off x="1676400" y="2667000"/>
            <a:ext cx="685800" cy="669925"/>
            <a:chOff x="0" y="0"/>
            <a:chExt cx="432" cy="422"/>
          </a:xfrm>
        </p:grpSpPr>
        <p:sp>
          <p:nvSpPr>
            <p:cNvPr id="163037" name="Rectangle 748"/>
            <p:cNvSpPr/>
            <p:nvPr/>
          </p:nvSpPr>
          <p:spPr>
            <a:xfrm>
              <a:off x="288" y="288"/>
              <a:ext cx="144"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038" name="Rectangle 749"/>
            <p:cNvSpPr/>
            <p:nvPr/>
          </p:nvSpPr>
          <p:spPr>
            <a:xfrm>
              <a:off x="144" y="288"/>
              <a:ext cx="144"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039" name="Rectangle 750"/>
            <p:cNvSpPr/>
            <p:nvPr/>
          </p:nvSpPr>
          <p:spPr>
            <a:xfrm>
              <a:off x="0" y="288"/>
              <a:ext cx="144"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040" name="Rectangle 751"/>
            <p:cNvSpPr/>
            <p:nvPr/>
          </p:nvSpPr>
          <p:spPr>
            <a:xfrm>
              <a:off x="288" y="144"/>
              <a:ext cx="144"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041" name="Rectangle 752"/>
            <p:cNvSpPr/>
            <p:nvPr/>
          </p:nvSpPr>
          <p:spPr>
            <a:xfrm>
              <a:off x="144" y="144"/>
              <a:ext cx="144" cy="14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042" name="Rectangle 753"/>
            <p:cNvSpPr/>
            <p:nvPr/>
          </p:nvSpPr>
          <p:spPr>
            <a:xfrm>
              <a:off x="0" y="144"/>
              <a:ext cx="144"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043" name="Rectangle 754"/>
            <p:cNvSpPr/>
            <p:nvPr/>
          </p:nvSpPr>
          <p:spPr>
            <a:xfrm>
              <a:off x="288" y="0"/>
              <a:ext cx="144" cy="14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044" name="Rectangle 755"/>
            <p:cNvSpPr/>
            <p:nvPr/>
          </p:nvSpPr>
          <p:spPr>
            <a:xfrm>
              <a:off x="144" y="0"/>
              <a:ext cx="144" cy="14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045" name="Rectangle 756"/>
            <p:cNvSpPr/>
            <p:nvPr/>
          </p:nvSpPr>
          <p:spPr>
            <a:xfrm>
              <a:off x="0" y="0"/>
              <a:ext cx="144"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046" name="Line 757"/>
            <p:cNvSpPr/>
            <p:nvPr/>
          </p:nvSpPr>
          <p:spPr>
            <a:xfrm>
              <a:off x="0" y="0"/>
              <a:ext cx="144" cy="0"/>
            </a:xfrm>
            <a:prstGeom prst="line">
              <a:avLst/>
            </a:prstGeom>
            <a:ln w="9525">
              <a:noFill/>
            </a:ln>
          </p:spPr>
        </p:sp>
        <p:sp>
          <p:nvSpPr>
            <p:cNvPr id="163047" name="Line 758"/>
            <p:cNvSpPr/>
            <p:nvPr/>
          </p:nvSpPr>
          <p:spPr>
            <a:xfrm>
              <a:off x="0" y="144"/>
              <a:ext cx="432" cy="0"/>
            </a:xfrm>
            <a:prstGeom prst="line">
              <a:avLst/>
            </a:prstGeom>
            <a:ln w="12700" cap="flat" cmpd="sng">
              <a:solidFill>
                <a:schemeClr val="tx1"/>
              </a:solidFill>
              <a:prstDash val="solid"/>
              <a:headEnd type="none" w="med" len="med"/>
              <a:tailEnd type="none" w="med" len="med"/>
            </a:ln>
          </p:spPr>
        </p:sp>
        <p:sp>
          <p:nvSpPr>
            <p:cNvPr id="163048" name="Line 759"/>
            <p:cNvSpPr/>
            <p:nvPr/>
          </p:nvSpPr>
          <p:spPr>
            <a:xfrm>
              <a:off x="0" y="288"/>
              <a:ext cx="432" cy="0"/>
            </a:xfrm>
            <a:prstGeom prst="line">
              <a:avLst/>
            </a:prstGeom>
            <a:ln w="12700" cap="flat" cmpd="sng">
              <a:solidFill>
                <a:schemeClr val="tx1"/>
              </a:solidFill>
              <a:prstDash val="solid"/>
              <a:headEnd type="none" w="med" len="med"/>
              <a:tailEnd type="none" w="med" len="med"/>
            </a:ln>
          </p:spPr>
        </p:sp>
        <p:sp>
          <p:nvSpPr>
            <p:cNvPr id="163049" name="Line 760"/>
            <p:cNvSpPr/>
            <p:nvPr/>
          </p:nvSpPr>
          <p:spPr>
            <a:xfrm>
              <a:off x="0" y="422"/>
              <a:ext cx="144" cy="0"/>
            </a:xfrm>
            <a:prstGeom prst="line">
              <a:avLst/>
            </a:prstGeom>
            <a:ln w="9525">
              <a:noFill/>
            </a:ln>
          </p:spPr>
        </p:sp>
        <p:sp>
          <p:nvSpPr>
            <p:cNvPr id="163050" name="Line 761"/>
            <p:cNvSpPr/>
            <p:nvPr/>
          </p:nvSpPr>
          <p:spPr>
            <a:xfrm>
              <a:off x="0" y="0"/>
              <a:ext cx="0" cy="144"/>
            </a:xfrm>
            <a:prstGeom prst="line">
              <a:avLst/>
            </a:prstGeom>
            <a:ln w="9525">
              <a:noFill/>
            </a:ln>
          </p:spPr>
        </p:sp>
        <p:sp>
          <p:nvSpPr>
            <p:cNvPr id="163051" name="Line 762"/>
            <p:cNvSpPr/>
            <p:nvPr/>
          </p:nvSpPr>
          <p:spPr>
            <a:xfrm>
              <a:off x="144" y="0"/>
              <a:ext cx="0" cy="422"/>
            </a:xfrm>
            <a:prstGeom prst="line">
              <a:avLst/>
            </a:prstGeom>
            <a:ln w="12700" cap="flat" cmpd="sng">
              <a:solidFill>
                <a:schemeClr val="tx1"/>
              </a:solidFill>
              <a:prstDash val="solid"/>
              <a:headEnd type="none" w="med" len="med"/>
              <a:tailEnd type="none" w="med" len="med"/>
            </a:ln>
          </p:spPr>
        </p:sp>
        <p:sp>
          <p:nvSpPr>
            <p:cNvPr id="163052" name="Line 763"/>
            <p:cNvSpPr/>
            <p:nvPr/>
          </p:nvSpPr>
          <p:spPr>
            <a:xfrm>
              <a:off x="288" y="0"/>
              <a:ext cx="0" cy="422"/>
            </a:xfrm>
            <a:prstGeom prst="line">
              <a:avLst/>
            </a:prstGeom>
            <a:ln w="12700" cap="flat" cmpd="sng">
              <a:solidFill>
                <a:schemeClr val="tx1"/>
              </a:solidFill>
              <a:prstDash val="solid"/>
              <a:headEnd type="none" w="med" len="med"/>
              <a:tailEnd type="none" w="med" len="med"/>
            </a:ln>
          </p:spPr>
        </p:sp>
        <p:sp>
          <p:nvSpPr>
            <p:cNvPr id="163053" name="Line 764"/>
            <p:cNvSpPr/>
            <p:nvPr/>
          </p:nvSpPr>
          <p:spPr>
            <a:xfrm>
              <a:off x="432" y="0"/>
              <a:ext cx="0" cy="144"/>
            </a:xfrm>
            <a:prstGeom prst="line">
              <a:avLst/>
            </a:prstGeom>
            <a:ln w="9525">
              <a:noFill/>
            </a:ln>
          </p:spPr>
        </p:sp>
        <p:sp>
          <p:nvSpPr>
            <p:cNvPr id="163054" name="Line 765"/>
            <p:cNvSpPr/>
            <p:nvPr/>
          </p:nvSpPr>
          <p:spPr>
            <a:xfrm>
              <a:off x="144" y="0"/>
              <a:ext cx="144" cy="0"/>
            </a:xfrm>
            <a:prstGeom prst="line">
              <a:avLst/>
            </a:prstGeom>
            <a:ln w="9525">
              <a:noFill/>
            </a:ln>
          </p:spPr>
        </p:sp>
        <p:sp>
          <p:nvSpPr>
            <p:cNvPr id="163055" name="Line 766"/>
            <p:cNvSpPr/>
            <p:nvPr/>
          </p:nvSpPr>
          <p:spPr>
            <a:xfrm>
              <a:off x="0" y="144"/>
              <a:ext cx="0" cy="144"/>
            </a:xfrm>
            <a:prstGeom prst="line">
              <a:avLst/>
            </a:prstGeom>
            <a:ln w="9525">
              <a:noFill/>
            </a:ln>
          </p:spPr>
        </p:sp>
        <p:sp>
          <p:nvSpPr>
            <p:cNvPr id="163056" name="Line 767"/>
            <p:cNvSpPr/>
            <p:nvPr/>
          </p:nvSpPr>
          <p:spPr>
            <a:xfrm>
              <a:off x="288" y="0"/>
              <a:ext cx="144" cy="0"/>
            </a:xfrm>
            <a:prstGeom prst="line">
              <a:avLst/>
            </a:prstGeom>
            <a:ln w="9525">
              <a:noFill/>
            </a:ln>
          </p:spPr>
        </p:sp>
        <p:sp>
          <p:nvSpPr>
            <p:cNvPr id="163057" name="Line 768"/>
            <p:cNvSpPr/>
            <p:nvPr/>
          </p:nvSpPr>
          <p:spPr>
            <a:xfrm>
              <a:off x="432" y="144"/>
              <a:ext cx="0" cy="144"/>
            </a:xfrm>
            <a:prstGeom prst="line">
              <a:avLst/>
            </a:prstGeom>
            <a:ln w="9525">
              <a:noFill/>
            </a:ln>
          </p:spPr>
        </p:sp>
        <p:sp>
          <p:nvSpPr>
            <p:cNvPr id="163058" name="Line 769"/>
            <p:cNvSpPr/>
            <p:nvPr/>
          </p:nvSpPr>
          <p:spPr>
            <a:xfrm>
              <a:off x="0" y="288"/>
              <a:ext cx="0" cy="134"/>
            </a:xfrm>
            <a:prstGeom prst="line">
              <a:avLst/>
            </a:prstGeom>
            <a:ln w="9525">
              <a:noFill/>
            </a:ln>
          </p:spPr>
        </p:sp>
        <p:sp>
          <p:nvSpPr>
            <p:cNvPr id="163059" name="Line 770"/>
            <p:cNvSpPr/>
            <p:nvPr/>
          </p:nvSpPr>
          <p:spPr>
            <a:xfrm>
              <a:off x="432" y="288"/>
              <a:ext cx="0" cy="134"/>
            </a:xfrm>
            <a:prstGeom prst="line">
              <a:avLst/>
            </a:prstGeom>
            <a:ln w="9525">
              <a:noFill/>
            </a:ln>
          </p:spPr>
        </p:sp>
        <p:sp>
          <p:nvSpPr>
            <p:cNvPr id="163060" name="Line 771"/>
            <p:cNvSpPr/>
            <p:nvPr/>
          </p:nvSpPr>
          <p:spPr>
            <a:xfrm>
              <a:off x="144" y="422"/>
              <a:ext cx="144" cy="0"/>
            </a:xfrm>
            <a:prstGeom prst="line">
              <a:avLst/>
            </a:prstGeom>
            <a:ln w="9525">
              <a:noFill/>
            </a:ln>
          </p:spPr>
        </p:sp>
        <p:sp>
          <p:nvSpPr>
            <p:cNvPr id="163061" name="Line 772"/>
            <p:cNvSpPr/>
            <p:nvPr/>
          </p:nvSpPr>
          <p:spPr>
            <a:xfrm>
              <a:off x="288" y="422"/>
              <a:ext cx="144" cy="0"/>
            </a:xfrm>
            <a:prstGeom prst="line">
              <a:avLst/>
            </a:prstGeom>
            <a:ln w="9525">
              <a:noFill/>
            </a:ln>
          </p:spPr>
        </p:sp>
      </p:grpSp>
      <p:grpSp>
        <p:nvGrpSpPr>
          <p:cNvPr id="163062" name="组合 163061"/>
          <p:cNvGrpSpPr/>
          <p:nvPr/>
        </p:nvGrpSpPr>
        <p:grpSpPr>
          <a:xfrm>
            <a:off x="0" y="3352800"/>
            <a:ext cx="4495800" cy="1752600"/>
            <a:chOff x="0" y="0"/>
            <a:chExt cx="2832" cy="1104"/>
          </a:xfrm>
        </p:grpSpPr>
        <p:sp>
          <p:nvSpPr>
            <p:cNvPr id="163063" name="Line 140"/>
            <p:cNvSpPr/>
            <p:nvPr/>
          </p:nvSpPr>
          <p:spPr>
            <a:xfrm flipH="1">
              <a:off x="240" y="0"/>
              <a:ext cx="960" cy="480"/>
            </a:xfrm>
            <a:prstGeom prst="line">
              <a:avLst/>
            </a:prstGeom>
            <a:ln w="19050" cap="flat" cmpd="sng">
              <a:solidFill>
                <a:schemeClr val="tx1"/>
              </a:solidFill>
              <a:prstDash val="solid"/>
              <a:headEnd type="none" w="med" len="med"/>
              <a:tailEnd type="triangle" w="med" len="med"/>
            </a:ln>
          </p:spPr>
        </p:sp>
        <p:sp>
          <p:nvSpPr>
            <p:cNvPr id="163064" name="Line 141"/>
            <p:cNvSpPr/>
            <p:nvPr/>
          </p:nvSpPr>
          <p:spPr>
            <a:xfrm flipH="1">
              <a:off x="720" y="0"/>
              <a:ext cx="480" cy="528"/>
            </a:xfrm>
            <a:prstGeom prst="line">
              <a:avLst/>
            </a:prstGeom>
            <a:ln w="19050" cap="flat" cmpd="sng">
              <a:solidFill>
                <a:schemeClr val="tx1"/>
              </a:solidFill>
              <a:prstDash val="solid"/>
              <a:headEnd type="none" w="med" len="med"/>
              <a:tailEnd type="triangle" w="med" len="med"/>
            </a:ln>
          </p:spPr>
        </p:sp>
        <p:sp>
          <p:nvSpPr>
            <p:cNvPr id="163065" name="Line 142"/>
            <p:cNvSpPr/>
            <p:nvPr/>
          </p:nvSpPr>
          <p:spPr>
            <a:xfrm>
              <a:off x="1200" y="0"/>
              <a:ext cx="480" cy="528"/>
            </a:xfrm>
            <a:prstGeom prst="line">
              <a:avLst/>
            </a:prstGeom>
            <a:ln w="19050" cap="flat" cmpd="sng">
              <a:solidFill>
                <a:schemeClr val="tx1"/>
              </a:solidFill>
              <a:prstDash val="solid"/>
              <a:headEnd type="none" w="med" len="med"/>
              <a:tailEnd type="triangle" w="med" len="med"/>
            </a:ln>
          </p:spPr>
        </p:sp>
        <p:sp>
          <p:nvSpPr>
            <p:cNvPr id="163066" name="Line 143"/>
            <p:cNvSpPr/>
            <p:nvPr/>
          </p:nvSpPr>
          <p:spPr>
            <a:xfrm>
              <a:off x="1200" y="48"/>
              <a:ext cx="0" cy="480"/>
            </a:xfrm>
            <a:prstGeom prst="line">
              <a:avLst/>
            </a:prstGeom>
            <a:ln w="19050" cap="flat" cmpd="sng">
              <a:solidFill>
                <a:schemeClr val="tx1"/>
              </a:solidFill>
              <a:prstDash val="solid"/>
              <a:headEnd type="none" w="med" len="med"/>
              <a:tailEnd type="triangle" w="med" len="med"/>
            </a:ln>
          </p:spPr>
        </p:sp>
        <p:sp>
          <p:nvSpPr>
            <p:cNvPr id="163067" name="Line 144"/>
            <p:cNvSpPr/>
            <p:nvPr/>
          </p:nvSpPr>
          <p:spPr>
            <a:xfrm>
              <a:off x="1200" y="0"/>
              <a:ext cx="960" cy="480"/>
            </a:xfrm>
            <a:prstGeom prst="line">
              <a:avLst/>
            </a:prstGeom>
            <a:ln w="19050" cap="flat" cmpd="sng">
              <a:solidFill>
                <a:schemeClr val="tx1"/>
              </a:solidFill>
              <a:prstDash val="solid"/>
              <a:headEnd type="none" w="med" len="med"/>
              <a:tailEnd type="triangle" w="med" len="med"/>
            </a:ln>
          </p:spPr>
        </p:sp>
        <p:sp>
          <p:nvSpPr>
            <p:cNvPr id="163068" name="Rectangle 172"/>
            <p:cNvSpPr/>
            <p:nvPr/>
          </p:nvSpPr>
          <p:spPr>
            <a:xfrm>
              <a:off x="2016" y="912"/>
              <a:ext cx="288" cy="192"/>
            </a:xfrm>
            <a:prstGeom prst="rect">
              <a:avLst/>
            </a:prstGeom>
            <a:solidFill>
              <a:srgbClr val="FFFFFF"/>
            </a:solidFill>
            <a:ln w="9525">
              <a:noFill/>
            </a:ln>
          </p:spPr>
          <p:txBody>
            <a:bodyPr wrap="none" lIns="0" tIns="0" rIns="0" bIns="0" anchor="ctr"/>
            <a:p>
              <a:r>
                <a:rPr lang="en-US" altLang="zh-CN">
                  <a:latin typeface="华文新魏" panose="02010800040101010101" pitchFamily="2" charset="-122"/>
                  <a:ea typeface="华文新魏" panose="02010800040101010101" pitchFamily="2" charset="-122"/>
                </a:rPr>
                <a:t>0</a:t>
              </a:r>
              <a:endParaRPr lang="en-US" altLang="zh-CN" b="0">
                <a:latin typeface="华文新魏" panose="02010800040101010101" pitchFamily="2" charset="-122"/>
                <a:ea typeface="华文新魏" panose="02010800040101010101" pitchFamily="2" charset="-122"/>
              </a:endParaRPr>
            </a:p>
          </p:txBody>
        </p:sp>
        <p:sp>
          <p:nvSpPr>
            <p:cNvPr id="163069" name="Rectangle 173"/>
            <p:cNvSpPr/>
            <p:nvPr/>
          </p:nvSpPr>
          <p:spPr>
            <a:xfrm>
              <a:off x="1536" y="912"/>
              <a:ext cx="288" cy="192"/>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0</a:t>
              </a:r>
              <a:endParaRPr lang="en-US" altLang="zh-CN" b="0">
                <a:latin typeface="华文新魏" panose="02010800040101010101" pitchFamily="2" charset="-122"/>
                <a:ea typeface="华文新魏" panose="02010800040101010101" pitchFamily="2" charset="-122"/>
              </a:endParaRPr>
            </a:p>
          </p:txBody>
        </p:sp>
        <p:sp>
          <p:nvSpPr>
            <p:cNvPr id="163070" name="Rectangle 174"/>
            <p:cNvSpPr/>
            <p:nvPr/>
          </p:nvSpPr>
          <p:spPr>
            <a:xfrm>
              <a:off x="1056" y="912"/>
              <a:ext cx="288" cy="192"/>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0</a:t>
              </a:r>
              <a:endParaRPr lang="en-US" altLang="zh-CN" b="0">
                <a:latin typeface="华文新魏" panose="02010800040101010101" pitchFamily="2" charset="-122"/>
                <a:ea typeface="华文新魏" panose="02010800040101010101" pitchFamily="2" charset="-122"/>
              </a:endParaRPr>
            </a:p>
          </p:txBody>
        </p:sp>
        <p:sp>
          <p:nvSpPr>
            <p:cNvPr id="163071" name="Arc 175"/>
            <p:cNvSpPr/>
            <p:nvPr/>
          </p:nvSpPr>
          <p:spPr>
            <a:xfrm>
              <a:off x="1008" y="96"/>
              <a:ext cx="473" cy="48"/>
            </a:xfrm>
            <a:custGeom>
              <a:avLst/>
              <a:gdLst>
                <a:gd name="txL" fmla="*/ 0 w 19357"/>
                <a:gd name="txT" fmla="*/ 0 h 21600"/>
                <a:gd name="txR" fmla="*/ 19357 w 19357"/>
                <a:gd name="txB" fmla="*/ 21600 h 21600"/>
              </a:gdLst>
              <a:ahLst/>
              <a:cxnLst>
                <a:cxn ang="0">
                  <a:pos x="0" y="0"/>
                </a:cxn>
                <a:cxn ang="0">
                  <a:pos x="12" y="0"/>
                </a:cxn>
                <a:cxn ang="0">
                  <a:pos x="0" y="0"/>
                </a:cxn>
              </a:cxnLst>
              <a:rect l="txL" t="txT" r="txR" b="txB"/>
              <a:pathLst>
                <a:path w="19357" h="21600" fill="none">
                  <a:moveTo>
                    <a:pt x="-1" y="0"/>
                  </a:moveTo>
                  <a:cubicBezTo>
                    <a:pt x="8211" y="0"/>
                    <a:pt x="15713" y="4656"/>
                    <a:pt x="19357" y="12015"/>
                  </a:cubicBezTo>
                </a:path>
                <a:path w="19357" h="21600" stroke="0">
                  <a:moveTo>
                    <a:pt x="-1" y="0"/>
                  </a:moveTo>
                  <a:cubicBezTo>
                    <a:pt x="8211" y="0"/>
                    <a:pt x="15713" y="4656"/>
                    <a:pt x="19357" y="12015"/>
                  </a:cubicBezTo>
                  <a:lnTo>
                    <a:pt x="0" y="21600"/>
                  </a:lnTo>
                  <a:close/>
                </a:path>
              </a:pathLst>
            </a:custGeom>
            <a:noFill/>
            <a:ln w="9525" cap="flat" cmpd="sng">
              <a:solidFill>
                <a:schemeClr val="tx1"/>
              </a:solidFill>
              <a:prstDash val="solid"/>
              <a:headEnd type="none" w="med" len="med"/>
              <a:tailEnd type="none" w="med" len="med"/>
            </a:ln>
          </p:spPr>
          <p:txBody>
            <a:bodyPr/>
            <a:p>
              <a:endParaRPr lang="zh-CN" altLang="en-US"/>
            </a:p>
          </p:txBody>
        </p:sp>
        <p:sp>
          <p:nvSpPr>
            <p:cNvPr id="163072" name="Rectangle 778"/>
            <p:cNvSpPr/>
            <p:nvPr/>
          </p:nvSpPr>
          <p:spPr>
            <a:xfrm>
              <a:off x="288" y="816"/>
              <a:ext cx="144"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073" name="Rectangle 779"/>
            <p:cNvSpPr/>
            <p:nvPr/>
          </p:nvSpPr>
          <p:spPr>
            <a:xfrm>
              <a:off x="144" y="816"/>
              <a:ext cx="144"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074" name="Rectangle 780"/>
            <p:cNvSpPr/>
            <p:nvPr/>
          </p:nvSpPr>
          <p:spPr>
            <a:xfrm>
              <a:off x="0" y="816"/>
              <a:ext cx="144"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075" name="Rectangle 781"/>
            <p:cNvSpPr/>
            <p:nvPr/>
          </p:nvSpPr>
          <p:spPr>
            <a:xfrm>
              <a:off x="288" y="672"/>
              <a:ext cx="144" cy="14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076" name="Rectangle 782"/>
            <p:cNvSpPr/>
            <p:nvPr/>
          </p:nvSpPr>
          <p:spPr>
            <a:xfrm>
              <a:off x="144" y="672"/>
              <a:ext cx="144" cy="14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077" name="Rectangle 783"/>
            <p:cNvSpPr/>
            <p:nvPr/>
          </p:nvSpPr>
          <p:spPr>
            <a:xfrm>
              <a:off x="0" y="672"/>
              <a:ext cx="144"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078" name="Rectangle 784"/>
            <p:cNvSpPr/>
            <p:nvPr/>
          </p:nvSpPr>
          <p:spPr>
            <a:xfrm>
              <a:off x="288" y="528"/>
              <a:ext cx="144" cy="14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079" name="Rectangle 785"/>
            <p:cNvSpPr/>
            <p:nvPr/>
          </p:nvSpPr>
          <p:spPr>
            <a:xfrm>
              <a:off x="144" y="528"/>
              <a:ext cx="144" cy="14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080" name="Rectangle 786"/>
            <p:cNvSpPr/>
            <p:nvPr/>
          </p:nvSpPr>
          <p:spPr>
            <a:xfrm>
              <a:off x="0" y="528"/>
              <a:ext cx="144"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081" name="Line 787"/>
            <p:cNvSpPr/>
            <p:nvPr/>
          </p:nvSpPr>
          <p:spPr>
            <a:xfrm>
              <a:off x="0" y="528"/>
              <a:ext cx="144" cy="0"/>
            </a:xfrm>
            <a:prstGeom prst="line">
              <a:avLst/>
            </a:prstGeom>
            <a:ln w="9525">
              <a:noFill/>
            </a:ln>
          </p:spPr>
        </p:sp>
        <p:sp>
          <p:nvSpPr>
            <p:cNvPr id="163082" name="Line 788"/>
            <p:cNvSpPr/>
            <p:nvPr/>
          </p:nvSpPr>
          <p:spPr>
            <a:xfrm>
              <a:off x="0" y="672"/>
              <a:ext cx="432" cy="0"/>
            </a:xfrm>
            <a:prstGeom prst="line">
              <a:avLst/>
            </a:prstGeom>
            <a:ln w="12700" cap="flat" cmpd="sng">
              <a:solidFill>
                <a:schemeClr val="tx1"/>
              </a:solidFill>
              <a:prstDash val="solid"/>
              <a:headEnd type="none" w="med" len="med"/>
              <a:tailEnd type="none" w="med" len="med"/>
            </a:ln>
          </p:spPr>
        </p:sp>
        <p:sp>
          <p:nvSpPr>
            <p:cNvPr id="163083" name="Line 789"/>
            <p:cNvSpPr/>
            <p:nvPr/>
          </p:nvSpPr>
          <p:spPr>
            <a:xfrm>
              <a:off x="0" y="816"/>
              <a:ext cx="432" cy="0"/>
            </a:xfrm>
            <a:prstGeom prst="line">
              <a:avLst/>
            </a:prstGeom>
            <a:ln w="12700" cap="flat" cmpd="sng">
              <a:solidFill>
                <a:schemeClr val="tx1"/>
              </a:solidFill>
              <a:prstDash val="solid"/>
              <a:headEnd type="none" w="med" len="med"/>
              <a:tailEnd type="none" w="med" len="med"/>
            </a:ln>
          </p:spPr>
        </p:sp>
        <p:sp>
          <p:nvSpPr>
            <p:cNvPr id="163084" name="Line 790"/>
            <p:cNvSpPr/>
            <p:nvPr/>
          </p:nvSpPr>
          <p:spPr>
            <a:xfrm>
              <a:off x="0" y="950"/>
              <a:ext cx="144" cy="0"/>
            </a:xfrm>
            <a:prstGeom prst="line">
              <a:avLst/>
            </a:prstGeom>
            <a:ln w="9525">
              <a:noFill/>
            </a:ln>
          </p:spPr>
        </p:sp>
        <p:sp>
          <p:nvSpPr>
            <p:cNvPr id="163085" name="Line 791"/>
            <p:cNvSpPr/>
            <p:nvPr/>
          </p:nvSpPr>
          <p:spPr>
            <a:xfrm>
              <a:off x="0" y="528"/>
              <a:ext cx="0" cy="144"/>
            </a:xfrm>
            <a:prstGeom prst="line">
              <a:avLst/>
            </a:prstGeom>
            <a:ln w="9525">
              <a:noFill/>
            </a:ln>
          </p:spPr>
        </p:sp>
        <p:sp>
          <p:nvSpPr>
            <p:cNvPr id="163086" name="Line 792"/>
            <p:cNvSpPr/>
            <p:nvPr/>
          </p:nvSpPr>
          <p:spPr>
            <a:xfrm>
              <a:off x="144" y="528"/>
              <a:ext cx="0" cy="422"/>
            </a:xfrm>
            <a:prstGeom prst="line">
              <a:avLst/>
            </a:prstGeom>
            <a:ln w="12700" cap="flat" cmpd="sng">
              <a:solidFill>
                <a:schemeClr val="tx1"/>
              </a:solidFill>
              <a:prstDash val="solid"/>
              <a:headEnd type="none" w="med" len="med"/>
              <a:tailEnd type="none" w="med" len="med"/>
            </a:ln>
          </p:spPr>
        </p:sp>
        <p:sp>
          <p:nvSpPr>
            <p:cNvPr id="163087" name="Line 793"/>
            <p:cNvSpPr/>
            <p:nvPr/>
          </p:nvSpPr>
          <p:spPr>
            <a:xfrm>
              <a:off x="288" y="528"/>
              <a:ext cx="0" cy="422"/>
            </a:xfrm>
            <a:prstGeom prst="line">
              <a:avLst/>
            </a:prstGeom>
            <a:ln w="12700" cap="flat" cmpd="sng">
              <a:solidFill>
                <a:schemeClr val="tx1"/>
              </a:solidFill>
              <a:prstDash val="solid"/>
              <a:headEnd type="none" w="med" len="med"/>
              <a:tailEnd type="none" w="med" len="med"/>
            </a:ln>
          </p:spPr>
        </p:sp>
        <p:sp>
          <p:nvSpPr>
            <p:cNvPr id="163088" name="Line 794"/>
            <p:cNvSpPr/>
            <p:nvPr/>
          </p:nvSpPr>
          <p:spPr>
            <a:xfrm>
              <a:off x="432" y="528"/>
              <a:ext cx="0" cy="144"/>
            </a:xfrm>
            <a:prstGeom prst="line">
              <a:avLst/>
            </a:prstGeom>
            <a:ln w="9525">
              <a:noFill/>
            </a:ln>
          </p:spPr>
        </p:sp>
        <p:sp>
          <p:nvSpPr>
            <p:cNvPr id="163089" name="Line 795"/>
            <p:cNvSpPr/>
            <p:nvPr/>
          </p:nvSpPr>
          <p:spPr>
            <a:xfrm>
              <a:off x="144" y="528"/>
              <a:ext cx="144" cy="0"/>
            </a:xfrm>
            <a:prstGeom prst="line">
              <a:avLst/>
            </a:prstGeom>
            <a:ln w="9525">
              <a:noFill/>
            </a:ln>
          </p:spPr>
        </p:sp>
        <p:sp>
          <p:nvSpPr>
            <p:cNvPr id="163090" name="Line 796"/>
            <p:cNvSpPr/>
            <p:nvPr/>
          </p:nvSpPr>
          <p:spPr>
            <a:xfrm>
              <a:off x="0" y="672"/>
              <a:ext cx="0" cy="144"/>
            </a:xfrm>
            <a:prstGeom prst="line">
              <a:avLst/>
            </a:prstGeom>
            <a:ln w="9525">
              <a:noFill/>
            </a:ln>
          </p:spPr>
        </p:sp>
        <p:sp>
          <p:nvSpPr>
            <p:cNvPr id="163091" name="Line 797"/>
            <p:cNvSpPr/>
            <p:nvPr/>
          </p:nvSpPr>
          <p:spPr>
            <a:xfrm>
              <a:off x="288" y="528"/>
              <a:ext cx="144" cy="0"/>
            </a:xfrm>
            <a:prstGeom prst="line">
              <a:avLst/>
            </a:prstGeom>
            <a:ln w="9525">
              <a:noFill/>
            </a:ln>
          </p:spPr>
        </p:sp>
        <p:sp>
          <p:nvSpPr>
            <p:cNvPr id="163092" name="Line 798"/>
            <p:cNvSpPr/>
            <p:nvPr/>
          </p:nvSpPr>
          <p:spPr>
            <a:xfrm>
              <a:off x="432" y="672"/>
              <a:ext cx="0" cy="144"/>
            </a:xfrm>
            <a:prstGeom prst="line">
              <a:avLst/>
            </a:prstGeom>
            <a:ln w="9525">
              <a:noFill/>
            </a:ln>
          </p:spPr>
        </p:sp>
        <p:sp>
          <p:nvSpPr>
            <p:cNvPr id="163093" name="Line 799"/>
            <p:cNvSpPr/>
            <p:nvPr/>
          </p:nvSpPr>
          <p:spPr>
            <a:xfrm>
              <a:off x="0" y="816"/>
              <a:ext cx="0" cy="134"/>
            </a:xfrm>
            <a:prstGeom prst="line">
              <a:avLst/>
            </a:prstGeom>
            <a:ln w="9525">
              <a:noFill/>
            </a:ln>
          </p:spPr>
        </p:sp>
        <p:sp>
          <p:nvSpPr>
            <p:cNvPr id="163094" name="Line 800"/>
            <p:cNvSpPr/>
            <p:nvPr/>
          </p:nvSpPr>
          <p:spPr>
            <a:xfrm>
              <a:off x="432" y="816"/>
              <a:ext cx="0" cy="134"/>
            </a:xfrm>
            <a:prstGeom prst="line">
              <a:avLst/>
            </a:prstGeom>
            <a:ln w="9525">
              <a:noFill/>
            </a:ln>
          </p:spPr>
        </p:sp>
        <p:sp>
          <p:nvSpPr>
            <p:cNvPr id="163095" name="Line 801"/>
            <p:cNvSpPr/>
            <p:nvPr/>
          </p:nvSpPr>
          <p:spPr>
            <a:xfrm>
              <a:off x="144" y="950"/>
              <a:ext cx="144" cy="0"/>
            </a:xfrm>
            <a:prstGeom prst="line">
              <a:avLst/>
            </a:prstGeom>
            <a:ln w="9525">
              <a:noFill/>
            </a:ln>
          </p:spPr>
        </p:sp>
        <p:sp>
          <p:nvSpPr>
            <p:cNvPr id="163096" name="Line 802"/>
            <p:cNvSpPr/>
            <p:nvPr/>
          </p:nvSpPr>
          <p:spPr>
            <a:xfrm>
              <a:off x="288" y="950"/>
              <a:ext cx="144" cy="0"/>
            </a:xfrm>
            <a:prstGeom prst="line">
              <a:avLst/>
            </a:prstGeom>
            <a:ln w="9525">
              <a:noFill/>
            </a:ln>
          </p:spPr>
        </p:sp>
        <p:sp>
          <p:nvSpPr>
            <p:cNvPr id="163097" name="Rectangle 804"/>
            <p:cNvSpPr/>
            <p:nvPr/>
          </p:nvSpPr>
          <p:spPr>
            <a:xfrm>
              <a:off x="816" y="816"/>
              <a:ext cx="144" cy="13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098" name="Rectangle 805"/>
            <p:cNvSpPr/>
            <p:nvPr/>
          </p:nvSpPr>
          <p:spPr>
            <a:xfrm>
              <a:off x="672" y="816"/>
              <a:ext cx="144"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099" name="Rectangle 806"/>
            <p:cNvSpPr/>
            <p:nvPr/>
          </p:nvSpPr>
          <p:spPr>
            <a:xfrm>
              <a:off x="528" y="816"/>
              <a:ext cx="144"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100" name="Rectangle 807"/>
            <p:cNvSpPr/>
            <p:nvPr/>
          </p:nvSpPr>
          <p:spPr>
            <a:xfrm>
              <a:off x="816" y="672"/>
              <a:ext cx="144"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101" name="Rectangle 808"/>
            <p:cNvSpPr/>
            <p:nvPr/>
          </p:nvSpPr>
          <p:spPr>
            <a:xfrm>
              <a:off x="672" y="672"/>
              <a:ext cx="144" cy="14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102" name="Rectangle 809"/>
            <p:cNvSpPr/>
            <p:nvPr/>
          </p:nvSpPr>
          <p:spPr>
            <a:xfrm>
              <a:off x="528" y="672"/>
              <a:ext cx="144"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103" name="Rectangle 810"/>
            <p:cNvSpPr/>
            <p:nvPr/>
          </p:nvSpPr>
          <p:spPr>
            <a:xfrm>
              <a:off x="816" y="528"/>
              <a:ext cx="144" cy="14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104" name="Rectangle 811"/>
            <p:cNvSpPr/>
            <p:nvPr/>
          </p:nvSpPr>
          <p:spPr>
            <a:xfrm>
              <a:off x="672" y="528"/>
              <a:ext cx="144" cy="14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105" name="Rectangle 812"/>
            <p:cNvSpPr/>
            <p:nvPr/>
          </p:nvSpPr>
          <p:spPr>
            <a:xfrm>
              <a:off x="528" y="528"/>
              <a:ext cx="144"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106" name="Line 813"/>
            <p:cNvSpPr/>
            <p:nvPr/>
          </p:nvSpPr>
          <p:spPr>
            <a:xfrm>
              <a:off x="528" y="528"/>
              <a:ext cx="144" cy="0"/>
            </a:xfrm>
            <a:prstGeom prst="line">
              <a:avLst/>
            </a:prstGeom>
            <a:ln w="9525">
              <a:noFill/>
            </a:ln>
          </p:spPr>
        </p:sp>
        <p:sp>
          <p:nvSpPr>
            <p:cNvPr id="163107" name="Line 814"/>
            <p:cNvSpPr/>
            <p:nvPr/>
          </p:nvSpPr>
          <p:spPr>
            <a:xfrm>
              <a:off x="528" y="672"/>
              <a:ext cx="432" cy="0"/>
            </a:xfrm>
            <a:prstGeom prst="line">
              <a:avLst/>
            </a:prstGeom>
            <a:ln w="12700" cap="flat" cmpd="sng">
              <a:solidFill>
                <a:schemeClr val="tx1"/>
              </a:solidFill>
              <a:prstDash val="solid"/>
              <a:headEnd type="none" w="med" len="med"/>
              <a:tailEnd type="none" w="med" len="med"/>
            </a:ln>
          </p:spPr>
        </p:sp>
        <p:sp>
          <p:nvSpPr>
            <p:cNvPr id="163108" name="Line 815"/>
            <p:cNvSpPr/>
            <p:nvPr/>
          </p:nvSpPr>
          <p:spPr>
            <a:xfrm>
              <a:off x="528" y="816"/>
              <a:ext cx="432" cy="0"/>
            </a:xfrm>
            <a:prstGeom prst="line">
              <a:avLst/>
            </a:prstGeom>
            <a:ln w="12700" cap="flat" cmpd="sng">
              <a:solidFill>
                <a:schemeClr val="tx1"/>
              </a:solidFill>
              <a:prstDash val="solid"/>
              <a:headEnd type="none" w="med" len="med"/>
              <a:tailEnd type="none" w="med" len="med"/>
            </a:ln>
          </p:spPr>
        </p:sp>
        <p:sp>
          <p:nvSpPr>
            <p:cNvPr id="163109" name="Line 816"/>
            <p:cNvSpPr/>
            <p:nvPr/>
          </p:nvSpPr>
          <p:spPr>
            <a:xfrm>
              <a:off x="528" y="950"/>
              <a:ext cx="144" cy="0"/>
            </a:xfrm>
            <a:prstGeom prst="line">
              <a:avLst/>
            </a:prstGeom>
            <a:ln w="9525">
              <a:noFill/>
            </a:ln>
          </p:spPr>
        </p:sp>
        <p:sp>
          <p:nvSpPr>
            <p:cNvPr id="163110" name="Line 817"/>
            <p:cNvSpPr/>
            <p:nvPr/>
          </p:nvSpPr>
          <p:spPr>
            <a:xfrm>
              <a:off x="528" y="528"/>
              <a:ext cx="0" cy="144"/>
            </a:xfrm>
            <a:prstGeom prst="line">
              <a:avLst/>
            </a:prstGeom>
            <a:ln w="9525">
              <a:noFill/>
            </a:ln>
          </p:spPr>
        </p:sp>
        <p:sp>
          <p:nvSpPr>
            <p:cNvPr id="163111" name="Line 818"/>
            <p:cNvSpPr/>
            <p:nvPr/>
          </p:nvSpPr>
          <p:spPr>
            <a:xfrm>
              <a:off x="672" y="528"/>
              <a:ext cx="0" cy="422"/>
            </a:xfrm>
            <a:prstGeom prst="line">
              <a:avLst/>
            </a:prstGeom>
            <a:ln w="12700" cap="flat" cmpd="sng">
              <a:solidFill>
                <a:schemeClr val="tx1"/>
              </a:solidFill>
              <a:prstDash val="solid"/>
              <a:headEnd type="none" w="med" len="med"/>
              <a:tailEnd type="none" w="med" len="med"/>
            </a:ln>
          </p:spPr>
        </p:sp>
        <p:sp>
          <p:nvSpPr>
            <p:cNvPr id="163112" name="Line 819"/>
            <p:cNvSpPr/>
            <p:nvPr/>
          </p:nvSpPr>
          <p:spPr>
            <a:xfrm>
              <a:off x="816" y="528"/>
              <a:ext cx="0" cy="422"/>
            </a:xfrm>
            <a:prstGeom prst="line">
              <a:avLst/>
            </a:prstGeom>
            <a:ln w="12700" cap="flat" cmpd="sng">
              <a:solidFill>
                <a:schemeClr val="tx1"/>
              </a:solidFill>
              <a:prstDash val="solid"/>
              <a:headEnd type="none" w="med" len="med"/>
              <a:tailEnd type="none" w="med" len="med"/>
            </a:ln>
          </p:spPr>
        </p:sp>
        <p:sp>
          <p:nvSpPr>
            <p:cNvPr id="163113" name="Line 820"/>
            <p:cNvSpPr/>
            <p:nvPr/>
          </p:nvSpPr>
          <p:spPr>
            <a:xfrm>
              <a:off x="960" y="528"/>
              <a:ext cx="0" cy="144"/>
            </a:xfrm>
            <a:prstGeom prst="line">
              <a:avLst/>
            </a:prstGeom>
            <a:ln w="9525">
              <a:noFill/>
            </a:ln>
          </p:spPr>
        </p:sp>
        <p:sp>
          <p:nvSpPr>
            <p:cNvPr id="163114" name="Line 821"/>
            <p:cNvSpPr/>
            <p:nvPr/>
          </p:nvSpPr>
          <p:spPr>
            <a:xfrm>
              <a:off x="672" y="528"/>
              <a:ext cx="144" cy="0"/>
            </a:xfrm>
            <a:prstGeom prst="line">
              <a:avLst/>
            </a:prstGeom>
            <a:ln w="9525">
              <a:noFill/>
            </a:ln>
          </p:spPr>
        </p:sp>
        <p:sp>
          <p:nvSpPr>
            <p:cNvPr id="163115" name="Line 822"/>
            <p:cNvSpPr/>
            <p:nvPr/>
          </p:nvSpPr>
          <p:spPr>
            <a:xfrm>
              <a:off x="528" y="672"/>
              <a:ext cx="0" cy="144"/>
            </a:xfrm>
            <a:prstGeom prst="line">
              <a:avLst/>
            </a:prstGeom>
            <a:ln w="9525">
              <a:noFill/>
            </a:ln>
          </p:spPr>
        </p:sp>
        <p:sp>
          <p:nvSpPr>
            <p:cNvPr id="163116" name="Line 823"/>
            <p:cNvSpPr/>
            <p:nvPr/>
          </p:nvSpPr>
          <p:spPr>
            <a:xfrm>
              <a:off x="816" y="528"/>
              <a:ext cx="144" cy="0"/>
            </a:xfrm>
            <a:prstGeom prst="line">
              <a:avLst/>
            </a:prstGeom>
            <a:ln w="9525">
              <a:noFill/>
            </a:ln>
          </p:spPr>
        </p:sp>
        <p:sp>
          <p:nvSpPr>
            <p:cNvPr id="163117" name="Line 824"/>
            <p:cNvSpPr/>
            <p:nvPr/>
          </p:nvSpPr>
          <p:spPr>
            <a:xfrm>
              <a:off x="960" y="672"/>
              <a:ext cx="0" cy="144"/>
            </a:xfrm>
            <a:prstGeom prst="line">
              <a:avLst/>
            </a:prstGeom>
            <a:ln w="9525">
              <a:noFill/>
            </a:ln>
          </p:spPr>
        </p:sp>
        <p:sp>
          <p:nvSpPr>
            <p:cNvPr id="163118" name="Line 825"/>
            <p:cNvSpPr/>
            <p:nvPr/>
          </p:nvSpPr>
          <p:spPr>
            <a:xfrm>
              <a:off x="528" y="816"/>
              <a:ext cx="0" cy="134"/>
            </a:xfrm>
            <a:prstGeom prst="line">
              <a:avLst/>
            </a:prstGeom>
            <a:ln w="9525">
              <a:noFill/>
            </a:ln>
          </p:spPr>
        </p:sp>
        <p:sp>
          <p:nvSpPr>
            <p:cNvPr id="163119" name="Line 826"/>
            <p:cNvSpPr/>
            <p:nvPr/>
          </p:nvSpPr>
          <p:spPr>
            <a:xfrm>
              <a:off x="960" y="816"/>
              <a:ext cx="0" cy="134"/>
            </a:xfrm>
            <a:prstGeom prst="line">
              <a:avLst/>
            </a:prstGeom>
            <a:ln w="9525">
              <a:noFill/>
            </a:ln>
          </p:spPr>
        </p:sp>
        <p:sp>
          <p:nvSpPr>
            <p:cNvPr id="163120" name="Line 827"/>
            <p:cNvSpPr/>
            <p:nvPr/>
          </p:nvSpPr>
          <p:spPr>
            <a:xfrm>
              <a:off x="672" y="950"/>
              <a:ext cx="144" cy="0"/>
            </a:xfrm>
            <a:prstGeom prst="line">
              <a:avLst/>
            </a:prstGeom>
            <a:ln w="9525">
              <a:noFill/>
            </a:ln>
          </p:spPr>
        </p:sp>
        <p:sp>
          <p:nvSpPr>
            <p:cNvPr id="163121" name="Line 828"/>
            <p:cNvSpPr/>
            <p:nvPr/>
          </p:nvSpPr>
          <p:spPr>
            <a:xfrm>
              <a:off x="816" y="950"/>
              <a:ext cx="144" cy="0"/>
            </a:xfrm>
            <a:prstGeom prst="line">
              <a:avLst/>
            </a:prstGeom>
            <a:ln w="9525">
              <a:noFill/>
            </a:ln>
          </p:spPr>
        </p:sp>
        <p:sp>
          <p:nvSpPr>
            <p:cNvPr id="163122" name="Rectangle 830"/>
            <p:cNvSpPr/>
            <p:nvPr/>
          </p:nvSpPr>
          <p:spPr>
            <a:xfrm>
              <a:off x="1296" y="816"/>
              <a:ext cx="144"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123" name="Rectangle 831"/>
            <p:cNvSpPr/>
            <p:nvPr/>
          </p:nvSpPr>
          <p:spPr>
            <a:xfrm>
              <a:off x="1152" y="816"/>
              <a:ext cx="144"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124" name="Rectangle 832"/>
            <p:cNvSpPr/>
            <p:nvPr/>
          </p:nvSpPr>
          <p:spPr>
            <a:xfrm>
              <a:off x="1008" y="816"/>
              <a:ext cx="144" cy="13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125" name="Rectangle 833"/>
            <p:cNvSpPr/>
            <p:nvPr/>
          </p:nvSpPr>
          <p:spPr>
            <a:xfrm>
              <a:off x="1296" y="672"/>
              <a:ext cx="144"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126" name="Rectangle 834"/>
            <p:cNvSpPr/>
            <p:nvPr/>
          </p:nvSpPr>
          <p:spPr>
            <a:xfrm>
              <a:off x="1152" y="672"/>
              <a:ext cx="144" cy="14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127" name="Rectangle 835"/>
            <p:cNvSpPr/>
            <p:nvPr/>
          </p:nvSpPr>
          <p:spPr>
            <a:xfrm>
              <a:off x="1008" y="672"/>
              <a:ext cx="144"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128" name="Rectangle 836"/>
            <p:cNvSpPr/>
            <p:nvPr/>
          </p:nvSpPr>
          <p:spPr>
            <a:xfrm>
              <a:off x="1296" y="528"/>
              <a:ext cx="144" cy="14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129" name="Rectangle 837"/>
            <p:cNvSpPr/>
            <p:nvPr/>
          </p:nvSpPr>
          <p:spPr>
            <a:xfrm>
              <a:off x="1152" y="528"/>
              <a:ext cx="144" cy="14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130" name="Rectangle 838"/>
            <p:cNvSpPr/>
            <p:nvPr/>
          </p:nvSpPr>
          <p:spPr>
            <a:xfrm>
              <a:off x="1008" y="528"/>
              <a:ext cx="144"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131" name="Line 839"/>
            <p:cNvSpPr/>
            <p:nvPr/>
          </p:nvSpPr>
          <p:spPr>
            <a:xfrm>
              <a:off x="1008" y="528"/>
              <a:ext cx="144" cy="0"/>
            </a:xfrm>
            <a:prstGeom prst="line">
              <a:avLst/>
            </a:prstGeom>
            <a:ln w="9525">
              <a:noFill/>
            </a:ln>
          </p:spPr>
        </p:sp>
        <p:sp>
          <p:nvSpPr>
            <p:cNvPr id="163132" name="Line 840"/>
            <p:cNvSpPr/>
            <p:nvPr/>
          </p:nvSpPr>
          <p:spPr>
            <a:xfrm>
              <a:off x="1008" y="672"/>
              <a:ext cx="432" cy="0"/>
            </a:xfrm>
            <a:prstGeom prst="line">
              <a:avLst/>
            </a:prstGeom>
            <a:ln w="12700" cap="flat" cmpd="sng">
              <a:solidFill>
                <a:schemeClr val="tx1"/>
              </a:solidFill>
              <a:prstDash val="solid"/>
              <a:headEnd type="none" w="med" len="med"/>
              <a:tailEnd type="none" w="med" len="med"/>
            </a:ln>
          </p:spPr>
        </p:sp>
        <p:sp>
          <p:nvSpPr>
            <p:cNvPr id="163133" name="Line 841"/>
            <p:cNvSpPr/>
            <p:nvPr/>
          </p:nvSpPr>
          <p:spPr>
            <a:xfrm>
              <a:off x="1008" y="816"/>
              <a:ext cx="432" cy="0"/>
            </a:xfrm>
            <a:prstGeom prst="line">
              <a:avLst/>
            </a:prstGeom>
            <a:ln w="12700" cap="flat" cmpd="sng">
              <a:solidFill>
                <a:schemeClr val="tx1"/>
              </a:solidFill>
              <a:prstDash val="solid"/>
              <a:headEnd type="none" w="med" len="med"/>
              <a:tailEnd type="none" w="med" len="med"/>
            </a:ln>
          </p:spPr>
        </p:sp>
        <p:sp>
          <p:nvSpPr>
            <p:cNvPr id="163134" name="Line 842"/>
            <p:cNvSpPr/>
            <p:nvPr/>
          </p:nvSpPr>
          <p:spPr>
            <a:xfrm>
              <a:off x="1008" y="950"/>
              <a:ext cx="144" cy="0"/>
            </a:xfrm>
            <a:prstGeom prst="line">
              <a:avLst/>
            </a:prstGeom>
            <a:ln w="9525">
              <a:noFill/>
            </a:ln>
          </p:spPr>
        </p:sp>
        <p:sp>
          <p:nvSpPr>
            <p:cNvPr id="163135" name="Line 843"/>
            <p:cNvSpPr/>
            <p:nvPr/>
          </p:nvSpPr>
          <p:spPr>
            <a:xfrm>
              <a:off x="1008" y="528"/>
              <a:ext cx="0" cy="144"/>
            </a:xfrm>
            <a:prstGeom prst="line">
              <a:avLst/>
            </a:prstGeom>
            <a:ln w="9525">
              <a:noFill/>
            </a:ln>
          </p:spPr>
        </p:sp>
        <p:sp>
          <p:nvSpPr>
            <p:cNvPr id="163136" name="Line 844"/>
            <p:cNvSpPr/>
            <p:nvPr/>
          </p:nvSpPr>
          <p:spPr>
            <a:xfrm>
              <a:off x="1152" y="528"/>
              <a:ext cx="0" cy="422"/>
            </a:xfrm>
            <a:prstGeom prst="line">
              <a:avLst/>
            </a:prstGeom>
            <a:ln w="12700" cap="flat" cmpd="sng">
              <a:solidFill>
                <a:schemeClr val="tx1"/>
              </a:solidFill>
              <a:prstDash val="solid"/>
              <a:headEnd type="none" w="med" len="med"/>
              <a:tailEnd type="none" w="med" len="med"/>
            </a:ln>
          </p:spPr>
        </p:sp>
        <p:sp>
          <p:nvSpPr>
            <p:cNvPr id="163137" name="Line 845"/>
            <p:cNvSpPr/>
            <p:nvPr/>
          </p:nvSpPr>
          <p:spPr>
            <a:xfrm>
              <a:off x="1296" y="528"/>
              <a:ext cx="0" cy="422"/>
            </a:xfrm>
            <a:prstGeom prst="line">
              <a:avLst/>
            </a:prstGeom>
            <a:ln w="12700" cap="flat" cmpd="sng">
              <a:solidFill>
                <a:schemeClr val="tx1"/>
              </a:solidFill>
              <a:prstDash val="solid"/>
              <a:headEnd type="none" w="med" len="med"/>
              <a:tailEnd type="none" w="med" len="med"/>
            </a:ln>
          </p:spPr>
        </p:sp>
        <p:sp>
          <p:nvSpPr>
            <p:cNvPr id="163138" name="Line 846"/>
            <p:cNvSpPr/>
            <p:nvPr/>
          </p:nvSpPr>
          <p:spPr>
            <a:xfrm>
              <a:off x="1440" y="528"/>
              <a:ext cx="0" cy="144"/>
            </a:xfrm>
            <a:prstGeom prst="line">
              <a:avLst/>
            </a:prstGeom>
            <a:ln w="9525">
              <a:noFill/>
            </a:ln>
          </p:spPr>
        </p:sp>
        <p:sp>
          <p:nvSpPr>
            <p:cNvPr id="163139" name="Line 847"/>
            <p:cNvSpPr/>
            <p:nvPr/>
          </p:nvSpPr>
          <p:spPr>
            <a:xfrm>
              <a:off x="1152" y="528"/>
              <a:ext cx="144" cy="0"/>
            </a:xfrm>
            <a:prstGeom prst="line">
              <a:avLst/>
            </a:prstGeom>
            <a:ln w="9525">
              <a:noFill/>
            </a:ln>
          </p:spPr>
        </p:sp>
        <p:sp>
          <p:nvSpPr>
            <p:cNvPr id="163140" name="Line 848"/>
            <p:cNvSpPr/>
            <p:nvPr/>
          </p:nvSpPr>
          <p:spPr>
            <a:xfrm>
              <a:off x="1008" y="672"/>
              <a:ext cx="0" cy="144"/>
            </a:xfrm>
            <a:prstGeom prst="line">
              <a:avLst/>
            </a:prstGeom>
            <a:ln w="9525">
              <a:noFill/>
            </a:ln>
          </p:spPr>
        </p:sp>
        <p:sp>
          <p:nvSpPr>
            <p:cNvPr id="163141" name="Line 849"/>
            <p:cNvSpPr/>
            <p:nvPr/>
          </p:nvSpPr>
          <p:spPr>
            <a:xfrm>
              <a:off x="1296" y="528"/>
              <a:ext cx="144" cy="0"/>
            </a:xfrm>
            <a:prstGeom prst="line">
              <a:avLst/>
            </a:prstGeom>
            <a:ln w="9525">
              <a:noFill/>
            </a:ln>
          </p:spPr>
        </p:sp>
        <p:sp>
          <p:nvSpPr>
            <p:cNvPr id="163142" name="Line 850"/>
            <p:cNvSpPr/>
            <p:nvPr/>
          </p:nvSpPr>
          <p:spPr>
            <a:xfrm>
              <a:off x="1440" y="672"/>
              <a:ext cx="0" cy="144"/>
            </a:xfrm>
            <a:prstGeom prst="line">
              <a:avLst/>
            </a:prstGeom>
            <a:ln w="9525">
              <a:noFill/>
            </a:ln>
          </p:spPr>
        </p:sp>
        <p:sp>
          <p:nvSpPr>
            <p:cNvPr id="163143" name="Line 851"/>
            <p:cNvSpPr/>
            <p:nvPr/>
          </p:nvSpPr>
          <p:spPr>
            <a:xfrm>
              <a:off x="1008" y="816"/>
              <a:ext cx="0" cy="134"/>
            </a:xfrm>
            <a:prstGeom prst="line">
              <a:avLst/>
            </a:prstGeom>
            <a:ln w="9525">
              <a:noFill/>
            </a:ln>
          </p:spPr>
        </p:sp>
        <p:sp>
          <p:nvSpPr>
            <p:cNvPr id="163144" name="Line 852"/>
            <p:cNvSpPr/>
            <p:nvPr/>
          </p:nvSpPr>
          <p:spPr>
            <a:xfrm>
              <a:off x="1440" y="816"/>
              <a:ext cx="0" cy="134"/>
            </a:xfrm>
            <a:prstGeom prst="line">
              <a:avLst/>
            </a:prstGeom>
            <a:ln w="9525">
              <a:noFill/>
            </a:ln>
          </p:spPr>
        </p:sp>
        <p:sp>
          <p:nvSpPr>
            <p:cNvPr id="163145" name="Line 853"/>
            <p:cNvSpPr/>
            <p:nvPr/>
          </p:nvSpPr>
          <p:spPr>
            <a:xfrm>
              <a:off x="1152" y="950"/>
              <a:ext cx="144" cy="0"/>
            </a:xfrm>
            <a:prstGeom prst="line">
              <a:avLst/>
            </a:prstGeom>
            <a:ln w="9525">
              <a:noFill/>
            </a:ln>
          </p:spPr>
        </p:sp>
        <p:sp>
          <p:nvSpPr>
            <p:cNvPr id="163146" name="Line 854"/>
            <p:cNvSpPr/>
            <p:nvPr/>
          </p:nvSpPr>
          <p:spPr>
            <a:xfrm>
              <a:off x="1296" y="950"/>
              <a:ext cx="144" cy="0"/>
            </a:xfrm>
            <a:prstGeom prst="line">
              <a:avLst/>
            </a:prstGeom>
            <a:ln w="9525">
              <a:noFill/>
            </a:ln>
          </p:spPr>
        </p:sp>
        <p:sp>
          <p:nvSpPr>
            <p:cNvPr id="163147" name="Rectangle 856"/>
            <p:cNvSpPr/>
            <p:nvPr/>
          </p:nvSpPr>
          <p:spPr>
            <a:xfrm>
              <a:off x="1776" y="816"/>
              <a:ext cx="144"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148" name="Rectangle 857"/>
            <p:cNvSpPr/>
            <p:nvPr/>
          </p:nvSpPr>
          <p:spPr>
            <a:xfrm>
              <a:off x="1632" y="816"/>
              <a:ext cx="144"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149" name="Rectangle 858"/>
            <p:cNvSpPr/>
            <p:nvPr/>
          </p:nvSpPr>
          <p:spPr>
            <a:xfrm>
              <a:off x="1488" y="816"/>
              <a:ext cx="144"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150" name="Rectangle 859"/>
            <p:cNvSpPr/>
            <p:nvPr/>
          </p:nvSpPr>
          <p:spPr>
            <a:xfrm>
              <a:off x="1776" y="672"/>
              <a:ext cx="144"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151" name="Rectangle 860"/>
            <p:cNvSpPr/>
            <p:nvPr/>
          </p:nvSpPr>
          <p:spPr>
            <a:xfrm>
              <a:off x="1632" y="672"/>
              <a:ext cx="144" cy="14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152" name="Rectangle 861"/>
            <p:cNvSpPr/>
            <p:nvPr/>
          </p:nvSpPr>
          <p:spPr>
            <a:xfrm>
              <a:off x="1488" y="672"/>
              <a:ext cx="144" cy="14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153" name="Rectangle 862"/>
            <p:cNvSpPr/>
            <p:nvPr/>
          </p:nvSpPr>
          <p:spPr>
            <a:xfrm>
              <a:off x="1776" y="528"/>
              <a:ext cx="144" cy="14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154" name="Rectangle 863"/>
            <p:cNvSpPr/>
            <p:nvPr/>
          </p:nvSpPr>
          <p:spPr>
            <a:xfrm>
              <a:off x="1632" y="528"/>
              <a:ext cx="144" cy="14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155" name="Rectangle 864"/>
            <p:cNvSpPr/>
            <p:nvPr/>
          </p:nvSpPr>
          <p:spPr>
            <a:xfrm>
              <a:off x="1488" y="528"/>
              <a:ext cx="144"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156" name="Line 865"/>
            <p:cNvSpPr/>
            <p:nvPr/>
          </p:nvSpPr>
          <p:spPr>
            <a:xfrm>
              <a:off x="1488" y="528"/>
              <a:ext cx="144" cy="0"/>
            </a:xfrm>
            <a:prstGeom prst="line">
              <a:avLst/>
            </a:prstGeom>
            <a:ln w="9525">
              <a:noFill/>
            </a:ln>
          </p:spPr>
        </p:sp>
        <p:sp>
          <p:nvSpPr>
            <p:cNvPr id="163157" name="Line 866"/>
            <p:cNvSpPr/>
            <p:nvPr/>
          </p:nvSpPr>
          <p:spPr>
            <a:xfrm>
              <a:off x="1488" y="672"/>
              <a:ext cx="432" cy="0"/>
            </a:xfrm>
            <a:prstGeom prst="line">
              <a:avLst/>
            </a:prstGeom>
            <a:ln w="12700" cap="flat" cmpd="sng">
              <a:solidFill>
                <a:schemeClr val="tx1"/>
              </a:solidFill>
              <a:prstDash val="solid"/>
              <a:headEnd type="none" w="med" len="med"/>
              <a:tailEnd type="none" w="med" len="med"/>
            </a:ln>
          </p:spPr>
        </p:sp>
        <p:sp>
          <p:nvSpPr>
            <p:cNvPr id="163158" name="Line 867"/>
            <p:cNvSpPr/>
            <p:nvPr/>
          </p:nvSpPr>
          <p:spPr>
            <a:xfrm>
              <a:off x="1488" y="816"/>
              <a:ext cx="432" cy="0"/>
            </a:xfrm>
            <a:prstGeom prst="line">
              <a:avLst/>
            </a:prstGeom>
            <a:ln w="12700" cap="flat" cmpd="sng">
              <a:solidFill>
                <a:schemeClr val="tx1"/>
              </a:solidFill>
              <a:prstDash val="solid"/>
              <a:headEnd type="none" w="med" len="med"/>
              <a:tailEnd type="none" w="med" len="med"/>
            </a:ln>
          </p:spPr>
        </p:sp>
        <p:sp>
          <p:nvSpPr>
            <p:cNvPr id="163159" name="Line 868"/>
            <p:cNvSpPr/>
            <p:nvPr/>
          </p:nvSpPr>
          <p:spPr>
            <a:xfrm>
              <a:off x="1488" y="950"/>
              <a:ext cx="144" cy="0"/>
            </a:xfrm>
            <a:prstGeom prst="line">
              <a:avLst/>
            </a:prstGeom>
            <a:ln w="9525">
              <a:noFill/>
            </a:ln>
          </p:spPr>
        </p:sp>
        <p:sp>
          <p:nvSpPr>
            <p:cNvPr id="163160" name="Line 869"/>
            <p:cNvSpPr/>
            <p:nvPr/>
          </p:nvSpPr>
          <p:spPr>
            <a:xfrm>
              <a:off x="1488" y="528"/>
              <a:ext cx="0" cy="144"/>
            </a:xfrm>
            <a:prstGeom prst="line">
              <a:avLst/>
            </a:prstGeom>
            <a:ln w="9525">
              <a:noFill/>
            </a:ln>
          </p:spPr>
        </p:sp>
        <p:sp>
          <p:nvSpPr>
            <p:cNvPr id="163161" name="Line 870"/>
            <p:cNvSpPr/>
            <p:nvPr/>
          </p:nvSpPr>
          <p:spPr>
            <a:xfrm>
              <a:off x="1632" y="528"/>
              <a:ext cx="0" cy="422"/>
            </a:xfrm>
            <a:prstGeom prst="line">
              <a:avLst/>
            </a:prstGeom>
            <a:ln w="12700" cap="flat" cmpd="sng">
              <a:solidFill>
                <a:schemeClr val="tx1"/>
              </a:solidFill>
              <a:prstDash val="solid"/>
              <a:headEnd type="none" w="med" len="med"/>
              <a:tailEnd type="none" w="med" len="med"/>
            </a:ln>
          </p:spPr>
        </p:sp>
        <p:sp>
          <p:nvSpPr>
            <p:cNvPr id="163162" name="Line 871"/>
            <p:cNvSpPr/>
            <p:nvPr/>
          </p:nvSpPr>
          <p:spPr>
            <a:xfrm>
              <a:off x="1776" y="528"/>
              <a:ext cx="0" cy="422"/>
            </a:xfrm>
            <a:prstGeom prst="line">
              <a:avLst/>
            </a:prstGeom>
            <a:ln w="12700" cap="flat" cmpd="sng">
              <a:solidFill>
                <a:schemeClr val="tx1"/>
              </a:solidFill>
              <a:prstDash val="solid"/>
              <a:headEnd type="none" w="med" len="med"/>
              <a:tailEnd type="none" w="med" len="med"/>
            </a:ln>
          </p:spPr>
        </p:sp>
        <p:sp>
          <p:nvSpPr>
            <p:cNvPr id="163163" name="Line 872"/>
            <p:cNvSpPr/>
            <p:nvPr/>
          </p:nvSpPr>
          <p:spPr>
            <a:xfrm>
              <a:off x="1920" y="528"/>
              <a:ext cx="0" cy="144"/>
            </a:xfrm>
            <a:prstGeom prst="line">
              <a:avLst/>
            </a:prstGeom>
            <a:ln w="9525">
              <a:noFill/>
            </a:ln>
          </p:spPr>
        </p:sp>
        <p:sp>
          <p:nvSpPr>
            <p:cNvPr id="163164" name="Line 873"/>
            <p:cNvSpPr/>
            <p:nvPr/>
          </p:nvSpPr>
          <p:spPr>
            <a:xfrm>
              <a:off x="1632" y="528"/>
              <a:ext cx="144" cy="0"/>
            </a:xfrm>
            <a:prstGeom prst="line">
              <a:avLst/>
            </a:prstGeom>
            <a:ln w="9525">
              <a:noFill/>
            </a:ln>
          </p:spPr>
        </p:sp>
        <p:sp>
          <p:nvSpPr>
            <p:cNvPr id="163165" name="Line 874"/>
            <p:cNvSpPr/>
            <p:nvPr/>
          </p:nvSpPr>
          <p:spPr>
            <a:xfrm>
              <a:off x="1488" y="672"/>
              <a:ext cx="0" cy="144"/>
            </a:xfrm>
            <a:prstGeom prst="line">
              <a:avLst/>
            </a:prstGeom>
            <a:ln w="9525">
              <a:noFill/>
            </a:ln>
          </p:spPr>
        </p:sp>
        <p:sp>
          <p:nvSpPr>
            <p:cNvPr id="163166" name="Line 875"/>
            <p:cNvSpPr/>
            <p:nvPr/>
          </p:nvSpPr>
          <p:spPr>
            <a:xfrm>
              <a:off x="1776" y="528"/>
              <a:ext cx="144" cy="0"/>
            </a:xfrm>
            <a:prstGeom prst="line">
              <a:avLst/>
            </a:prstGeom>
            <a:ln w="9525">
              <a:noFill/>
            </a:ln>
          </p:spPr>
        </p:sp>
        <p:sp>
          <p:nvSpPr>
            <p:cNvPr id="163167" name="Line 876"/>
            <p:cNvSpPr/>
            <p:nvPr/>
          </p:nvSpPr>
          <p:spPr>
            <a:xfrm>
              <a:off x="1920" y="672"/>
              <a:ext cx="0" cy="144"/>
            </a:xfrm>
            <a:prstGeom prst="line">
              <a:avLst/>
            </a:prstGeom>
            <a:ln w="9525">
              <a:noFill/>
            </a:ln>
          </p:spPr>
        </p:sp>
        <p:sp>
          <p:nvSpPr>
            <p:cNvPr id="163168" name="Line 877"/>
            <p:cNvSpPr/>
            <p:nvPr/>
          </p:nvSpPr>
          <p:spPr>
            <a:xfrm>
              <a:off x="1488" y="816"/>
              <a:ext cx="0" cy="134"/>
            </a:xfrm>
            <a:prstGeom prst="line">
              <a:avLst/>
            </a:prstGeom>
            <a:ln w="9525">
              <a:noFill/>
            </a:ln>
          </p:spPr>
        </p:sp>
        <p:sp>
          <p:nvSpPr>
            <p:cNvPr id="163169" name="Line 878"/>
            <p:cNvSpPr/>
            <p:nvPr/>
          </p:nvSpPr>
          <p:spPr>
            <a:xfrm>
              <a:off x="1920" y="816"/>
              <a:ext cx="0" cy="134"/>
            </a:xfrm>
            <a:prstGeom prst="line">
              <a:avLst/>
            </a:prstGeom>
            <a:ln w="9525">
              <a:noFill/>
            </a:ln>
          </p:spPr>
        </p:sp>
        <p:sp>
          <p:nvSpPr>
            <p:cNvPr id="163170" name="Line 879"/>
            <p:cNvSpPr/>
            <p:nvPr/>
          </p:nvSpPr>
          <p:spPr>
            <a:xfrm>
              <a:off x="1632" y="950"/>
              <a:ext cx="144" cy="0"/>
            </a:xfrm>
            <a:prstGeom prst="line">
              <a:avLst/>
            </a:prstGeom>
            <a:ln w="9525">
              <a:noFill/>
            </a:ln>
          </p:spPr>
        </p:sp>
        <p:sp>
          <p:nvSpPr>
            <p:cNvPr id="163171" name="Line 880"/>
            <p:cNvSpPr/>
            <p:nvPr/>
          </p:nvSpPr>
          <p:spPr>
            <a:xfrm>
              <a:off x="1776" y="950"/>
              <a:ext cx="144" cy="0"/>
            </a:xfrm>
            <a:prstGeom prst="line">
              <a:avLst/>
            </a:prstGeom>
            <a:ln w="9525">
              <a:noFill/>
            </a:ln>
          </p:spPr>
        </p:sp>
        <p:sp>
          <p:nvSpPr>
            <p:cNvPr id="163172" name="Rectangle 882"/>
            <p:cNvSpPr/>
            <p:nvPr/>
          </p:nvSpPr>
          <p:spPr>
            <a:xfrm>
              <a:off x="2208" y="816"/>
              <a:ext cx="144"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173" name="Rectangle 883"/>
            <p:cNvSpPr/>
            <p:nvPr/>
          </p:nvSpPr>
          <p:spPr>
            <a:xfrm>
              <a:off x="2064" y="816"/>
              <a:ext cx="144" cy="13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174" name="Rectangle 884"/>
            <p:cNvSpPr/>
            <p:nvPr/>
          </p:nvSpPr>
          <p:spPr>
            <a:xfrm>
              <a:off x="1920" y="816"/>
              <a:ext cx="144"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175" name="Rectangle 885"/>
            <p:cNvSpPr/>
            <p:nvPr/>
          </p:nvSpPr>
          <p:spPr>
            <a:xfrm>
              <a:off x="2208" y="672"/>
              <a:ext cx="144"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176" name="Rectangle 886"/>
            <p:cNvSpPr/>
            <p:nvPr/>
          </p:nvSpPr>
          <p:spPr>
            <a:xfrm>
              <a:off x="2064" y="672"/>
              <a:ext cx="144" cy="14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177" name="Rectangle 887"/>
            <p:cNvSpPr/>
            <p:nvPr/>
          </p:nvSpPr>
          <p:spPr>
            <a:xfrm>
              <a:off x="1920" y="672"/>
              <a:ext cx="144"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178" name="Rectangle 888"/>
            <p:cNvSpPr/>
            <p:nvPr/>
          </p:nvSpPr>
          <p:spPr>
            <a:xfrm>
              <a:off x="2208" y="528"/>
              <a:ext cx="144" cy="14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179" name="Rectangle 889"/>
            <p:cNvSpPr/>
            <p:nvPr/>
          </p:nvSpPr>
          <p:spPr>
            <a:xfrm>
              <a:off x="2064" y="528"/>
              <a:ext cx="144" cy="14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180" name="Rectangle 890"/>
            <p:cNvSpPr/>
            <p:nvPr/>
          </p:nvSpPr>
          <p:spPr>
            <a:xfrm>
              <a:off x="1920" y="528"/>
              <a:ext cx="144"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181" name="Line 891"/>
            <p:cNvSpPr/>
            <p:nvPr/>
          </p:nvSpPr>
          <p:spPr>
            <a:xfrm>
              <a:off x="1920" y="528"/>
              <a:ext cx="144" cy="0"/>
            </a:xfrm>
            <a:prstGeom prst="line">
              <a:avLst/>
            </a:prstGeom>
            <a:ln w="9525">
              <a:noFill/>
            </a:ln>
          </p:spPr>
        </p:sp>
        <p:sp>
          <p:nvSpPr>
            <p:cNvPr id="163182" name="Line 892"/>
            <p:cNvSpPr/>
            <p:nvPr/>
          </p:nvSpPr>
          <p:spPr>
            <a:xfrm>
              <a:off x="1920" y="672"/>
              <a:ext cx="432" cy="0"/>
            </a:xfrm>
            <a:prstGeom prst="line">
              <a:avLst/>
            </a:prstGeom>
            <a:ln w="12700" cap="flat" cmpd="sng">
              <a:solidFill>
                <a:schemeClr val="tx1"/>
              </a:solidFill>
              <a:prstDash val="solid"/>
              <a:headEnd type="none" w="med" len="med"/>
              <a:tailEnd type="none" w="med" len="med"/>
            </a:ln>
          </p:spPr>
        </p:sp>
        <p:sp>
          <p:nvSpPr>
            <p:cNvPr id="163183" name="Line 893"/>
            <p:cNvSpPr/>
            <p:nvPr/>
          </p:nvSpPr>
          <p:spPr>
            <a:xfrm>
              <a:off x="1920" y="816"/>
              <a:ext cx="432" cy="0"/>
            </a:xfrm>
            <a:prstGeom prst="line">
              <a:avLst/>
            </a:prstGeom>
            <a:ln w="12700" cap="flat" cmpd="sng">
              <a:solidFill>
                <a:schemeClr val="tx1"/>
              </a:solidFill>
              <a:prstDash val="solid"/>
              <a:headEnd type="none" w="med" len="med"/>
              <a:tailEnd type="none" w="med" len="med"/>
            </a:ln>
          </p:spPr>
        </p:sp>
        <p:sp>
          <p:nvSpPr>
            <p:cNvPr id="163184" name="Line 894"/>
            <p:cNvSpPr/>
            <p:nvPr/>
          </p:nvSpPr>
          <p:spPr>
            <a:xfrm>
              <a:off x="1920" y="950"/>
              <a:ext cx="144" cy="0"/>
            </a:xfrm>
            <a:prstGeom prst="line">
              <a:avLst/>
            </a:prstGeom>
            <a:ln w="9525">
              <a:noFill/>
            </a:ln>
          </p:spPr>
        </p:sp>
        <p:sp>
          <p:nvSpPr>
            <p:cNvPr id="163185" name="Line 895"/>
            <p:cNvSpPr/>
            <p:nvPr/>
          </p:nvSpPr>
          <p:spPr>
            <a:xfrm>
              <a:off x="1920" y="528"/>
              <a:ext cx="0" cy="144"/>
            </a:xfrm>
            <a:prstGeom prst="line">
              <a:avLst/>
            </a:prstGeom>
            <a:ln w="9525">
              <a:noFill/>
            </a:ln>
          </p:spPr>
        </p:sp>
        <p:sp>
          <p:nvSpPr>
            <p:cNvPr id="163186" name="Line 896"/>
            <p:cNvSpPr/>
            <p:nvPr/>
          </p:nvSpPr>
          <p:spPr>
            <a:xfrm>
              <a:off x="2064" y="528"/>
              <a:ext cx="0" cy="422"/>
            </a:xfrm>
            <a:prstGeom prst="line">
              <a:avLst/>
            </a:prstGeom>
            <a:ln w="12700" cap="flat" cmpd="sng">
              <a:solidFill>
                <a:schemeClr val="tx1"/>
              </a:solidFill>
              <a:prstDash val="solid"/>
              <a:headEnd type="none" w="med" len="med"/>
              <a:tailEnd type="none" w="med" len="med"/>
            </a:ln>
          </p:spPr>
        </p:sp>
        <p:sp>
          <p:nvSpPr>
            <p:cNvPr id="163187" name="Line 897"/>
            <p:cNvSpPr/>
            <p:nvPr/>
          </p:nvSpPr>
          <p:spPr>
            <a:xfrm>
              <a:off x="2208" y="528"/>
              <a:ext cx="0" cy="422"/>
            </a:xfrm>
            <a:prstGeom prst="line">
              <a:avLst/>
            </a:prstGeom>
            <a:ln w="12700" cap="flat" cmpd="sng">
              <a:solidFill>
                <a:schemeClr val="tx1"/>
              </a:solidFill>
              <a:prstDash val="solid"/>
              <a:headEnd type="none" w="med" len="med"/>
              <a:tailEnd type="none" w="med" len="med"/>
            </a:ln>
          </p:spPr>
        </p:sp>
        <p:sp>
          <p:nvSpPr>
            <p:cNvPr id="163188" name="Line 898"/>
            <p:cNvSpPr/>
            <p:nvPr/>
          </p:nvSpPr>
          <p:spPr>
            <a:xfrm>
              <a:off x="2352" y="528"/>
              <a:ext cx="0" cy="144"/>
            </a:xfrm>
            <a:prstGeom prst="line">
              <a:avLst/>
            </a:prstGeom>
            <a:ln w="9525">
              <a:noFill/>
            </a:ln>
          </p:spPr>
        </p:sp>
        <p:sp>
          <p:nvSpPr>
            <p:cNvPr id="163189" name="Line 899"/>
            <p:cNvSpPr/>
            <p:nvPr/>
          </p:nvSpPr>
          <p:spPr>
            <a:xfrm>
              <a:off x="2064" y="528"/>
              <a:ext cx="144" cy="0"/>
            </a:xfrm>
            <a:prstGeom prst="line">
              <a:avLst/>
            </a:prstGeom>
            <a:ln w="9525">
              <a:noFill/>
            </a:ln>
          </p:spPr>
        </p:sp>
        <p:sp>
          <p:nvSpPr>
            <p:cNvPr id="163190" name="Line 900"/>
            <p:cNvSpPr/>
            <p:nvPr/>
          </p:nvSpPr>
          <p:spPr>
            <a:xfrm>
              <a:off x="1920" y="672"/>
              <a:ext cx="0" cy="144"/>
            </a:xfrm>
            <a:prstGeom prst="line">
              <a:avLst/>
            </a:prstGeom>
            <a:ln w="9525">
              <a:noFill/>
            </a:ln>
          </p:spPr>
        </p:sp>
        <p:sp>
          <p:nvSpPr>
            <p:cNvPr id="163191" name="Line 901"/>
            <p:cNvSpPr/>
            <p:nvPr/>
          </p:nvSpPr>
          <p:spPr>
            <a:xfrm>
              <a:off x="2208" y="528"/>
              <a:ext cx="144" cy="0"/>
            </a:xfrm>
            <a:prstGeom prst="line">
              <a:avLst/>
            </a:prstGeom>
            <a:ln w="9525">
              <a:noFill/>
            </a:ln>
          </p:spPr>
        </p:sp>
        <p:sp>
          <p:nvSpPr>
            <p:cNvPr id="163192" name="Line 902"/>
            <p:cNvSpPr/>
            <p:nvPr/>
          </p:nvSpPr>
          <p:spPr>
            <a:xfrm>
              <a:off x="2352" y="672"/>
              <a:ext cx="0" cy="144"/>
            </a:xfrm>
            <a:prstGeom prst="line">
              <a:avLst/>
            </a:prstGeom>
            <a:ln w="9525">
              <a:noFill/>
            </a:ln>
          </p:spPr>
        </p:sp>
        <p:sp>
          <p:nvSpPr>
            <p:cNvPr id="163193" name="Line 903"/>
            <p:cNvSpPr/>
            <p:nvPr/>
          </p:nvSpPr>
          <p:spPr>
            <a:xfrm>
              <a:off x="1920" y="816"/>
              <a:ext cx="0" cy="134"/>
            </a:xfrm>
            <a:prstGeom prst="line">
              <a:avLst/>
            </a:prstGeom>
            <a:ln w="9525">
              <a:noFill/>
            </a:ln>
          </p:spPr>
        </p:sp>
        <p:sp>
          <p:nvSpPr>
            <p:cNvPr id="163194" name="Line 904"/>
            <p:cNvSpPr/>
            <p:nvPr/>
          </p:nvSpPr>
          <p:spPr>
            <a:xfrm>
              <a:off x="2352" y="816"/>
              <a:ext cx="0" cy="134"/>
            </a:xfrm>
            <a:prstGeom prst="line">
              <a:avLst/>
            </a:prstGeom>
            <a:ln w="9525">
              <a:noFill/>
            </a:ln>
          </p:spPr>
        </p:sp>
        <p:sp>
          <p:nvSpPr>
            <p:cNvPr id="163195" name="Line 905"/>
            <p:cNvSpPr/>
            <p:nvPr/>
          </p:nvSpPr>
          <p:spPr>
            <a:xfrm>
              <a:off x="2064" y="950"/>
              <a:ext cx="144" cy="0"/>
            </a:xfrm>
            <a:prstGeom prst="line">
              <a:avLst/>
            </a:prstGeom>
            <a:ln w="9525">
              <a:noFill/>
            </a:ln>
          </p:spPr>
        </p:sp>
        <p:sp>
          <p:nvSpPr>
            <p:cNvPr id="163196" name="Line 906"/>
            <p:cNvSpPr/>
            <p:nvPr/>
          </p:nvSpPr>
          <p:spPr>
            <a:xfrm>
              <a:off x="2208" y="950"/>
              <a:ext cx="144" cy="0"/>
            </a:xfrm>
            <a:prstGeom prst="line">
              <a:avLst/>
            </a:prstGeom>
            <a:ln w="9525">
              <a:noFill/>
            </a:ln>
          </p:spPr>
        </p:sp>
        <p:sp>
          <p:nvSpPr>
            <p:cNvPr id="163197" name="Rectangle 908"/>
            <p:cNvSpPr/>
            <p:nvPr/>
          </p:nvSpPr>
          <p:spPr>
            <a:xfrm>
              <a:off x="2688" y="816"/>
              <a:ext cx="144"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198" name="Rectangle 909"/>
            <p:cNvSpPr/>
            <p:nvPr/>
          </p:nvSpPr>
          <p:spPr>
            <a:xfrm>
              <a:off x="2544" y="816"/>
              <a:ext cx="144"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199" name="Rectangle 910"/>
            <p:cNvSpPr/>
            <p:nvPr/>
          </p:nvSpPr>
          <p:spPr>
            <a:xfrm>
              <a:off x="2400" y="816"/>
              <a:ext cx="144"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200" name="Rectangle 911"/>
            <p:cNvSpPr/>
            <p:nvPr/>
          </p:nvSpPr>
          <p:spPr>
            <a:xfrm>
              <a:off x="2688" y="672"/>
              <a:ext cx="144"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201" name="Rectangle 912"/>
            <p:cNvSpPr/>
            <p:nvPr/>
          </p:nvSpPr>
          <p:spPr>
            <a:xfrm>
              <a:off x="2544" y="672"/>
              <a:ext cx="144" cy="14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202" name="Rectangle 913"/>
            <p:cNvSpPr/>
            <p:nvPr/>
          </p:nvSpPr>
          <p:spPr>
            <a:xfrm>
              <a:off x="2400" y="672"/>
              <a:ext cx="144"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203" name="Rectangle 914"/>
            <p:cNvSpPr/>
            <p:nvPr/>
          </p:nvSpPr>
          <p:spPr>
            <a:xfrm>
              <a:off x="2688" y="528"/>
              <a:ext cx="144" cy="14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204" name="Rectangle 915"/>
            <p:cNvSpPr/>
            <p:nvPr/>
          </p:nvSpPr>
          <p:spPr>
            <a:xfrm>
              <a:off x="2544" y="528"/>
              <a:ext cx="144" cy="14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205" name="Rectangle 916"/>
            <p:cNvSpPr/>
            <p:nvPr/>
          </p:nvSpPr>
          <p:spPr>
            <a:xfrm>
              <a:off x="2400" y="528"/>
              <a:ext cx="144" cy="14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206" name="Line 917"/>
            <p:cNvSpPr/>
            <p:nvPr/>
          </p:nvSpPr>
          <p:spPr>
            <a:xfrm>
              <a:off x="2400" y="528"/>
              <a:ext cx="144" cy="0"/>
            </a:xfrm>
            <a:prstGeom prst="line">
              <a:avLst/>
            </a:prstGeom>
            <a:ln w="9525">
              <a:noFill/>
            </a:ln>
          </p:spPr>
        </p:sp>
        <p:sp>
          <p:nvSpPr>
            <p:cNvPr id="163207" name="Line 918"/>
            <p:cNvSpPr/>
            <p:nvPr/>
          </p:nvSpPr>
          <p:spPr>
            <a:xfrm>
              <a:off x="2400" y="672"/>
              <a:ext cx="432" cy="0"/>
            </a:xfrm>
            <a:prstGeom prst="line">
              <a:avLst/>
            </a:prstGeom>
            <a:ln w="12700" cap="flat" cmpd="sng">
              <a:solidFill>
                <a:schemeClr val="tx1"/>
              </a:solidFill>
              <a:prstDash val="solid"/>
              <a:headEnd type="none" w="med" len="med"/>
              <a:tailEnd type="none" w="med" len="med"/>
            </a:ln>
          </p:spPr>
        </p:sp>
        <p:sp>
          <p:nvSpPr>
            <p:cNvPr id="163208" name="Line 919"/>
            <p:cNvSpPr/>
            <p:nvPr/>
          </p:nvSpPr>
          <p:spPr>
            <a:xfrm>
              <a:off x="2400" y="816"/>
              <a:ext cx="432" cy="0"/>
            </a:xfrm>
            <a:prstGeom prst="line">
              <a:avLst/>
            </a:prstGeom>
            <a:ln w="12700" cap="flat" cmpd="sng">
              <a:solidFill>
                <a:schemeClr val="tx1"/>
              </a:solidFill>
              <a:prstDash val="solid"/>
              <a:headEnd type="none" w="med" len="med"/>
              <a:tailEnd type="none" w="med" len="med"/>
            </a:ln>
          </p:spPr>
        </p:sp>
        <p:sp>
          <p:nvSpPr>
            <p:cNvPr id="163209" name="Line 920"/>
            <p:cNvSpPr/>
            <p:nvPr/>
          </p:nvSpPr>
          <p:spPr>
            <a:xfrm>
              <a:off x="2400" y="950"/>
              <a:ext cx="144" cy="0"/>
            </a:xfrm>
            <a:prstGeom prst="line">
              <a:avLst/>
            </a:prstGeom>
            <a:ln w="9525">
              <a:noFill/>
            </a:ln>
          </p:spPr>
        </p:sp>
        <p:sp>
          <p:nvSpPr>
            <p:cNvPr id="163210" name="Line 921"/>
            <p:cNvSpPr/>
            <p:nvPr/>
          </p:nvSpPr>
          <p:spPr>
            <a:xfrm>
              <a:off x="2400" y="528"/>
              <a:ext cx="0" cy="144"/>
            </a:xfrm>
            <a:prstGeom prst="line">
              <a:avLst/>
            </a:prstGeom>
            <a:ln w="9525">
              <a:noFill/>
            </a:ln>
          </p:spPr>
        </p:sp>
        <p:sp>
          <p:nvSpPr>
            <p:cNvPr id="163211" name="Line 922"/>
            <p:cNvSpPr/>
            <p:nvPr/>
          </p:nvSpPr>
          <p:spPr>
            <a:xfrm>
              <a:off x="2544" y="528"/>
              <a:ext cx="0" cy="422"/>
            </a:xfrm>
            <a:prstGeom prst="line">
              <a:avLst/>
            </a:prstGeom>
            <a:ln w="12700" cap="flat" cmpd="sng">
              <a:solidFill>
                <a:schemeClr val="tx1"/>
              </a:solidFill>
              <a:prstDash val="solid"/>
              <a:headEnd type="none" w="med" len="med"/>
              <a:tailEnd type="none" w="med" len="med"/>
            </a:ln>
          </p:spPr>
        </p:sp>
        <p:sp>
          <p:nvSpPr>
            <p:cNvPr id="163212" name="Line 923"/>
            <p:cNvSpPr/>
            <p:nvPr/>
          </p:nvSpPr>
          <p:spPr>
            <a:xfrm>
              <a:off x="2688" y="528"/>
              <a:ext cx="0" cy="422"/>
            </a:xfrm>
            <a:prstGeom prst="line">
              <a:avLst/>
            </a:prstGeom>
            <a:ln w="12700" cap="flat" cmpd="sng">
              <a:solidFill>
                <a:schemeClr val="tx1"/>
              </a:solidFill>
              <a:prstDash val="solid"/>
              <a:headEnd type="none" w="med" len="med"/>
              <a:tailEnd type="none" w="med" len="med"/>
            </a:ln>
          </p:spPr>
        </p:sp>
        <p:sp>
          <p:nvSpPr>
            <p:cNvPr id="163213" name="Line 924"/>
            <p:cNvSpPr/>
            <p:nvPr/>
          </p:nvSpPr>
          <p:spPr>
            <a:xfrm>
              <a:off x="2832" y="528"/>
              <a:ext cx="0" cy="144"/>
            </a:xfrm>
            <a:prstGeom prst="line">
              <a:avLst/>
            </a:prstGeom>
            <a:ln w="9525">
              <a:noFill/>
            </a:ln>
          </p:spPr>
        </p:sp>
        <p:sp>
          <p:nvSpPr>
            <p:cNvPr id="163214" name="Line 925"/>
            <p:cNvSpPr/>
            <p:nvPr/>
          </p:nvSpPr>
          <p:spPr>
            <a:xfrm>
              <a:off x="2544" y="528"/>
              <a:ext cx="144" cy="0"/>
            </a:xfrm>
            <a:prstGeom prst="line">
              <a:avLst/>
            </a:prstGeom>
            <a:ln w="9525">
              <a:noFill/>
            </a:ln>
          </p:spPr>
        </p:sp>
        <p:sp>
          <p:nvSpPr>
            <p:cNvPr id="163215" name="Line 926"/>
            <p:cNvSpPr/>
            <p:nvPr/>
          </p:nvSpPr>
          <p:spPr>
            <a:xfrm>
              <a:off x="2400" y="672"/>
              <a:ext cx="0" cy="144"/>
            </a:xfrm>
            <a:prstGeom prst="line">
              <a:avLst/>
            </a:prstGeom>
            <a:ln w="9525">
              <a:noFill/>
            </a:ln>
          </p:spPr>
        </p:sp>
        <p:sp>
          <p:nvSpPr>
            <p:cNvPr id="163216" name="Line 927"/>
            <p:cNvSpPr/>
            <p:nvPr/>
          </p:nvSpPr>
          <p:spPr>
            <a:xfrm>
              <a:off x="2688" y="528"/>
              <a:ext cx="144" cy="0"/>
            </a:xfrm>
            <a:prstGeom prst="line">
              <a:avLst/>
            </a:prstGeom>
            <a:ln w="9525">
              <a:noFill/>
            </a:ln>
          </p:spPr>
        </p:sp>
        <p:sp>
          <p:nvSpPr>
            <p:cNvPr id="163217" name="Line 928"/>
            <p:cNvSpPr/>
            <p:nvPr/>
          </p:nvSpPr>
          <p:spPr>
            <a:xfrm>
              <a:off x="2832" y="672"/>
              <a:ext cx="0" cy="144"/>
            </a:xfrm>
            <a:prstGeom prst="line">
              <a:avLst/>
            </a:prstGeom>
            <a:ln w="9525">
              <a:noFill/>
            </a:ln>
          </p:spPr>
        </p:sp>
        <p:sp>
          <p:nvSpPr>
            <p:cNvPr id="163218" name="Line 929"/>
            <p:cNvSpPr/>
            <p:nvPr/>
          </p:nvSpPr>
          <p:spPr>
            <a:xfrm>
              <a:off x="2400" y="816"/>
              <a:ext cx="0" cy="134"/>
            </a:xfrm>
            <a:prstGeom prst="line">
              <a:avLst/>
            </a:prstGeom>
            <a:ln w="9525">
              <a:noFill/>
            </a:ln>
          </p:spPr>
        </p:sp>
        <p:sp>
          <p:nvSpPr>
            <p:cNvPr id="163219" name="Line 930"/>
            <p:cNvSpPr/>
            <p:nvPr/>
          </p:nvSpPr>
          <p:spPr>
            <a:xfrm>
              <a:off x="2832" y="816"/>
              <a:ext cx="0" cy="134"/>
            </a:xfrm>
            <a:prstGeom prst="line">
              <a:avLst/>
            </a:prstGeom>
            <a:ln w="9525">
              <a:noFill/>
            </a:ln>
          </p:spPr>
        </p:sp>
        <p:sp>
          <p:nvSpPr>
            <p:cNvPr id="163220" name="Line 931"/>
            <p:cNvSpPr/>
            <p:nvPr/>
          </p:nvSpPr>
          <p:spPr>
            <a:xfrm>
              <a:off x="2544" y="950"/>
              <a:ext cx="144" cy="0"/>
            </a:xfrm>
            <a:prstGeom prst="line">
              <a:avLst/>
            </a:prstGeom>
            <a:ln w="9525">
              <a:noFill/>
            </a:ln>
          </p:spPr>
        </p:sp>
        <p:sp>
          <p:nvSpPr>
            <p:cNvPr id="163221" name="Line 932"/>
            <p:cNvSpPr/>
            <p:nvPr/>
          </p:nvSpPr>
          <p:spPr>
            <a:xfrm>
              <a:off x="2688" y="950"/>
              <a:ext cx="144" cy="0"/>
            </a:xfrm>
            <a:prstGeom prst="line">
              <a:avLst/>
            </a:prstGeom>
            <a:ln w="9525">
              <a:noFill/>
            </a:ln>
          </p:spPr>
        </p:sp>
        <p:sp>
          <p:nvSpPr>
            <p:cNvPr id="163222" name="Line 934"/>
            <p:cNvSpPr/>
            <p:nvPr/>
          </p:nvSpPr>
          <p:spPr>
            <a:xfrm>
              <a:off x="1248" y="0"/>
              <a:ext cx="1392" cy="480"/>
            </a:xfrm>
            <a:prstGeom prst="line">
              <a:avLst/>
            </a:prstGeom>
            <a:ln w="9525" cap="flat" cmpd="sng">
              <a:solidFill>
                <a:schemeClr val="tx1"/>
              </a:solidFill>
              <a:prstDash val="solid"/>
              <a:headEnd type="none" w="med" len="med"/>
              <a:tailEnd type="triangle" w="med" len="med"/>
            </a:ln>
          </p:spPr>
        </p:sp>
        <p:sp>
          <p:nvSpPr>
            <p:cNvPr id="163223" name="Rectangle 935"/>
            <p:cNvSpPr/>
            <p:nvPr/>
          </p:nvSpPr>
          <p:spPr>
            <a:xfrm>
              <a:off x="2544" y="912"/>
              <a:ext cx="288" cy="192"/>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0</a:t>
              </a:r>
              <a:endParaRPr lang="en-US" altLang="zh-CN" b="0">
                <a:latin typeface="华文新魏" panose="02010800040101010101" pitchFamily="2" charset="-122"/>
                <a:ea typeface="华文新魏" panose="02010800040101010101" pitchFamily="2" charset="-122"/>
              </a:endParaRPr>
            </a:p>
          </p:txBody>
        </p:sp>
      </p:grpSp>
      <p:sp>
        <p:nvSpPr>
          <p:cNvPr id="163224" name="Rectangle 967"/>
          <p:cNvSpPr/>
          <p:nvPr/>
        </p:nvSpPr>
        <p:spPr>
          <a:xfrm>
            <a:off x="7696200" y="4343400"/>
            <a:ext cx="152400" cy="212725"/>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225" name="Rectangle 968"/>
          <p:cNvSpPr/>
          <p:nvPr/>
        </p:nvSpPr>
        <p:spPr>
          <a:xfrm>
            <a:off x="7391400" y="4343400"/>
            <a:ext cx="304800" cy="212725"/>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226" name="Rectangle 969"/>
          <p:cNvSpPr/>
          <p:nvPr/>
        </p:nvSpPr>
        <p:spPr>
          <a:xfrm>
            <a:off x="7162800" y="4343400"/>
            <a:ext cx="228600" cy="212725"/>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227" name="Rectangle 970"/>
          <p:cNvSpPr/>
          <p:nvPr/>
        </p:nvSpPr>
        <p:spPr>
          <a:xfrm>
            <a:off x="7696200" y="4114800"/>
            <a:ext cx="152400" cy="228600"/>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228" name="Rectangle 971"/>
          <p:cNvSpPr/>
          <p:nvPr/>
        </p:nvSpPr>
        <p:spPr>
          <a:xfrm>
            <a:off x="7391400" y="4114800"/>
            <a:ext cx="304800" cy="228600"/>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229" name="Rectangle 972"/>
          <p:cNvSpPr/>
          <p:nvPr/>
        </p:nvSpPr>
        <p:spPr>
          <a:xfrm>
            <a:off x="7162800" y="4114800"/>
            <a:ext cx="228600" cy="228600"/>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230" name="Rectangle 973"/>
          <p:cNvSpPr/>
          <p:nvPr/>
        </p:nvSpPr>
        <p:spPr>
          <a:xfrm>
            <a:off x="7696200" y="3886200"/>
            <a:ext cx="152400" cy="228600"/>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231" name="Rectangle 974"/>
          <p:cNvSpPr/>
          <p:nvPr/>
        </p:nvSpPr>
        <p:spPr>
          <a:xfrm>
            <a:off x="7391400" y="3886200"/>
            <a:ext cx="304800" cy="228600"/>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232" name="Rectangle 975"/>
          <p:cNvSpPr/>
          <p:nvPr/>
        </p:nvSpPr>
        <p:spPr>
          <a:xfrm>
            <a:off x="7162800" y="3886200"/>
            <a:ext cx="228600" cy="228600"/>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233" name="Line 976"/>
          <p:cNvSpPr/>
          <p:nvPr/>
        </p:nvSpPr>
        <p:spPr>
          <a:xfrm>
            <a:off x="7162800" y="3886200"/>
            <a:ext cx="228600" cy="0"/>
          </a:xfrm>
          <a:prstGeom prst="line">
            <a:avLst/>
          </a:prstGeom>
          <a:ln w="9525">
            <a:noFill/>
          </a:ln>
        </p:spPr>
      </p:sp>
      <p:sp>
        <p:nvSpPr>
          <p:cNvPr id="163234" name="Line 977"/>
          <p:cNvSpPr/>
          <p:nvPr/>
        </p:nvSpPr>
        <p:spPr>
          <a:xfrm>
            <a:off x="7162800" y="4114800"/>
            <a:ext cx="685800" cy="0"/>
          </a:xfrm>
          <a:prstGeom prst="line">
            <a:avLst/>
          </a:prstGeom>
          <a:ln w="12700" cap="flat" cmpd="sng">
            <a:solidFill>
              <a:schemeClr val="tx1"/>
            </a:solidFill>
            <a:prstDash val="solid"/>
            <a:headEnd type="none" w="med" len="med"/>
            <a:tailEnd type="none" w="med" len="med"/>
          </a:ln>
        </p:spPr>
      </p:sp>
      <p:sp>
        <p:nvSpPr>
          <p:cNvPr id="163235" name="Line 978"/>
          <p:cNvSpPr/>
          <p:nvPr/>
        </p:nvSpPr>
        <p:spPr>
          <a:xfrm>
            <a:off x="7162800" y="4343400"/>
            <a:ext cx="685800" cy="0"/>
          </a:xfrm>
          <a:prstGeom prst="line">
            <a:avLst/>
          </a:prstGeom>
          <a:ln w="12700" cap="flat" cmpd="sng">
            <a:solidFill>
              <a:schemeClr val="tx1"/>
            </a:solidFill>
            <a:prstDash val="solid"/>
            <a:headEnd type="none" w="med" len="med"/>
            <a:tailEnd type="none" w="med" len="med"/>
          </a:ln>
        </p:spPr>
      </p:sp>
      <p:sp>
        <p:nvSpPr>
          <p:cNvPr id="163236" name="Line 979"/>
          <p:cNvSpPr/>
          <p:nvPr/>
        </p:nvSpPr>
        <p:spPr>
          <a:xfrm>
            <a:off x="7162800" y="4556125"/>
            <a:ext cx="228600" cy="0"/>
          </a:xfrm>
          <a:prstGeom prst="line">
            <a:avLst/>
          </a:prstGeom>
          <a:ln w="9525">
            <a:noFill/>
          </a:ln>
        </p:spPr>
      </p:sp>
      <p:sp>
        <p:nvSpPr>
          <p:cNvPr id="163237" name="Line 980"/>
          <p:cNvSpPr/>
          <p:nvPr/>
        </p:nvSpPr>
        <p:spPr>
          <a:xfrm>
            <a:off x="7162800" y="3886200"/>
            <a:ext cx="0" cy="228600"/>
          </a:xfrm>
          <a:prstGeom prst="line">
            <a:avLst/>
          </a:prstGeom>
          <a:ln w="9525">
            <a:noFill/>
          </a:ln>
        </p:spPr>
      </p:sp>
      <p:sp>
        <p:nvSpPr>
          <p:cNvPr id="163238" name="Line 981"/>
          <p:cNvSpPr/>
          <p:nvPr/>
        </p:nvSpPr>
        <p:spPr>
          <a:xfrm>
            <a:off x="7391400" y="3886200"/>
            <a:ext cx="0" cy="669925"/>
          </a:xfrm>
          <a:prstGeom prst="line">
            <a:avLst/>
          </a:prstGeom>
          <a:ln w="12700" cap="flat" cmpd="sng">
            <a:solidFill>
              <a:schemeClr val="tx1"/>
            </a:solidFill>
            <a:prstDash val="solid"/>
            <a:headEnd type="none" w="med" len="med"/>
            <a:tailEnd type="none" w="med" len="med"/>
          </a:ln>
        </p:spPr>
      </p:sp>
      <p:sp>
        <p:nvSpPr>
          <p:cNvPr id="163239" name="Line 982"/>
          <p:cNvSpPr/>
          <p:nvPr/>
        </p:nvSpPr>
        <p:spPr>
          <a:xfrm>
            <a:off x="7696200" y="3886200"/>
            <a:ext cx="0" cy="669925"/>
          </a:xfrm>
          <a:prstGeom prst="line">
            <a:avLst/>
          </a:prstGeom>
          <a:ln w="12700" cap="flat" cmpd="sng">
            <a:solidFill>
              <a:schemeClr val="tx1"/>
            </a:solidFill>
            <a:prstDash val="solid"/>
            <a:headEnd type="none" w="med" len="med"/>
            <a:tailEnd type="none" w="med" len="med"/>
          </a:ln>
        </p:spPr>
      </p:sp>
      <p:sp>
        <p:nvSpPr>
          <p:cNvPr id="163240" name="Line 983"/>
          <p:cNvSpPr/>
          <p:nvPr/>
        </p:nvSpPr>
        <p:spPr>
          <a:xfrm>
            <a:off x="7848600" y="3886200"/>
            <a:ext cx="0" cy="228600"/>
          </a:xfrm>
          <a:prstGeom prst="line">
            <a:avLst/>
          </a:prstGeom>
          <a:ln w="9525">
            <a:noFill/>
          </a:ln>
        </p:spPr>
      </p:sp>
      <p:sp>
        <p:nvSpPr>
          <p:cNvPr id="163241" name="Line 984"/>
          <p:cNvSpPr/>
          <p:nvPr/>
        </p:nvSpPr>
        <p:spPr>
          <a:xfrm>
            <a:off x="7391400" y="3886200"/>
            <a:ext cx="304800" cy="0"/>
          </a:xfrm>
          <a:prstGeom prst="line">
            <a:avLst/>
          </a:prstGeom>
          <a:ln w="9525">
            <a:noFill/>
          </a:ln>
        </p:spPr>
      </p:sp>
      <p:sp>
        <p:nvSpPr>
          <p:cNvPr id="163242" name="Line 985"/>
          <p:cNvSpPr/>
          <p:nvPr/>
        </p:nvSpPr>
        <p:spPr>
          <a:xfrm>
            <a:off x="7162800" y="4114800"/>
            <a:ext cx="0" cy="228600"/>
          </a:xfrm>
          <a:prstGeom prst="line">
            <a:avLst/>
          </a:prstGeom>
          <a:ln w="9525">
            <a:noFill/>
          </a:ln>
        </p:spPr>
      </p:sp>
      <p:sp>
        <p:nvSpPr>
          <p:cNvPr id="163243" name="Line 986"/>
          <p:cNvSpPr/>
          <p:nvPr/>
        </p:nvSpPr>
        <p:spPr>
          <a:xfrm>
            <a:off x="7696200" y="3886200"/>
            <a:ext cx="152400" cy="0"/>
          </a:xfrm>
          <a:prstGeom prst="line">
            <a:avLst/>
          </a:prstGeom>
          <a:ln w="9525">
            <a:noFill/>
          </a:ln>
        </p:spPr>
      </p:sp>
      <p:sp>
        <p:nvSpPr>
          <p:cNvPr id="163244" name="Line 987"/>
          <p:cNvSpPr/>
          <p:nvPr/>
        </p:nvSpPr>
        <p:spPr>
          <a:xfrm>
            <a:off x="7848600" y="4114800"/>
            <a:ext cx="0" cy="228600"/>
          </a:xfrm>
          <a:prstGeom prst="line">
            <a:avLst/>
          </a:prstGeom>
          <a:ln w="9525">
            <a:noFill/>
          </a:ln>
        </p:spPr>
      </p:sp>
      <p:sp>
        <p:nvSpPr>
          <p:cNvPr id="163245" name="Line 988"/>
          <p:cNvSpPr/>
          <p:nvPr/>
        </p:nvSpPr>
        <p:spPr>
          <a:xfrm>
            <a:off x="7162800" y="4343400"/>
            <a:ext cx="0" cy="212725"/>
          </a:xfrm>
          <a:prstGeom prst="line">
            <a:avLst/>
          </a:prstGeom>
          <a:ln w="9525">
            <a:noFill/>
          </a:ln>
        </p:spPr>
      </p:sp>
      <p:sp>
        <p:nvSpPr>
          <p:cNvPr id="163246" name="Line 989"/>
          <p:cNvSpPr/>
          <p:nvPr/>
        </p:nvSpPr>
        <p:spPr>
          <a:xfrm>
            <a:off x="7848600" y="4343400"/>
            <a:ext cx="0" cy="212725"/>
          </a:xfrm>
          <a:prstGeom prst="line">
            <a:avLst/>
          </a:prstGeom>
          <a:ln w="9525">
            <a:noFill/>
          </a:ln>
        </p:spPr>
      </p:sp>
      <p:sp>
        <p:nvSpPr>
          <p:cNvPr id="163247" name="Line 990"/>
          <p:cNvSpPr/>
          <p:nvPr/>
        </p:nvSpPr>
        <p:spPr>
          <a:xfrm>
            <a:off x="7391400" y="4556125"/>
            <a:ext cx="304800" cy="0"/>
          </a:xfrm>
          <a:prstGeom prst="line">
            <a:avLst/>
          </a:prstGeom>
          <a:ln w="9525">
            <a:noFill/>
          </a:ln>
        </p:spPr>
      </p:sp>
      <p:sp>
        <p:nvSpPr>
          <p:cNvPr id="163248" name="Line 991"/>
          <p:cNvSpPr/>
          <p:nvPr/>
        </p:nvSpPr>
        <p:spPr>
          <a:xfrm>
            <a:off x="7696200" y="4556125"/>
            <a:ext cx="152400" cy="0"/>
          </a:xfrm>
          <a:prstGeom prst="line">
            <a:avLst/>
          </a:prstGeom>
          <a:ln w="9525">
            <a:noFill/>
          </a:ln>
        </p:spPr>
      </p:sp>
      <p:grpSp>
        <p:nvGrpSpPr>
          <p:cNvPr id="163249" name="组合 163248"/>
          <p:cNvGrpSpPr/>
          <p:nvPr/>
        </p:nvGrpSpPr>
        <p:grpSpPr>
          <a:xfrm>
            <a:off x="6324600" y="3886200"/>
            <a:ext cx="685800" cy="685800"/>
            <a:chOff x="0" y="0"/>
            <a:chExt cx="432" cy="432"/>
          </a:xfrm>
        </p:grpSpPr>
        <p:sp>
          <p:nvSpPr>
            <p:cNvPr id="163250" name="Rectangle 993"/>
            <p:cNvSpPr/>
            <p:nvPr/>
          </p:nvSpPr>
          <p:spPr>
            <a:xfrm>
              <a:off x="336" y="295"/>
              <a:ext cx="96" cy="137"/>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251" name="Rectangle 994"/>
            <p:cNvSpPr/>
            <p:nvPr/>
          </p:nvSpPr>
          <p:spPr>
            <a:xfrm>
              <a:off x="144" y="295"/>
              <a:ext cx="192" cy="137"/>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252" name="Rectangle 995"/>
            <p:cNvSpPr/>
            <p:nvPr/>
          </p:nvSpPr>
          <p:spPr>
            <a:xfrm>
              <a:off x="0" y="295"/>
              <a:ext cx="144" cy="137"/>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253" name="Rectangle 996"/>
            <p:cNvSpPr/>
            <p:nvPr/>
          </p:nvSpPr>
          <p:spPr>
            <a:xfrm>
              <a:off x="336" y="147"/>
              <a:ext cx="96" cy="148"/>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254" name="Rectangle 997"/>
            <p:cNvSpPr/>
            <p:nvPr/>
          </p:nvSpPr>
          <p:spPr>
            <a:xfrm>
              <a:off x="144" y="147"/>
              <a:ext cx="192" cy="148"/>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255" name="Rectangle 998"/>
            <p:cNvSpPr/>
            <p:nvPr/>
          </p:nvSpPr>
          <p:spPr>
            <a:xfrm>
              <a:off x="0" y="147"/>
              <a:ext cx="144" cy="148"/>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256" name="Rectangle 999"/>
            <p:cNvSpPr/>
            <p:nvPr/>
          </p:nvSpPr>
          <p:spPr>
            <a:xfrm>
              <a:off x="336" y="0"/>
              <a:ext cx="96" cy="147"/>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257" name="Rectangle 1000"/>
            <p:cNvSpPr/>
            <p:nvPr/>
          </p:nvSpPr>
          <p:spPr>
            <a:xfrm>
              <a:off x="144" y="0"/>
              <a:ext cx="192" cy="147"/>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258" name="Rectangle 1001"/>
            <p:cNvSpPr/>
            <p:nvPr/>
          </p:nvSpPr>
          <p:spPr>
            <a:xfrm>
              <a:off x="0" y="0"/>
              <a:ext cx="144" cy="147"/>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259" name="Line 1002"/>
            <p:cNvSpPr/>
            <p:nvPr/>
          </p:nvSpPr>
          <p:spPr>
            <a:xfrm>
              <a:off x="0" y="0"/>
              <a:ext cx="144" cy="0"/>
            </a:xfrm>
            <a:prstGeom prst="line">
              <a:avLst/>
            </a:prstGeom>
            <a:ln w="9525">
              <a:noFill/>
            </a:ln>
          </p:spPr>
        </p:sp>
        <p:sp>
          <p:nvSpPr>
            <p:cNvPr id="163260" name="Line 1003"/>
            <p:cNvSpPr/>
            <p:nvPr/>
          </p:nvSpPr>
          <p:spPr>
            <a:xfrm>
              <a:off x="0" y="147"/>
              <a:ext cx="432" cy="0"/>
            </a:xfrm>
            <a:prstGeom prst="line">
              <a:avLst/>
            </a:prstGeom>
            <a:ln w="12700" cap="flat" cmpd="sng">
              <a:solidFill>
                <a:schemeClr val="tx1"/>
              </a:solidFill>
              <a:prstDash val="solid"/>
              <a:headEnd type="none" w="med" len="med"/>
              <a:tailEnd type="none" w="med" len="med"/>
            </a:ln>
          </p:spPr>
        </p:sp>
        <p:sp>
          <p:nvSpPr>
            <p:cNvPr id="163261" name="Line 1004"/>
            <p:cNvSpPr/>
            <p:nvPr/>
          </p:nvSpPr>
          <p:spPr>
            <a:xfrm>
              <a:off x="0" y="295"/>
              <a:ext cx="432" cy="0"/>
            </a:xfrm>
            <a:prstGeom prst="line">
              <a:avLst/>
            </a:prstGeom>
            <a:ln w="12700" cap="flat" cmpd="sng">
              <a:solidFill>
                <a:schemeClr val="tx1"/>
              </a:solidFill>
              <a:prstDash val="solid"/>
              <a:headEnd type="none" w="med" len="med"/>
              <a:tailEnd type="none" w="med" len="med"/>
            </a:ln>
          </p:spPr>
        </p:sp>
        <p:sp>
          <p:nvSpPr>
            <p:cNvPr id="163262" name="Line 1005"/>
            <p:cNvSpPr/>
            <p:nvPr/>
          </p:nvSpPr>
          <p:spPr>
            <a:xfrm>
              <a:off x="0" y="432"/>
              <a:ext cx="144" cy="0"/>
            </a:xfrm>
            <a:prstGeom prst="line">
              <a:avLst/>
            </a:prstGeom>
            <a:ln w="9525">
              <a:noFill/>
            </a:ln>
          </p:spPr>
        </p:sp>
        <p:sp>
          <p:nvSpPr>
            <p:cNvPr id="163263" name="Line 1006"/>
            <p:cNvSpPr/>
            <p:nvPr/>
          </p:nvSpPr>
          <p:spPr>
            <a:xfrm>
              <a:off x="0" y="0"/>
              <a:ext cx="0" cy="147"/>
            </a:xfrm>
            <a:prstGeom prst="line">
              <a:avLst/>
            </a:prstGeom>
            <a:ln w="9525">
              <a:noFill/>
            </a:ln>
          </p:spPr>
        </p:sp>
        <p:sp>
          <p:nvSpPr>
            <p:cNvPr id="163264" name="Line 1007"/>
            <p:cNvSpPr/>
            <p:nvPr/>
          </p:nvSpPr>
          <p:spPr>
            <a:xfrm>
              <a:off x="144" y="0"/>
              <a:ext cx="0" cy="432"/>
            </a:xfrm>
            <a:prstGeom prst="line">
              <a:avLst/>
            </a:prstGeom>
            <a:ln w="12700" cap="flat" cmpd="sng">
              <a:solidFill>
                <a:schemeClr val="tx1"/>
              </a:solidFill>
              <a:prstDash val="solid"/>
              <a:headEnd type="none" w="med" len="med"/>
              <a:tailEnd type="none" w="med" len="med"/>
            </a:ln>
          </p:spPr>
        </p:sp>
        <p:sp>
          <p:nvSpPr>
            <p:cNvPr id="163265" name="Line 1008"/>
            <p:cNvSpPr/>
            <p:nvPr/>
          </p:nvSpPr>
          <p:spPr>
            <a:xfrm>
              <a:off x="336" y="0"/>
              <a:ext cx="0" cy="432"/>
            </a:xfrm>
            <a:prstGeom prst="line">
              <a:avLst/>
            </a:prstGeom>
            <a:ln w="12700" cap="flat" cmpd="sng">
              <a:solidFill>
                <a:schemeClr val="tx1"/>
              </a:solidFill>
              <a:prstDash val="solid"/>
              <a:headEnd type="none" w="med" len="med"/>
              <a:tailEnd type="none" w="med" len="med"/>
            </a:ln>
          </p:spPr>
        </p:sp>
        <p:sp>
          <p:nvSpPr>
            <p:cNvPr id="163266" name="Line 1009"/>
            <p:cNvSpPr/>
            <p:nvPr/>
          </p:nvSpPr>
          <p:spPr>
            <a:xfrm>
              <a:off x="432" y="0"/>
              <a:ext cx="0" cy="147"/>
            </a:xfrm>
            <a:prstGeom prst="line">
              <a:avLst/>
            </a:prstGeom>
            <a:ln w="9525">
              <a:noFill/>
            </a:ln>
          </p:spPr>
        </p:sp>
        <p:sp>
          <p:nvSpPr>
            <p:cNvPr id="163267" name="Line 1010"/>
            <p:cNvSpPr/>
            <p:nvPr/>
          </p:nvSpPr>
          <p:spPr>
            <a:xfrm>
              <a:off x="144" y="0"/>
              <a:ext cx="192" cy="0"/>
            </a:xfrm>
            <a:prstGeom prst="line">
              <a:avLst/>
            </a:prstGeom>
            <a:ln w="9525">
              <a:noFill/>
            </a:ln>
          </p:spPr>
        </p:sp>
        <p:sp>
          <p:nvSpPr>
            <p:cNvPr id="163268" name="Line 1011"/>
            <p:cNvSpPr/>
            <p:nvPr/>
          </p:nvSpPr>
          <p:spPr>
            <a:xfrm>
              <a:off x="0" y="147"/>
              <a:ext cx="0" cy="148"/>
            </a:xfrm>
            <a:prstGeom prst="line">
              <a:avLst/>
            </a:prstGeom>
            <a:ln w="9525">
              <a:noFill/>
            </a:ln>
          </p:spPr>
        </p:sp>
        <p:sp>
          <p:nvSpPr>
            <p:cNvPr id="163269" name="Line 1012"/>
            <p:cNvSpPr/>
            <p:nvPr/>
          </p:nvSpPr>
          <p:spPr>
            <a:xfrm>
              <a:off x="336" y="0"/>
              <a:ext cx="96" cy="0"/>
            </a:xfrm>
            <a:prstGeom prst="line">
              <a:avLst/>
            </a:prstGeom>
            <a:ln w="9525">
              <a:noFill/>
            </a:ln>
          </p:spPr>
        </p:sp>
        <p:sp>
          <p:nvSpPr>
            <p:cNvPr id="163270" name="Line 1013"/>
            <p:cNvSpPr/>
            <p:nvPr/>
          </p:nvSpPr>
          <p:spPr>
            <a:xfrm>
              <a:off x="432" y="147"/>
              <a:ext cx="0" cy="148"/>
            </a:xfrm>
            <a:prstGeom prst="line">
              <a:avLst/>
            </a:prstGeom>
            <a:ln w="9525">
              <a:noFill/>
            </a:ln>
          </p:spPr>
        </p:sp>
        <p:sp>
          <p:nvSpPr>
            <p:cNvPr id="163271" name="Line 1014"/>
            <p:cNvSpPr/>
            <p:nvPr/>
          </p:nvSpPr>
          <p:spPr>
            <a:xfrm>
              <a:off x="0" y="295"/>
              <a:ext cx="0" cy="137"/>
            </a:xfrm>
            <a:prstGeom prst="line">
              <a:avLst/>
            </a:prstGeom>
            <a:ln w="9525">
              <a:noFill/>
            </a:ln>
          </p:spPr>
        </p:sp>
        <p:sp>
          <p:nvSpPr>
            <p:cNvPr id="163272" name="Line 1015"/>
            <p:cNvSpPr/>
            <p:nvPr/>
          </p:nvSpPr>
          <p:spPr>
            <a:xfrm>
              <a:off x="432" y="295"/>
              <a:ext cx="0" cy="137"/>
            </a:xfrm>
            <a:prstGeom prst="line">
              <a:avLst/>
            </a:prstGeom>
            <a:ln w="9525">
              <a:noFill/>
            </a:ln>
          </p:spPr>
        </p:sp>
        <p:sp>
          <p:nvSpPr>
            <p:cNvPr id="163273" name="Line 1016"/>
            <p:cNvSpPr/>
            <p:nvPr/>
          </p:nvSpPr>
          <p:spPr>
            <a:xfrm>
              <a:off x="144" y="432"/>
              <a:ext cx="192" cy="0"/>
            </a:xfrm>
            <a:prstGeom prst="line">
              <a:avLst/>
            </a:prstGeom>
            <a:ln w="9525">
              <a:noFill/>
            </a:ln>
          </p:spPr>
        </p:sp>
        <p:sp>
          <p:nvSpPr>
            <p:cNvPr id="163274" name="Line 1017"/>
            <p:cNvSpPr/>
            <p:nvPr/>
          </p:nvSpPr>
          <p:spPr>
            <a:xfrm>
              <a:off x="336" y="432"/>
              <a:ext cx="96" cy="0"/>
            </a:xfrm>
            <a:prstGeom prst="line">
              <a:avLst/>
            </a:prstGeom>
            <a:ln w="9525">
              <a:noFill/>
            </a:ln>
          </p:spPr>
        </p:sp>
      </p:grpSp>
      <p:grpSp>
        <p:nvGrpSpPr>
          <p:cNvPr id="163275" name="组合 163274"/>
          <p:cNvGrpSpPr/>
          <p:nvPr/>
        </p:nvGrpSpPr>
        <p:grpSpPr>
          <a:xfrm>
            <a:off x="5486400" y="3886200"/>
            <a:ext cx="685800" cy="669925"/>
            <a:chOff x="0" y="0"/>
            <a:chExt cx="432" cy="422"/>
          </a:xfrm>
        </p:grpSpPr>
        <p:sp>
          <p:nvSpPr>
            <p:cNvPr id="163276" name="Rectangle 1019"/>
            <p:cNvSpPr/>
            <p:nvPr/>
          </p:nvSpPr>
          <p:spPr>
            <a:xfrm>
              <a:off x="336" y="288"/>
              <a:ext cx="96"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277" name="Rectangle 1020"/>
            <p:cNvSpPr/>
            <p:nvPr/>
          </p:nvSpPr>
          <p:spPr>
            <a:xfrm>
              <a:off x="144" y="288"/>
              <a:ext cx="192" cy="13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278" name="Rectangle 1021"/>
            <p:cNvSpPr/>
            <p:nvPr/>
          </p:nvSpPr>
          <p:spPr>
            <a:xfrm>
              <a:off x="0" y="288"/>
              <a:ext cx="144" cy="13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279" name="Rectangle 1022"/>
            <p:cNvSpPr/>
            <p:nvPr/>
          </p:nvSpPr>
          <p:spPr>
            <a:xfrm>
              <a:off x="336" y="144"/>
              <a:ext cx="96"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280" name="Rectangle 1023"/>
            <p:cNvSpPr/>
            <p:nvPr/>
          </p:nvSpPr>
          <p:spPr>
            <a:xfrm>
              <a:off x="144" y="144"/>
              <a:ext cx="192" cy="14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281" name="Rectangle 1024"/>
            <p:cNvSpPr/>
            <p:nvPr/>
          </p:nvSpPr>
          <p:spPr>
            <a:xfrm>
              <a:off x="0" y="144"/>
              <a:ext cx="144"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282" name="Rectangle 1025"/>
            <p:cNvSpPr/>
            <p:nvPr/>
          </p:nvSpPr>
          <p:spPr>
            <a:xfrm>
              <a:off x="336" y="0"/>
              <a:ext cx="96" cy="14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283" name="Rectangle 1026"/>
            <p:cNvSpPr/>
            <p:nvPr/>
          </p:nvSpPr>
          <p:spPr>
            <a:xfrm>
              <a:off x="144" y="0"/>
              <a:ext cx="192"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284" name="Rectangle 1027"/>
            <p:cNvSpPr/>
            <p:nvPr/>
          </p:nvSpPr>
          <p:spPr>
            <a:xfrm>
              <a:off x="0" y="0"/>
              <a:ext cx="144"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285" name="Line 1028"/>
            <p:cNvSpPr/>
            <p:nvPr/>
          </p:nvSpPr>
          <p:spPr>
            <a:xfrm>
              <a:off x="0" y="0"/>
              <a:ext cx="144" cy="0"/>
            </a:xfrm>
            <a:prstGeom prst="line">
              <a:avLst/>
            </a:prstGeom>
            <a:ln w="9525">
              <a:noFill/>
            </a:ln>
          </p:spPr>
        </p:sp>
        <p:sp>
          <p:nvSpPr>
            <p:cNvPr id="163286" name="Line 1029"/>
            <p:cNvSpPr/>
            <p:nvPr/>
          </p:nvSpPr>
          <p:spPr>
            <a:xfrm>
              <a:off x="0" y="144"/>
              <a:ext cx="432" cy="0"/>
            </a:xfrm>
            <a:prstGeom prst="line">
              <a:avLst/>
            </a:prstGeom>
            <a:ln w="12700" cap="flat" cmpd="sng">
              <a:solidFill>
                <a:schemeClr val="tx1"/>
              </a:solidFill>
              <a:prstDash val="solid"/>
              <a:headEnd type="none" w="med" len="med"/>
              <a:tailEnd type="none" w="med" len="med"/>
            </a:ln>
          </p:spPr>
        </p:sp>
        <p:sp>
          <p:nvSpPr>
            <p:cNvPr id="163287" name="Line 1030"/>
            <p:cNvSpPr/>
            <p:nvPr/>
          </p:nvSpPr>
          <p:spPr>
            <a:xfrm>
              <a:off x="0" y="288"/>
              <a:ext cx="432" cy="0"/>
            </a:xfrm>
            <a:prstGeom prst="line">
              <a:avLst/>
            </a:prstGeom>
            <a:ln w="12700" cap="flat" cmpd="sng">
              <a:solidFill>
                <a:schemeClr val="tx1"/>
              </a:solidFill>
              <a:prstDash val="solid"/>
              <a:headEnd type="none" w="med" len="med"/>
              <a:tailEnd type="none" w="med" len="med"/>
            </a:ln>
          </p:spPr>
        </p:sp>
        <p:sp>
          <p:nvSpPr>
            <p:cNvPr id="163288" name="Line 1031"/>
            <p:cNvSpPr/>
            <p:nvPr/>
          </p:nvSpPr>
          <p:spPr>
            <a:xfrm>
              <a:off x="0" y="422"/>
              <a:ext cx="144" cy="0"/>
            </a:xfrm>
            <a:prstGeom prst="line">
              <a:avLst/>
            </a:prstGeom>
            <a:ln w="9525">
              <a:noFill/>
            </a:ln>
          </p:spPr>
        </p:sp>
        <p:sp>
          <p:nvSpPr>
            <p:cNvPr id="163289" name="Line 1032"/>
            <p:cNvSpPr/>
            <p:nvPr/>
          </p:nvSpPr>
          <p:spPr>
            <a:xfrm>
              <a:off x="0" y="0"/>
              <a:ext cx="0" cy="144"/>
            </a:xfrm>
            <a:prstGeom prst="line">
              <a:avLst/>
            </a:prstGeom>
            <a:ln w="9525">
              <a:noFill/>
            </a:ln>
          </p:spPr>
        </p:sp>
        <p:sp>
          <p:nvSpPr>
            <p:cNvPr id="163290" name="Line 1033"/>
            <p:cNvSpPr/>
            <p:nvPr/>
          </p:nvSpPr>
          <p:spPr>
            <a:xfrm>
              <a:off x="144" y="0"/>
              <a:ext cx="0" cy="422"/>
            </a:xfrm>
            <a:prstGeom prst="line">
              <a:avLst/>
            </a:prstGeom>
            <a:ln w="12700" cap="flat" cmpd="sng">
              <a:solidFill>
                <a:schemeClr val="tx1"/>
              </a:solidFill>
              <a:prstDash val="solid"/>
              <a:headEnd type="none" w="med" len="med"/>
              <a:tailEnd type="none" w="med" len="med"/>
            </a:ln>
          </p:spPr>
        </p:sp>
        <p:sp>
          <p:nvSpPr>
            <p:cNvPr id="163291" name="Line 1034"/>
            <p:cNvSpPr/>
            <p:nvPr/>
          </p:nvSpPr>
          <p:spPr>
            <a:xfrm>
              <a:off x="336" y="0"/>
              <a:ext cx="0" cy="422"/>
            </a:xfrm>
            <a:prstGeom prst="line">
              <a:avLst/>
            </a:prstGeom>
            <a:ln w="12700" cap="flat" cmpd="sng">
              <a:solidFill>
                <a:schemeClr val="tx1"/>
              </a:solidFill>
              <a:prstDash val="solid"/>
              <a:headEnd type="none" w="med" len="med"/>
              <a:tailEnd type="none" w="med" len="med"/>
            </a:ln>
          </p:spPr>
        </p:sp>
        <p:sp>
          <p:nvSpPr>
            <p:cNvPr id="163292" name="Line 1035"/>
            <p:cNvSpPr/>
            <p:nvPr/>
          </p:nvSpPr>
          <p:spPr>
            <a:xfrm>
              <a:off x="432" y="0"/>
              <a:ext cx="0" cy="144"/>
            </a:xfrm>
            <a:prstGeom prst="line">
              <a:avLst/>
            </a:prstGeom>
            <a:ln w="9525">
              <a:noFill/>
            </a:ln>
          </p:spPr>
        </p:sp>
        <p:sp>
          <p:nvSpPr>
            <p:cNvPr id="163293" name="Line 1036"/>
            <p:cNvSpPr/>
            <p:nvPr/>
          </p:nvSpPr>
          <p:spPr>
            <a:xfrm>
              <a:off x="144" y="0"/>
              <a:ext cx="192" cy="0"/>
            </a:xfrm>
            <a:prstGeom prst="line">
              <a:avLst/>
            </a:prstGeom>
            <a:ln w="9525">
              <a:noFill/>
            </a:ln>
          </p:spPr>
        </p:sp>
        <p:sp>
          <p:nvSpPr>
            <p:cNvPr id="163294" name="Line 1037"/>
            <p:cNvSpPr/>
            <p:nvPr/>
          </p:nvSpPr>
          <p:spPr>
            <a:xfrm>
              <a:off x="0" y="144"/>
              <a:ext cx="0" cy="144"/>
            </a:xfrm>
            <a:prstGeom prst="line">
              <a:avLst/>
            </a:prstGeom>
            <a:ln w="9525">
              <a:noFill/>
            </a:ln>
          </p:spPr>
        </p:sp>
        <p:sp>
          <p:nvSpPr>
            <p:cNvPr id="163295" name="Line 1038"/>
            <p:cNvSpPr/>
            <p:nvPr/>
          </p:nvSpPr>
          <p:spPr>
            <a:xfrm>
              <a:off x="336" y="0"/>
              <a:ext cx="96" cy="0"/>
            </a:xfrm>
            <a:prstGeom prst="line">
              <a:avLst/>
            </a:prstGeom>
            <a:ln w="9525">
              <a:noFill/>
            </a:ln>
          </p:spPr>
        </p:sp>
        <p:sp>
          <p:nvSpPr>
            <p:cNvPr id="163296" name="Line 1039"/>
            <p:cNvSpPr/>
            <p:nvPr/>
          </p:nvSpPr>
          <p:spPr>
            <a:xfrm>
              <a:off x="432" y="144"/>
              <a:ext cx="0" cy="144"/>
            </a:xfrm>
            <a:prstGeom prst="line">
              <a:avLst/>
            </a:prstGeom>
            <a:ln w="9525">
              <a:noFill/>
            </a:ln>
          </p:spPr>
        </p:sp>
        <p:sp>
          <p:nvSpPr>
            <p:cNvPr id="163297" name="Line 1040"/>
            <p:cNvSpPr/>
            <p:nvPr/>
          </p:nvSpPr>
          <p:spPr>
            <a:xfrm>
              <a:off x="0" y="288"/>
              <a:ext cx="0" cy="134"/>
            </a:xfrm>
            <a:prstGeom prst="line">
              <a:avLst/>
            </a:prstGeom>
            <a:ln w="9525">
              <a:noFill/>
            </a:ln>
          </p:spPr>
        </p:sp>
        <p:sp>
          <p:nvSpPr>
            <p:cNvPr id="163298" name="Line 1041"/>
            <p:cNvSpPr/>
            <p:nvPr/>
          </p:nvSpPr>
          <p:spPr>
            <a:xfrm>
              <a:off x="432" y="288"/>
              <a:ext cx="0" cy="134"/>
            </a:xfrm>
            <a:prstGeom prst="line">
              <a:avLst/>
            </a:prstGeom>
            <a:ln w="9525">
              <a:noFill/>
            </a:ln>
          </p:spPr>
        </p:sp>
        <p:sp>
          <p:nvSpPr>
            <p:cNvPr id="163299" name="Line 1042"/>
            <p:cNvSpPr/>
            <p:nvPr/>
          </p:nvSpPr>
          <p:spPr>
            <a:xfrm>
              <a:off x="144" y="422"/>
              <a:ext cx="192" cy="0"/>
            </a:xfrm>
            <a:prstGeom prst="line">
              <a:avLst/>
            </a:prstGeom>
            <a:ln w="9525">
              <a:noFill/>
            </a:ln>
          </p:spPr>
        </p:sp>
        <p:sp>
          <p:nvSpPr>
            <p:cNvPr id="163300" name="Line 1043"/>
            <p:cNvSpPr/>
            <p:nvPr/>
          </p:nvSpPr>
          <p:spPr>
            <a:xfrm>
              <a:off x="336" y="422"/>
              <a:ext cx="96" cy="0"/>
            </a:xfrm>
            <a:prstGeom prst="line">
              <a:avLst/>
            </a:prstGeom>
            <a:ln w="9525">
              <a:noFill/>
            </a:ln>
          </p:spPr>
        </p:sp>
      </p:grpSp>
      <p:sp>
        <p:nvSpPr>
          <p:cNvPr id="163301" name="Rectangle 1045"/>
          <p:cNvSpPr/>
          <p:nvPr/>
        </p:nvSpPr>
        <p:spPr>
          <a:xfrm>
            <a:off x="5638800" y="46482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1</a:t>
            </a:r>
            <a:endParaRPr lang="en-US" altLang="zh-CN" b="0">
              <a:latin typeface="华文新魏" panose="02010800040101010101" pitchFamily="2" charset="-122"/>
              <a:ea typeface="华文新魏" panose="02010800040101010101" pitchFamily="2" charset="-122"/>
            </a:endParaRPr>
          </a:p>
        </p:txBody>
      </p:sp>
      <p:sp>
        <p:nvSpPr>
          <p:cNvPr id="163302" name="Rectangle 1046"/>
          <p:cNvSpPr/>
          <p:nvPr/>
        </p:nvSpPr>
        <p:spPr>
          <a:xfrm>
            <a:off x="6553200" y="46482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2</a:t>
            </a:r>
            <a:endParaRPr lang="en-US" altLang="zh-CN" b="0">
              <a:latin typeface="华文新魏" panose="02010800040101010101" pitchFamily="2" charset="-122"/>
              <a:ea typeface="华文新魏" panose="02010800040101010101" pitchFamily="2" charset="-122"/>
            </a:endParaRPr>
          </a:p>
        </p:txBody>
      </p:sp>
      <p:sp>
        <p:nvSpPr>
          <p:cNvPr id="163303" name="Rectangle 1047"/>
          <p:cNvSpPr/>
          <p:nvPr/>
        </p:nvSpPr>
        <p:spPr>
          <a:xfrm>
            <a:off x="7315200" y="46482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1</a:t>
            </a:r>
            <a:endParaRPr lang="en-US" altLang="zh-CN" b="0">
              <a:latin typeface="华文新魏" panose="02010800040101010101" pitchFamily="2" charset="-122"/>
              <a:ea typeface="华文新魏" panose="02010800040101010101" pitchFamily="2" charset="-122"/>
            </a:endParaRPr>
          </a:p>
        </p:txBody>
      </p:sp>
      <p:sp>
        <p:nvSpPr>
          <p:cNvPr id="163304" name="Line 1048"/>
          <p:cNvSpPr/>
          <p:nvPr/>
        </p:nvSpPr>
        <p:spPr>
          <a:xfrm flipH="1">
            <a:off x="5867400" y="3276600"/>
            <a:ext cx="762000" cy="609600"/>
          </a:xfrm>
          <a:prstGeom prst="line">
            <a:avLst/>
          </a:prstGeom>
          <a:ln w="9525" cap="flat" cmpd="sng">
            <a:solidFill>
              <a:schemeClr val="tx1"/>
            </a:solidFill>
            <a:prstDash val="solid"/>
            <a:headEnd type="none" w="med" len="med"/>
            <a:tailEnd type="triangle" w="med" len="med"/>
          </a:ln>
        </p:spPr>
      </p:sp>
      <p:sp>
        <p:nvSpPr>
          <p:cNvPr id="163305" name="Line 1049"/>
          <p:cNvSpPr/>
          <p:nvPr/>
        </p:nvSpPr>
        <p:spPr>
          <a:xfrm>
            <a:off x="6629400" y="3276600"/>
            <a:ext cx="0" cy="533400"/>
          </a:xfrm>
          <a:prstGeom prst="line">
            <a:avLst/>
          </a:prstGeom>
          <a:ln w="9525" cap="flat" cmpd="sng">
            <a:solidFill>
              <a:schemeClr val="tx1"/>
            </a:solidFill>
            <a:prstDash val="solid"/>
            <a:headEnd type="none" w="med" len="med"/>
            <a:tailEnd type="triangle" w="med" len="med"/>
          </a:ln>
        </p:spPr>
      </p:sp>
      <p:sp>
        <p:nvSpPr>
          <p:cNvPr id="163306" name="Line 1050"/>
          <p:cNvSpPr/>
          <p:nvPr/>
        </p:nvSpPr>
        <p:spPr>
          <a:xfrm>
            <a:off x="6629400" y="3276600"/>
            <a:ext cx="914400" cy="609600"/>
          </a:xfrm>
          <a:prstGeom prst="line">
            <a:avLst/>
          </a:prstGeom>
          <a:ln w="9525" cap="flat" cmpd="sng">
            <a:solidFill>
              <a:schemeClr val="tx1"/>
            </a:solidFill>
            <a:prstDash val="solid"/>
            <a:headEnd type="none" w="med" len="med"/>
            <a:tailEnd type="triangle" w="med" len="med"/>
          </a:ln>
        </p:spPr>
      </p:sp>
      <p:sp>
        <p:nvSpPr>
          <p:cNvPr id="163307" name="Rectangle 1052"/>
          <p:cNvSpPr/>
          <p:nvPr/>
        </p:nvSpPr>
        <p:spPr>
          <a:xfrm>
            <a:off x="558800" y="6096000"/>
            <a:ext cx="203200" cy="212725"/>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308" name="Rectangle 1053"/>
          <p:cNvSpPr/>
          <p:nvPr/>
        </p:nvSpPr>
        <p:spPr>
          <a:xfrm>
            <a:off x="355600" y="6096000"/>
            <a:ext cx="203200" cy="212725"/>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309" name="Rectangle 1054"/>
          <p:cNvSpPr/>
          <p:nvPr/>
        </p:nvSpPr>
        <p:spPr>
          <a:xfrm>
            <a:off x="152400" y="6096000"/>
            <a:ext cx="203200" cy="212725"/>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310" name="Rectangle 1055"/>
          <p:cNvSpPr/>
          <p:nvPr/>
        </p:nvSpPr>
        <p:spPr>
          <a:xfrm>
            <a:off x="558800" y="5867400"/>
            <a:ext cx="203200" cy="228600"/>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311" name="Rectangle 1056"/>
          <p:cNvSpPr/>
          <p:nvPr/>
        </p:nvSpPr>
        <p:spPr>
          <a:xfrm>
            <a:off x="355600" y="5867400"/>
            <a:ext cx="203200" cy="228600"/>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312" name="Rectangle 1057"/>
          <p:cNvSpPr/>
          <p:nvPr/>
        </p:nvSpPr>
        <p:spPr>
          <a:xfrm>
            <a:off x="152400" y="5867400"/>
            <a:ext cx="203200" cy="228600"/>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313" name="Rectangle 1058"/>
          <p:cNvSpPr/>
          <p:nvPr/>
        </p:nvSpPr>
        <p:spPr>
          <a:xfrm>
            <a:off x="558800" y="5638800"/>
            <a:ext cx="203200" cy="228600"/>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314" name="Rectangle 1059"/>
          <p:cNvSpPr/>
          <p:nvPr/>
        </p:nvSpPr>
        <p:spPr>
          <a:xfrm>
            <a:off x="355600" y="5638800"/>
            <a:ext cx="203200" cy="228600"/>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315" name="Rectangle 1060"/>
          <p:cNvSpPr/>
          <p:nvPr/>
        </p:nvSpPr>
        <p:spPr>
          <a:xfrm>
            <a:off x="152400" y="5638800"/>
            <a:ext cx="203200" cy="228600"/>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316" name="Line 1061"/>
          <p:cNvSpPr/>
          <p:nvPr/>
        </p:nvSpPr>
        <p:spPr>
          <a:xfrm>
            <a:off x="152400" y="5638800"/>
            <a:ext cx="203200" cy="0"/>
          </a:xfrm>
          <a:prstGeom prst="line">
            <a:avLst/>
          </a:prstGeom>
          <a:ln w="9525">
            <a:noFill/>
          </a:ln>
        </p:spPr>
      </p:sp>
      <p:sp>
        <p:nvSpPr>
          <p:cNvPr id="163317" name="Line 1062"/>
          <p:cNvSpPr/>
          <p:nvPr/>
        </p:nvSpPr>
        <p:spPr>
          <a:xfrm>
            <a:off x="152400" y="5867400"/>
            <a:ext cx="609600" cy="0"/>
          </a:xfrm>
          <a:prstGeom prst="line">
            <a:avLst/>
          </a:prstGeom>
          <a:ln w="12700" cap="flat" cmpd="sng">
            <a:solidFill>
              <a:schemeClr val="tx1"/>
            </a:solidFill>
            <a:prstDash val="solid"/>
            <a:headEnd type="none" w="med" len="med"/>
            <a:tailEnd type="none" w="med" len="med"/>
          </a:ln>
        </p:spPr>
      </p:sp>
      <p:sp>
        <p:nvSpPr>
          <p:cNvPr id="163318" name="Line 1063"/>
          <p:cNvSpPr/>
          <p:nvPr/>
        </p:nvSpPr>
        <p:spPr>
          <a:xfrm>
            <a:off x="152400" y="6096000"/>
            <a:ext cx="609600" cy="0"/>
          </a:xfrm>
          <a:prstGeom prst="line">
            <a:avLst/>
          </a:prstGeom>
          <a:ln w="12700" cap="flat" cmpd="sng">
            <a:solidFill>
              <a:schemeClr val="tx1"/>
            </a:solidFill>
            <a:prstDash val="solid"/>
            <a:headEnd type="none" w="med" len="med"/>
            <a:tailEnd type="none" w="med" len="med"/>
          </a:ln>
        </p:spPr>
      </p:sp>
      <p:sp>
        <p:nvSpPr>
          <p:cNvPr id="163319" name="Line 1064"/>
          <p:cNvSpPr/>
          <p:nvPr/>
        </p:nvSpPr>
        <p:spPr>
          <a:xfrm>
            <a:off x="152400" y="6308725"/>
            <a:ext cx="203200" cy="0"/>
          </a:xfrm>
          <a:prstGeom prst="line">
            <a:avLst/>
          </a:prstGeom>
          <a:ln w="9525">
            <a:noFill/>
          </a:ln>
        </p:spPr>
      </p:sp>
      <p:sp>
        <p:nvSpPr>
          <p:cNvPr id="163320" name="Line 1065"/>
          <p:cNvSpPr/>
          <p:nvPr/>
        </p:nvSpPr>
        <p:spPr>
          <a:xfrm>
            <a:off x="152400" y="5638800"/>
            <a:ext cx="0" cy="228600"/>
          </a:xfrm>
          <a:prstGeom prst="line">
            <a:avLst/>
          </a:prstGeom>
          <a:ln w="9525">
            <a:noFill/>
          </a:ln>
        </p:spPr>
      </p:sp>
      <p:sp>
        <p:nvSpPr>
          <p:cNvPr id="163321" name="Line 1066"/>
          <p:cNvSpPr/>
          <p:nvPr/>
        </p:nvSpPr>
        <p:spPr>
          <a:xfrm>
            <a:off x="355600" y="5638800"/>
            <a:ext cx="0" cy="669925"/>
          </a:xfrm>
          <a:prstGeom prst="line">
            <a:avLst/>
          </a:prstGeom>
          <a:ln w="12700" cap="flat" cmpd="sng">
            <a:solidFill>
              <a:schemeClr val="tx1"/>
            </a:solidFill>
            <a:prstDash val="solid"/>
            <a:headEnd type="none" w="med" len="med"/>
            <a:tailEnd type="none" w="med" len="med"/>
          </a:ln>
        </p:spPr>
      </p:sp>
      <p:sp>
        <p:nvSpPr>
          <p:cNvPr id="163322" name="Line 1067"/>
          <p:cNvSpPr/>
          <p:nvPr/>
        </p:nvSpPr>
        <p:spPr>
          <a:xfrm>
            <a:off x="558800" y="5638800"/>
            <a:ext cx="0" cy="669925"/>
          </a:xfrm>
          <a:prstGeom prst="line">
            <a:avLst/>
          </a:prstGeom>
          <a:ln w="12700" cap="flat" cmpd="sng">
            <a:solidFill>
              <a:schemeClr val="tx1"/>
            </a:solidFill>
            <a:prstDash val="solid"/>
            <a:headEnd type="none" w="med" len="med"/>
            <a:tailEnd type="none" w="med" len="med"/>
          </a:ln>
        </p:spPr>
      </p:sp>
      <p:sp>
        <p:nvSpPr>
          <p:cNvPr id="163323" name="Line 1068"/>
          <p:cNvSpPr/>
          <p:nvPr/>
        </p:nvSpPr>
        <p:spPr>
          <a:xfrm>
            <a:off x="762000" y="5638800"/>
            <a:ext cx="0" cy="228600"/>
          </a:xfrm>
          <a:prstGeom prst="line">
            <a:avLst/>
          </a:prstGeom>
          <a:ln w="9525">
            <a:noFill/>
          </a:ln>
        </p:spPr>
      </p:sp>
      <p:sp>
        <p:nvSpPr>
          <p:cNvPr id="163324" name="Line 1069"/>
          <p:cNvSpPr/>
          <p:nvPr/>
        </p:nvSpPr>
        <p:spPr>
          <a:xfrm>
            <a:off x="355600" y="5638800"/>
            <a:ext cx="203200" cy="0"/>
          </a:xfrm>
          <a:prstGeom prst="line">
            <a:avLst/>
          </a:prstGeom>
          <a:ln w="9525">
            <a:noFill/>
          </a:ln>
        </p:spPr>
      </p:sp>
      <p:sp>
        <p:nvSpPr>
          <p:cNvPr id="163325" name="Line 1070"/>
          <p:cNvSpPr/>
          <p:nvPr/>
        </p:nvSpPr>
        <p:spPr>
          <a:xfrm>
            <a:off x="152400" y="5867400"/>
            <a:ext cx="0" cy="228600"/>
          </a:xfrm>
          <a:prstGeom prst="line">
            <a:avLst/>
          </a:prstGeom>
          <a:ln w="9525">
            <a:noFill/>
          </a:ln>
        </p:spPr>
      </p:sp>
      <p:sp>
        <p:nvSpPr>
          <p:cNvPr id="163326" name="Line 1071"/>
          <p:cNvSpPr/>
          <p:nvPr/>
        </p:nvSpPr>
        <p:spPr>
          <a:xfrm>
            <a:off x="558800" y="5638800"/>
            <a:ext cx="203200" cy="0"/>
          </a:xfrm>
          <a:prstGeom prst="line">
            <a:avLst/>
          </a:prstGeom>
          <a:ln w="9525">
            <a:noFill/>
          </a:ln>
        </p:spPr>
      </p:sp>
      <p:sp>
        <p:nvSpPr>
          <p:cNvPr id="163327" name="Line 1072"/>
          <p:cNvSpPr/>
          <p:nvPr/>
        </p:nvSpPr>
        <p:spPr>
          <a:xfrm>
            <a:off x="762000" y="5867400"/>
            <a:ext cx="0" cy="228600"/>
          </a:xfrm>
          <a:prstGeom prst="line">
            <a:avLst/>
          </a:prstGeom>
          <a:ln w="9525">
            <a:noFill/>
          </a:ln>
        </p:spPr>
      </p:sp>
      <p:sp>
        <p:nvSpPr>
          <p:cNvPr id="163328" name="Line 1073"/>
          <p:cNvSpPr/>
          <p:nvPr/>
        </p:nvSpPr>
        <p:spPr>
          <a:xfrm>
            <a:off x="152400" y="6096000"/>
            <a:ext cx="0" cy="212725"/>
          </a:xfrm>
          <a:prstGeom prst="line">
            <a:avLst/>
          </a:prstGeom>
          <a:ln w="9525">
            <a:noFill/>
          </a:ln>
        </p:spPr>
      </p:sp>
      <p:sp>
        <p:nvSpPr>
          <p:cNvPr id="163329" name="Line 1074"/>
          <p:cNvSpPr/>
          <p:nvPr/>
        </p:nvSpPr>
        <p:spPr>
          <a:xfrm>
            <a:off x="762000" y="6096000"/>
            <a:ext cx="0" cy="212725"/>
          </a:xfrm>
          <a:prstGeom prst="line">
            <a:avLst/>
          </a:prstGeom>
          <a:ln w="9525">
            <a:noFill/>
          </a:ln>
        </p:spPr>
      </p:sp>
      <p:sp>
        <p:nvSpPr>
          <p:cNvPr id="163330" name="Line 1075"/>
          <p:cNvSpPr/>
          <p:nvPr/>
        </p:nvSpPr>
        <p:spPr>
          <a:xfrm>
            <a:off x="355600" y="6308725"/>
            <a:ext cx="203200" cy="0"/>
          </a:xfrm>
          <a:prstGeom prst="line">
            <a:avLst/>
          </a:prstGeom>
          <a:ln w="9525">
            <a:noFill/>
          </a:ln>
        </p:spPr>
      </p:sp>
      <p:sp>
        <p:nvSpPr>
          <p:cNvPr id="163331" name="Line 1076"/>
          <p:cNvSpPr/>
          <p:nvPr/>
        </p:nvSpPr>
        <p:spPr>
          <a:xfrm>
            <a:off x="558800" y="6308725"/>
            <a:ext cx="203200" cy="0"/>
          </a:xfrm>
          <a:prstGeom prst="line">
            <a:avLst/>
          </a:prstGeom>
          <a:ln w="9525">
            <a:noFill/>
          </a:ln>
        </p:spPr>
      </p:sp>
      <p:sp>
        <p:nvSpPr>
          <p:cNvPr id="163332" name="Rectangle 1078"/>
          <p:cNvSpPr/>
          <p:nvPr/>
        </p:nvSpPr>
        <p:spPr>
          <a:xfrm>
            <a:off x="1244600" y="6096000"/>
            <a:ext cx="203200" cy="212725"/>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333" name="Rectangle 1079"/>
          <p:cNvSpPr/>
          <p:nvPr/>
        </p:nvSpPr>
        <p:spPr>
          <a:xfrm>
            <a:off x="1041400" y="6096000"/>
            <a:ext cx="203200" cy="212725"/>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334" name="Rectangle 1080"/>
          <p:cNvSpPr/>
          <p:nvPr/>
        </p:nvSpPr>
        <p:spPr>
          <a:xfrm>
            <a:off x="838200" y="6096000"/>
            <a:ext cx="203200" cy="212725"/>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335" name="Rectangle 1081"/>
          <p:cNvSpPr/>
          <p:nvPr/>
        </p:nvSpPr>
        <p:spPr>
          <a:xfrm>
            <a:off x="1244600" y="5867400"/>
            <a:ext cx="203200" cy="228600"/>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336" name="Rectangle 1082"/>
          <p:cNvSpPr/>
          <p:nvPr/>
        </p:nvSpPr>
        <p:spPr>
          <a:xfrm>
            <a:off x="1041400" y="5867400"/>
            <a:ext cx="203200" cy="228600"/>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337" name="Rectangle 1083"/>
          <p:cNvSpPr/>
          <p:nvPr/>
        </p:nvSpPr>
        <p:spPr>
          <a:xfrm>
            <a:off x="838200" y="5867400"/>
            <a:ext cx="203200" cy="228600"/>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338" name="Rectangle 1084"/>
          <p:cNvSpPr/>
          <p:nvPr/>
        </p:nvSpPr>
        <p:spPr>
          <a:xfrm>
            <a:off x="1244600" y="5638800"/>
            <a:ext cx="203200" cy="228600"/>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339" name="Rectangle 1085"/>
          <p:cNvSpPr/>
          <p:nvPr/>
        </p:nvSpPr>
        <p:spPr>
          <a:xfrm>
            <a:off x="1041400" y="5638800"/>
            <a:ext cx="203200" cy="228600"/>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340" name="Rectangle 1086"/>
          <p:cNvSpPr/>
          <p:nvPr/>
        </p:nvSpPr>
        <p:spPr>
          <a:xfrm>
            <a:off x="838200" y="5638800"/>
            <a:ext cx="203200" cy="228600"/>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341" name="Line 1087"/>
          <p:cNvSpPr/>
          <p:nvPr/>
        </p:nvSpPr>
        <p:spPr>
          <a:xfrm>
            <a:off x="838200" y="5638800"/>
            <a:ext cx="203200" cy="0"/>
          </a:xfrm>
          <a:prstGeom prst="line">
            <a:avLst/>
          </a:prstGeom>
          <a:ln w="9525">
            <a:noFill/>
          </a:ln>
        </p:spPr>
      </p:sp>
      <p:sp>
        <p:nvSpPr>
          <p:cNvPr id="163342" name="Line 1088"/>
          <p:cNvSpPr/>
          <p:nvPr/>
        </p:nvSpPr>
        <p:spPr>
          <a:xfrm>
            <a:off x="838200" y="5867400"/>
            <a:ext cx="609600" cy="0"/>
          </a:xfrm>
          <a:prstGeom prst="line">
            <a:avLst/>
          </a:prstGeom>
          <a:ln w="12700" cap="flat" cmpd="sng">
            <a:solidFill>
              <a:schemeClr val="tx1"/>
            </a:solidFill>
            <a:prstDash val="solid"/>
            <a:headEnd type="none" w="med" len="med"/>
            <a:tailEnd type="none" w="med" len="med"/>
          </a:ln>
        </p:spPr>
      </p:sp>
      <p:sp>
        <p:nvSpPr>
          <p:cNvPr id="163343" name="Line 1089"/>
          <p:cNvSpPr/>
          <p:nvPr/>
        </p:nvSpPr>
        <p:spPr>
          <a:xfrm>
            <a:off x="838200" y="6096000"/>
            <a:ext cx="609600" cy="0"/>
          </a:xfrm>
          <a:prstGeom prst="line">
            <a:avLst/>
          </a:prstGeom>
          <a:ln w="12700" cap="flat" cmpd="sng">
            <a:solidFill>
              <a:schemeClr val="tx1"/>
            </a:solidFill>
            <a:prstDash val="solid"/>
            <a:headEnd type="none" w="med" len="med"/>
            <a:tailEnd type="none" w="med" len="med"/>
          </a:ln>
        </p:spPr>
      </p:sp>
      <p:sp>
        <p:nvSpPr>
          <p:cNvPr id="163344" name="Line 1090"/>
          <p:cNvSpPr/>
          <p:nvPr/>
        </p:nvSpPr>
        <p:spPr>
          <a:xfrm>
            <a:off x="838200" y="6308725"/>
            <a:ext cx="203200" cy="0"/>
          </a:xfrm>
          <a:prstGeom prst="line">
            <a:avLst/>
          </a:prstGeom>
          <a:ln w="9525">
            <a:noFill/>
          </a:ln>
        </p:spPr>
      </p:sp>
      <p:sp>
        <p:nvSpPr>
          <p:cNvPr id="163345" name="Line 1091"/>
          <p:cNvSpPr/>
          <p:nvPr/>
        </p:nvSpPr>
        <p:spPr>
          <a:xfrm>
            <a:off x="838200" y="5638800"/>
            <a:ext cx="0" cy="228600"/>
          </a:xfrm>
          <a:prstGeom prst="line">
            <a:avLst/>
          </a:prstGeom>
          <a:ln w="9525">
            <a:noFill/>
          </a:ln>
        </p:spPr>
      </p:sp>
      <p:sp>
        <p:nvSpPr>
          <p:cNvPr id="163346" name="Line 1092"/>
          <p:cNvSpPr/>
          <p:nvPr/>
        </p:nvSpPr>
        <p:spPr>
          <a:xfrm>
            <a:off x="1041400" y="5638800"/>
            <a:ext cx="0" cy="669925"/>
          </a:xfrm>
          <a:prstGeom prst="line">
            <a:avLst/>
          </a:prstGeom>
          <a:ln w="12700" cap="flat" cmpd="sng">
            <a:solidFill>
              <a:schemeClr val="tx1"/>
            </a:solidFill>
            <a:prstDash val="solid"/>
            <a:headEnd type="none" w="med" len="med"/>
            <a:tailEnd type="none" w="med" len="med"/>
          </a:ln>
        </p:spPr>
      </p:sp>
      <p:sp>
        <p:nvSpPr>
          <p:cNvPr id="163347" name="Line 1093"/>
          <p:cNvSpPr/>
          <p:nvPr/>
        </p:nvSpPr>
        <p:spPr>
          <a:xfrm>
            <a:off x="1244600" y="5638800"/>
            <a:ext cx="0" cy="669925"/>
          </a:xfrm>
          <a:prstGeom prst="line">
            <a:avLst/>
          </a:prstGeom>
          <a:ln w="12700" cap="flat" cmpd="sng">
            <a:solidFill>
              <a:schemeClr val="tx1"/>
            </a:solidFill>
            <a:prstDash val="solid"/>
            <a:headEnd type="none" w="med" len="med"/>
            <a:tailEnd type="none" w="med" len="med"/>
          </a:ln>
        </p:spPr>
      </p:sp>
      <p:sp>
        <p:nvSpPr>
          <p:cNvPr id="163348" name="Line 1094"/>
          <p:cNvSpPr/>
          <p:nvPr/>
        </p:nvSpPr>
        <p:spPr>
          <a:xfrm>
            <a:off x="1447800" y="5638800"/>
            <a:ext cx="0" cy="228600"/>
          </a:xfrm>
          <a:prstGeom prst="line">
            <a:avLst/>
          </a:prstGeom>
          <a:ln w="9525">
            <a:noFill/>
          </a:ln>
        </p:spPr>
      </p:sp>
      <p:sp>
        <p:nvSpPr>
          <p:cNvPr id="163349" name="Line 1095"/>
          <p:cNvSpPr/>
          <p:nvPr/>
        </p:nvSpPr>
        <p:spPr>
          <a:xfrm>
            <a:off x="1041400" y="5638800"/>
            <a:ext cx="203200" cy="0"/>
          </a:xfrm>
          <a:prstGeom prst="line">
            <a:avLst/>
          </a:prstGeom>
          <a:ln w="9525">
            <a:noFill/>
          </a:ln>
        </p:spPr>
      </p:sp>
      <p:sp>
        <p:nvSpPr>
          <p:cNvPr id="163350" name="Line 1096"/>
          <p:cNvSpPr/>
          <p:nvPr/>
        </p:nvSpPr>
        <p:spPr>
          <a:xfrm>
            <a:off x="838200" y="5867400"/>
            <a:ext cx="0" cy="228600"/>
          </a:xfrm>
          <a:prstGeom prst="line">
            <a:avLst/>
          </a:prstGeom>
          <a:ln w="9525">
            <a:noFill/>
          </a:ln>
        </p:spPr>
      </p:sp>
      <p:sp>
        <p:nvSpPr>
          <p:cNvPr id="163351" name="Line 1097"/>
          <p:cNvSpPr/>
          <p:nvPr/>
        </p:nvSpPr>
        <p:spPr>
          <a:xfrm>
            <a:off x="1244600" y="5638800"/>
            <a:ext cx="203200" cy="0"/>
          </a:xfrm>
          <a:prstGeom prst="line">
            <a:avLst/>
          </a:prstGeom>
          <a:ln w="9525">
            <a:noFill/>
          </a:ln>
        </p:spPr>
      </p:sp>
      <p:sp>
        <p:nvSpPr>
          <p:cNvPr id="163352" name="Line 1098"/>
          <p:cNvSpPr/>
          <p:nvPr/>
        </p:nvSpPr>
        <p:spPr>
          <a:xfrm>
            <a:off x="1447800" y="5867400"/>
            <a:ext cx="0" cy="228600"/>
          </a:xfrm>
          <a:prstGeom prst="line">
            <a:avLst/>
          </a:prstGeom>
          <a:ln w="9525">
            <a:noFill/>
          </a:ln>
        </p:spPr>
      </p:sp>
      <p:sp>
        <p:nvSpPr>
          <p:cNvPr id="163353" name="Line 1099"/>
          <p:cNvSpPr/>
          <p:nvPr/>
        </p:nvSpPr>
        <p:spPr>
          <a:xfrm>
            <a:off x="838200" y="6096000"/>
            <a:ext cx="0" cy="212725"/>
          </a:xfrm>
          <a:prstGeom prst="line">
            <a:avLst/>
          </a:prstGeom>
          <a:ln w="9525">
            <a:noFill/>
          </a:ln>
        </p:spPr>
      </p:sp>
      <p:sp>
        <p:nvSpPr>
          <p:cNvPr id="163354" name="Line 1100"/>
          <p:cNvSpPr/>
          <p:nvPr/>
        </p:nvSpPr>
        <p:spPr>
          <a:xfrm>
            <a:off x="1447800" y="6096000"/>
            <a:ext cx="0" cy="212725"/>
          </a:xfrm>
          <a:prstGeom prst="line">
            <a:avLst/>
          </a:prstGeom>
          <a:ln w="9525">
            <a:noFill/>
          </a:ln>
        </p:spPr>
      </p:sp>
      <p:sp>
        <p:nvSpPr>
          <p:cNvPr id="163355" name="Line 1101"/>
          <p:cNvSpPr/>
          <p:nvPr/>
        </p:nvSpPr>
        <p:spPr>
          <a:xfrm>
            <a:off x="1041400" y="6308725"/>
            <a:ext cx="203200" cy="0"/>
          </a:xfrm>
          <a:prstGeom prst="line">
            <a:avLst/>
          </a:prstGeom>
          <a:ln w="9525">
            <a:noFill/>
          </a:ln>
        </p:spPr>
      </p:sp>
      <p:sp>
        <p:nvSpPr>
          <p:cNvPr id="163356" name="Line 1102"/>
          <p:cNvSpPr/>
          <p:nvPr/>
        </p:nvSpPr>
        <p:spPr>
          <a:xfrm>
            <a:off x="1244600" y="6308725"/>
            <a:ext cx="203200" cy="0"/>
          </a:xfrm>
          <a:prstGeom prst="line">
            <a:avLst/>
          </a:prstGeom>
          <a:ln w="9525">
            <a:noFill/>
          </a:ln>
        </p:spPr>
      </p:sp>
      <p:grpSp>
        <p:nvGrpSpPr>
          <p:cNvPr id="163357" name="组合 163356"/>
          <p:cNvGrpSpPr/>
          <p:nvPr/>
        </p:nvGrpSpPr>
        <p:grpSpPr>
          <a:xfrm>
            <a:off x="1524000" y="5638800"/>
            <a:ext cx="609600" cy="669925"/>
            <a:chOff x="0" y="0"/>
            <a:chExt cx="384" cy="422"/>
          </a:xfrm>
        </p:grpSpPr>
        <p:sp>
          <p:nvSpPr>
            <p:cNvPr id="163358" name="Rectangle 1104"/>
            <p:cNvSpPr/>
            <p:nvPr/>
          </p:nvSpPr>
          <p:spPr>
            <a:xfrm>
              <a:off x="256" y="288"/>
              <a:ext cx="128" cy="13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359" name="Rectangle 1105"/>
            <p:cNvSpPr/>
            <p:nvPr/>
          </p:nvSpPr>
          <p:spPr>
            <a:xfrm>
              <a:off x="128" y="288"/>
              <a:ext cx="128"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360" name="Rectangle 1106"/>
            <p:cNvSpPr/>
            <p:nvPr/>
          </p:nvSpPr>
          <p:spPr>
            <a:xfrm>
              <a:off x="0" y="288"/>
              <a:ext cx="128"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361" name="Rectangle 1107"/>
            <p:cNvSpPr/>
            <p:nvPr/>
          </p:nvSpPr>
          <p:spPr>
            <a:xfrm>
              <a:off x="256" y="144"/>
              <a:ext cx="128"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362" name="Rectangle 1108"/>
            <p:cNvSpPr/>
            <p:nvPr/>
          </p:nvSpPr>
          <p:spPr>
            <a:xfrm>
              <a:off x="128" y="144"/>
              <a:ext cx="128" cy="14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363" name="Rectangle 1109"/>
            <p:cNvSpPr/>
            <p:nvPr/>
          </p:nvSpPr>
          <p:spPr>
            <a:xfrm>
              <a:off x="0" y="144"/>
              <a:ext cx="128"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364" name="Rectangle 1110"/>
            <p:cNvSpPr/>
            <p:nvPr/>
          </p:nvSpPr>
          <p:spPr>
            <a:xfrm>
              <a:off x="256" y="0"/>
              <a:ext cx="128" cy="14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365" name="Rectangle 1111"/>
            <p:cNvSpPr/>
            <p:nvPr/>
          </p:nvSpPr>
          <p:spPr>
            <a:xfrm>
              <a:off x="128" y="0"/>
              <a:ext cx="128"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366" name="Rectangle 1112"/>
            <p:cNvSpPr/>
            <p:nvPr/>
          </p:nvSpPr>
          <p:spPr>
            <a:xfrm>
              <a:off x="0" y="0"/>
              <a:ext cx="128" cy="14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367" name="Line 1113"/>
            <p:cNvSpPr/>
            <p:nvPr/>
          </p:nvSpPr>
          <p:spPr>
            <a:xfrm>
              <a:off x="0" y="0"/>
              <a:ext cx="128" cy="0"/>
            </a:xfrm>
            <a:prstGeom prst="line">
              <a:avLst/>
            </a:prstGeom>
            <a:ln w="9525">
              <a:noFill/>
            </a:ln>
          </p:spPr>
        </p:sp>
        <p:sp>
          <p:nvSpPr>
            <p:cNvPr id="163368" name="Line 1114"/>
            <p:cNvSpPr/>
            <p:nvPr/>
          </p:nvSpPr>
          <p:spPr>
            <a:xfrm>
              <a:off x="0" y="144"/>
              <a:ext cx="384" cy="0"/>
            </a:xfrm>
            <a:prstGeom prst="line">
              <a:avLst/>
            </a:prstGeom>
            <a:ln w="12700" cap="flat" cmpd="sng">
              <a:solidFill>
                <a:schemeClr val="tx1"/>
              </a:solidFill>
              <a:prstDash val="solid"/>
              <a:headEnd type="none" w="med" len="med"/>
              <a:tailEnd type="none" w="med" len="med"/>
            </a:ln>
          </p:spPr>
        </p:sp>
        <p:sp>
          <p:nvSpPr>
            <p:cNvPr id="163369" name="Line 1115"/>
            <p:cNvSpPr/>
            <p:nvPr/>
          </p:nvSpPr>
          <p:spPr>
            <a:xfrm>
              <a:off x="0" y="288"/>
              <a:ext cx="384" cy="0"/>
            </a:xfrm>
            <a:prstGeom prst="line">
              <a:avLst/>
            </a:prstGeom>
            <a:ln w="12700" cap="flat" cmpd="sng">
              <a:solidFill>
                <a:schemeClr val="tx1"/>
              </a:solidFill>
              <a:prstDash val="solid"/>
              <a:headEnd type="none" w="med" len="med"/>
              <a:tailEnd type="none" w="med" len="med"/>
            </a:ln>
          </p:spPr>
        </p:sp>
        <p:sp>
          <p:nvSpPr>
            <p:cNvPr id="163370" name="Line 1116"/>
            <p:cNvSpPr/>
            <p:nvPr/>
          </p:nvSpPr>
          <p:spPr>
            <a:xfrm>
              <a:off x="0" y="422"/>
              <a:ext cx="128" cy="0"/>
            </a:xfrm>
            <a:prstGeom prst="line">
              <a:avLst/>
            </a:prstGeom>
            <a:ln w="9525">
              <a:noFill/>
            </a:ln>
          </p:spPr>
        </p:sp>
        <p:sp>
          <p:nvSpPr>
            <p:cNvPr id="163371" name="Line 1117"/>
            <p:cNvSpPr/>
            <p:nvPr/>
          </p:nvSpPr>
          <p:spPr>
            <a:xfrm>
              <a:off x="0" y="0"/>
              <a:ext cx="0" cy="144"/>
            </a:xfrm>
            <a:prstGeom prst="line">
              <a:avLst/>
            </a:prstGeom>
            <a:ln w="9525">
              <a:noFill/>
            </a:ln>
          </p:spPr>
        </p:sp>
        <p:sp>
          <p:nvSpPr>
            <p:cNvPr id="163372" name="Line 1118"/>
            <p:cNvSpPr/>
            <p:nvPr/>
          </p:nvSpPr>
          <p:spPr>
            <a:xfrm>
              <a:off x="128" y="0"/>
              <a:ext cx="0" cy="422"/>
            </a:xfrm>
            <a:prstGeom prst="line">
              <a:avLst/>
            </a:prstGeom>
            <a:ln w="12700" cap="flat" cmpd="sng">
              <a:solidFill>
                <a:schemeClr val="tx1"/>
              </a:solidFill>
              <a:prstDash val="solid"/>
              <a:headEnd type="none" w="med" len="med"/>
              <a:tailEnd type="none" w="med" len="med"/>
            </a:ln>
          </p:spPr>
        </p:sp>
        <p:sp>
          <p:nvSpPr>
            <p:cNvPr id="163373" name="Line 1119"/>
            <p:cNvSpPr/>
            <p:nvPr/>
          </p:nvSpPr>
          <p:spPr>
            <a:xfrm>
              <a:off x="256" y="0"/>
              <a:ext cx="0" cy="422"/>
            </a:xfrm>
            <a:prstGeom prst="line">
              <a:avLst/>
            </a:prstGeom>
            <a:ln w="12700" cap="flat" cmpd="sng">
              <a:solidFill>
                <a:schemeClr val="tx1"/>
              </a:solidFill>
              <a:prstDash val="solid"/>
              <a:headEnd type="none" w="med" len="med"/>
              <a:tailEnd type="none" w="med" len="med"/>
            </a:ln>
          </p:spPr>
        </p:sp>
        <p:sp>
          <p:nvSpPr>
            <p:cNvPr id="163374" name="Line 1120"/>
            <p:cNvSpPr/>
            <p:nvPr/>
          </p:nvSpPr>
          <p:spPr>
            <a:xfrm>
              <a:off x="384" y="0"/>
              <a:ext cx="0" cy="144"/>
            </a:xfrm>
            <a:prstGeom prst="line">
              <a:avLst/>
            </a:prstGeom>
            <a:ln w="9525">
              <a:noFill/>
            </a:ln>
          </p:spPr>
        </p:sp>
        <p:sp>
          <p:nvSpPr>
            <p:cNvPr id="163375" name="Line 1121"/>
            <p:cNvSpPr/>
            <p:nvPr/>
          </p:nvSpPr>
          <p:spPr>
            <a:xfrm>
              <a:off x="128" y="0"/>
              <a:ext cx="128" cy="0"/>
            </a:xfrm>
            <a:prstGeom prst="line">
              <a:avLst/>
            </a:prstGeom>
            <a:ln w="9525">
              <a:noFill/>
            </a:ln>
          </p:spPr>
        </p:sp>
        <p:sp>
          <p:nvSpPr>
            <p:cNvPr id="163376" name="Line 1122"/>
            <p:cNvSpPr/>
            <p:nvPr/>
          </p:nvSpPr>
          <p:spPr>
            <a:xfrm>
              <a:off x="0" y="144"/>
              <a:ext cx="0" cy="144"/>
            </a:xfrm>
            <a:prstGeom prst="line">
              <a:avLst/>
            </a:prstGeom>
            <a:ln w="9525">
              <a:noFill/>
            </a:ln>
          </p:spPr>
        </p:sp>
        <p:sp>
          <p:nvSpPr>
            <p:cNvPr id="163377" name="Line 1123"/>
            <p:cNvSpPr/>
            <p:nvPr/>
          </p:nvSpPr>
          <p:spPr>
            <a:xfrm>
              <a:off x="256" y="0"/>
              <a:ext cx="128" cy="0"/>
            </a:xfrm>
            <a:prstGeom prst="line">
              <a:avLst/>
            </a:prstGeom>
            <a:ln w="9525">
              <a:noFill/>
            </a:ln>
          </p:spPr>
        </p:sp>
        <p:sp>
          <p:nvSpPr>
            <p:cNvPr id="163378" name="Line 1124"/>
            <p:cNvSpPr/>
            <p:nvPr/>
          </p:nvSpPr>
          <p:spPr>
            <a:xfrm>
              <a:off x="384" y="144"/>
              <a:ext cx="0" cy="144"/>
            </a:xfrm>
            <a:prstGeom prst="line">
              <a:avLst/>
            </a:prstGeom>
            <a:ln w="9525">
              <a:noFill/>
            </a:ln>
          </p:spPr>
        </p:sp>
        <p:sp>
          <p:nvSpPr>
            <p:cNvPr id="163379" name="Line 1125"/>
            <p:cNvSpPr/>
            <p:nvPr/>
          </p:nvSpPr>
          <p:spPr>
            <a:xfrm>
              <a:off x="0" y="288"/>
              <a:ext cx="0" cy="134"/>
            </a:xfrm>
            <a:prstGeom prst="line">
              <a:avLst/>
            </a:prstGeom>
            <a:ln w="9525">
              <a:noFill/>
            </a:ln>
          </p:spPr>
        </p:sp>
        <p:sp>
          <p:nvSpPr>
            <p:cNvPr id="163380" name="Line 1126"/>
            <p:cNvSpPr/>
            <p:nvPr/>
          </p:nvSpPr>
          <p:spPr>
            <a:xfrm>
              <a:off x="384" y="288"/>
              <a:ext cx="0" cy="134"/>
            </a:xfrm>
            <a:prstGeom prst="line">
              <a:avLst/>
            </a:prstGeom>
            <a:ln w="9525">
              <a:noFill/>
            </a:ln>
          </p:spPr>
        </p:sp>
        <p:sp>
          <p:nvSpPr>
            <p:cNvPr id="163381" name="Line 1127"/>
            <p:cNvSpPr/>
            <p:nvPr/>
          </p:nvSpPr>
          <p:spPr>
            <a:xfrm>
              <a:off x="128" y="422"/>
              <a:ext cx="128" cy="0"/>
            </a:xfrm>
            <a:prstGeom prst="line">
              <a:avLst/>
            </a:prstGeom>
            <a:ln w="9525">
              <a:noFill/>
            </a:ln>
          </p:spPr>
        </p:sp>
        <p:sp>
          <p:nvSpPr>
            <p:cNvPr id="163382" name="Line 1128"/>
            <p:cNvSpPr/>
            <p:nvPr/>
          </p:nvSpPr>
          <p:spPr>
            <a:xfrm>
              <a:off x="256" y="422"/>
              <a:ext cx="128" cy="0"/>
            </a:xfrm>
            <a:prstGeom prst="line">
              <a:avLst/>
            </a:prstGeom>
            <a:ln w="9525">
              <a:noFill/>
            </a:ln>
          </p:spPr>
        </p:sp>
      </p:grpSp>
      <p:grpSp>
        <p:nvGrpSpPr>
          <p:cNvPr id="163383" name="组合 163382"/>
          <p:cNvGrpSpPr/>
          <p:nvPr/>
        </p:nvGrpSpPr>
        <p:grpSpPr>
          <a:xfrm>
            <a:off x="2209800" y="5638800"/>
            <a:ext cx="609600" cy="669925"/>
            <a:chOff x="0" y="0"/>
            <a:chExt cx="384" cy="422"/>
          </a:xfrm>
        </p:grpSpPr>
        <p:sp>
          <p:nvSpPr>
            <p:cNvPr id="163384" name="Rectangle 1130"/>
            <p:cNvSpPr/>
            <p:nvPr/>
          </p:nvSpPr>
          <p:spPr>
            <a:xfrm>
              <a:off x="256" y="288"/>
              <a:ext cx="128"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385" name="Rectangle 1131"/>
            <p:cNvSpPr/>
            <p:nvPr/>
          </p:nvSpPr>
          <p:spPr>
            <a:xfrm>
              <a:off x="128" y="288"/>
              <a:ext cx="128" cy="13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386" name="Rectangle 1132"/>
            <p:cNvSpPr/>
            <p:nvPr/>
          </p:nvSpPr>
          <p:spPr>
            <a:xfrm>
              <a:off x="0" y="288"/>
              <a:ext cx="128"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387" name="Rectangle 1133"/>
            <p:cNvSpPr/>
            <p:nvPr/>
          </p:nvSpPr>
          <p:spPr>
            <a:xfrm>
              <a:off x="256" y="144"/>
              <a:ext cx="128"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388" name="Rectangle 1134"/>
            <p:cNvSpPr/>
            <p:nvPr/>
          </p:nvSpPr>
          <p:spPr>
            <a:xfrm>
              <a:off x="128" y="144"/>
              <a:ext cx="128" cy="14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389" name="Rectangle 1135"/>
            <p:cNvSpPr/>
            <p:nvPr/>
          </p:nvSpPr>
          <p:spPr>
            <a:xfrm>
              <a:off x="0" y="144"/>
              <a:ext cx="128"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390" name="Rectangle 1136"/>
            <p:cNvSpPr/>
            <p:nvPr/>
          </p:nvSpPr>
          <p:spPr>
            <a:xfrm>
              <a:off x="256" y="0"/>
              <a:ext cx="128" cy="14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391" name="Rectangle 1137"/>
            <p:cNvSpPr/>
            <p:nvPr/>
          </p:nvSpPr>
          <p:spPr>
            <a:xfrm>
              <a:off x="128" y="0"/>
              <a:ext cx="128"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392" name="Rectangle 1138"/>
            <p:cNvSpPr/>
            <p:nvPr/>
          </p:nvSpPr>
          <p:spPr>
            <a:xfrm>
              <a:off x="0" y="0"/>
              <a:ext cx="128" cy="14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393" name="Line 1139"/>
            <p:cNvSpPr/>
            <p:nvPr/>
          </p:nvSpPr>
          <p:spPr>
            <a:xfrm>
              <a:off x="0" y="0"/>
              <a:ext cx="128" cy="0"/>
            </a:xfrm>
            <a:prstGeom prst="line">
              <a:avLst/>
            </a:prstGeom>
            <a:ln w="9525">
              <a:noFill/>
            </a:ln>
          </p:spPr>
        </p:sp>
        <p:sp>
          <p:nvSpPr>
            <p:cNvPr id="163394" name="Line 1140"/>
            <p:cNvSpPr/>
            <p:nvPr/>
          </p:nvSpPr>
          <p:spPr>
            <a:xfrm>
              <a:off x="0" y="144"/>
              <a:ext cx="384" cy="0"/>
            </a:xfrm>
            <a:prstGeom prst="line">
              <a:avLst/>
            </a:prstGeom>
            <a:ln w="12700" cap="flat" cmpd="sng">
              <a:solidFill>
                <a:schemeClr val="tx1"/>
              </a:solidFill>
              <a:prstDash val="solid"/>
              <a:headEnd type="none" w="med" len="med"/>
              <a:tailEnd type="none" w="med" len="med"/>
            </a:ln>
          </p:spPr>
        </p:sp>
        <p:sp>
          <p:nvSpPr>
            <p:cNvPr id="163395" name="Line 1141"/>
            <p:cNvSpPr/>
            <p:nvPr/>
          </p:nvSpPr>
          <p:spPr>
            <a:xfrm>
              <a:off x="0" y="288"/>
              <a:ext cx="384" cy="0"/>
            </a:xfrm>
            <a:prstGeom prst="line">
              <a:avLst/>
            </a:prstGeom>
            <a:ln w="12700" cap="flat" cmpd="sng">
              <a:solidFill>
                <a:schemeClr val="tx1"/>
              </a:solidFill>
              <a:prstDash val="solid"/>
              <a:headEnd type="none" w="med" len="med"/>
              <a:tailEnd type="none" w="med" len="med"/>
            </a:ln>
          </p:spPr>
        </p:sp>
        <p:sp>
          <p:nvSpPr>
            <p:cNvPr id="163396" name="Line 1142"/>
            <p:cNvSpPr/>
            <p:nvPr/>
          </p:nvSpPr>
          <p:spPr>
            <a:xfrm>
              <a:off x="0" y="422"/>
              <a:ext cx="128" cy="0"/>
            </a:xfrm>
            <a:prstGeom prst="line">
              <a:avLst/>
            </a:prstGeom>
            <a:ln w="9525">
              <a:noFill/>
            </a:ln>
          </p:spPr>
        </p:sp>
        <p:sp>
          <p:nvSpPr>
            <p:cNvPr id="163397" name="Line 1143"/>
            <p:cNvSpPr/>
            <p:nvPr/>
          </p:nvSpPr>
          <p:spPr>
            <a:xfrm>
              <a:off x="0" y="0"/>
              <a:ext cx="0" cy="144"/>
            </a:xfrm>
            <a:prstGeom prst="line">
              <a:avLst/>
            </a:prstGeom>
            <a:ln w="9525">
              <a:noFill/>
            </a:ln>
          </p:spPr>
        </p:sp>
        <p:sp>
          <p:nvSpPr>
            <p:cNvPr id="163398" name="Line 1144"/>
            <p:cNvSpPr/>
            <p:nvPr/>
          </p:nvSpPr>
          <p:spPr>
            <a:xfrm>
              <a:off x="128" y="0"/>
              <a:ext cx="0" cy="422"/>
            </a:xfrm>
            <a:prstGeom prst="line">
              <a:avLst/>
            </a:prstGeom>
            <a:ln w="12700" cap="flat" cmpd="sng">
              <a:solidFill>
                <a:schemeClr val="tx1"/>
              </a:solidFill>
              <a:prstDash val="solid"/>
              <a:headEnd type="none" w="med" len="med"/>
              <a:tailEnd type="none" w="med" len="med"/>
            </a:ln>
          </p:spPr>
        </p:sp>
        <p:sp>
          <p:nvSpPr>
            <p:cNvPr id="163399" name="Line 1145"/>
            <p:cNvSpPr/>
            <p:nvPr/>
          </p:nvSpPr>
          <p:spPr>
            <a:xfrm>
              <a:off x="256" y="0"/>
              <a:ext cx="0" cy="422"/>
            </a:xfrm>
            <a:prstGeom prst="line">
              <a:avLst/>
            </a:prstGeom>
            <a:ln w="12700" cap="flat" cmpd="sng">
              <a:solidFill>
                <a:schemeClr val="tx1"/>
              </a:solidFill>
              <a:prstDash val="solid"/>
              <a:headEnd type="none" w="med" len="med"/>
              <a:tailEnd type="none" w="med" len="med"/>
            </a:ln>
          </p:spPr>
        </p:sp>
        <p:sp>
          <p:nvSpPr>
            <p:cNvPr id="163400" name="Line 1146"/>
            <p:cNvSpPr/>
            <p:nvPr/>
          </p:nvSpPr>
          <p:spPr>
            <a:xfrm>
              <a:off x="384" y="0"/>
              <a:ext cx="0" cy="144"/>
            </a:xfrm>
            <a:prstGeom prst="line">
              <a:avLst/>
            </a:prstGeom>
            <a:ln w="9525">
              <a:noFill/>
            </a:ln>
          </p:spPr>
        </p:sp>
        <p:sp>
          <p:nvSpPr>
            <p:cNvPr id="163401" name="Line 1147"/>
            <p:cNvSpPr/>
            <p:nvPr/>
          </p:nvSpPr>
          <p:spPr>
            <a:xfrm>
              <a:off x="128" y="0"/>
              <a:ext cx="128" cy="0"/>
            </a:xfrm>
            <a:prstGeom prst="line">
              <a:avLst/>
            </a:prstGeom>
            <a:ln w="9525">
              <a:noFill/>
            </a:ln>
          </p:spPr>
        </p:sp>
        <p:sp>
          <p:nvSpPr>
            <p:cNvPr id="163402" name="Line 1148"/>
            <p:cNvSpPr/>
            <p:nvPr/>
          </p:nvSpPr>
          <p:spPr>
            <a:xfrm>
              <a:off x="0" y="144"/>
              <a:ext cx="0" cy="144"/>
            </a:xfrm>
            <a:prstGeom prst="line">
              <a:avLst/>
            </a:prstGeom>
            <a:ln w="9525">
              <a:noFill/>
            </a:ln>
          </p:spPr>
        </p:sp>
        <p:sp>
          <p:nvSpPr>
            <p:cNvPr id="163403" name="Line 1149"/>
            <p:cNvSpPr/>
            <p:nvPr/>
          </p:nvSpPr>
          <p:spPr>
            <a:xfrm>
              <a:off x="256" y="0"/>
              <a:ext cx="128" cy="0"/>
            </a:xfrm>
            <a:prstGeom prst="line">
              <a:avLst/>
            </a:prstGeom>
            <a:ln w="9525">
              <a:noFill/>
            </a:ln>
          </p:spPr>
        </p:sp>
        <p:sp>
          <p:nvSpPr>
            <p:cNvPr id="163404" name="Line 1150"/>
            <p:cNvSpPr/>
            <p:nvPr/>
          </p:nvSpPr>
          <p:spPr>
            <a:xfrm>
              <a:off x="384" y="144"/>
              <a:ext cx="0" cy="144"/>
            </a:xfrm>
            <a:prstGeom prst="line">
              <a:avLst/>
            </a:prstGeom>
            <a:ln w="9525">
              <a:noFill/>
            </a:ln>
          </p:spPr>
        </p:sp>
        <p:sp>
          <p:nvSpPr>
            <p:cNvPr id="163405" name="Line 1151"/>
            <p:cNvSpPr/>
            <p:nvPr/>
          </p:nvSpPr>
          <p:spPr>
            <a:xfrm>
              <a:off x="0" y="288"/>
              <a:ext cx="0" cy="134"/>
            </a:xfrm>
            <a:prstGeom prst="line">
              <a:avLst/>
            </a:prstGeom>
            <a:ln w="9525">
              <a:noFill/>
            </a:ln>
          </p:spPr>
        </p:sp>
        <p:sp>
          <p:nvSpPr>
            <p:cNvPr id="163406" name="Line 1152"/>
            <p:cNvSpPr/>
            <p:nvPr/>
          </p:nvSpPr>
          <p:spPr>
            <a:xfrm>
              <a:off x="384" y="288"/>
              <a:ext cx="0" cy="134"/>
            </a:xfrm>
            <a:prstGeom prst="line">
              <a:avLst/>
            </a:prstGeom>
            <a:ln w="9525">
              <a:noFill/>
            </a:ln>
          </p:spPr>
        </p:sp>
        <p:sp>
          <p:nvSpPr>
            <p:cNvPr id="163407" name="Line 1153"/>
            <p:cNvSpPr/>
            <p:nvPr/>
          </p:nvSpPr>
          <p:spPr>
            <a:xfrm>
              <a:off x="128" y="422"/>
              <a:ext cx="128" cy="0"/>
            </a:xfrm>
            <a:prstGeom prst="line">
              <a:avLst/>
            </a:prstGeom>
            <a:ln w="9525">
              <a:noFill/>
            </a:ln>
          </p:spPr>
        </p:sp>
        <p:sp>
          <p:nvSpPr>
            <p:cNvPr id="163408" name="Line 1154"/>
            <p:cNvSpPr/>
            <p:nvPr/>
          </p:nvSpPr>
          <p:spPr>
            <a:xfrm>
              <a:off x="256" y="422"/>
              <a:ext cx="128" cy="0"/>
            </a:xfrm>
            <a:prstGeom prst="line">
              <a:avLst/>
            </a:prstGeom>
            <a:ln w="9525">
              <a:noFill/>
            </a:ln>
          </p:spPr>
        </p:sp>
      </p:grpSp>
      <p:grpSp>
        <p:nvGrpSpPr>
          <p:cNvPr id="163409" name="组合 163408"/>
          <p:cNvGrpSpPr/>
          <p:nvPr/>
        </p:nvGrpSpPr>
        <p:grpSpPr>
          <a:xfrm>
            <a:off x="2895600" y="5638800"/>
            <a:ext cx="609600" cy="669925"/>
            <a:chOff x="0" y="0"/>
            <a:chExt cx="384" cy="422"/>
          </a:xfrm>
        </p:grpSpPr>
        <p:sp>
          <p:nvSpPr>
            <p:cNvPr id="163410" name="Rectangle 1156"/>
            <p:cNvSpPr/>
            <p:nvPr/>
          </p:nvSpPr>
          <p:spPr>
            <a:xfrm>
              <a:off x="256" y="288"/>
              <a:ext cx="128"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411" name="Rectangle 1157"/>
            <p:cNvSpPr/>
            <p:nvPr/>
          </p:nvSpPr>
          <p:spPr>
            <a:xfrm>
              <a:off x="128" y="288"/>
              <a:ext cx="128"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412" name="Rectangle 1158"/>
            <p:cNvSpPr/>
            <p:nvPr/>
          </p:nvSpPr>
          <p:spPr>
            <a:xfrm>
              <a:off x="0" y="288"/>
              <a:ext cx="128" cy="13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413" name="Rectangle 1159"/>
            <p:cNvSpPr/>
            <p:nvPr/>
          </p:nvSpPr>
          <p:spPr>
            <a:xfrm>
              <a:off x="256" y="144"/>
              <a:ext cx="128"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414" name="Rectangle 1160"/>
            <p:cNvSpPr/>
            <p:nvPr/>
          </p:nvSpPr>
          <p:spPr>
            <a:xfrm>
              <a:off x="128" y="144"/>
              <a:ext cx="128" cy="14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415" name="Rectangle 1161"/>
            <p:cNvSpPr/>
            <p:nvPr/>
          </p:nvSpPr>
          <p:spPr>
            <a:xfrm>
              <a:off x="0" y="144"/>
              <a:ext cx="128"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416" name="Rectangle 1162"/>
            <p:cNvSpPr/>
            <p:nvPr/>
          </p:nvSpPr>
          <p:spPr>
            <a:xfrm>
              <a:off x="256" y="0"/>
              <a:ext cx="128" cy="14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417" name="Rectangle 1163"/>
            <p:cNvSpPr/>
            <p:nvPr/>
          </p:nvSpPr>
          <p:spPr>
            <a:xfrm>
              <a:off x="128" y="0"/>
              <a:ext cx="128"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418" name="Rectangle 1164"/>
            <p:cNvSpPr/>
            <p:nvPr/>
          </p:nvSpPr>
          <p:spPr>
            <a:xfrm>
              <a:off x="0" y="0"/>
              <a:ext cx="128" cy="14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419" name="Line 1165"/>
            <p:cNvSpPr/>
            <p:nvPr/>
          </p:nvSpPr>
          <p:spPr>
            <a:xfrm>
              <a:off x="0" y="0"/>
              <a:ext cx="128" cy="0"/>
            </a:xfrm>
            <a:prstGeom prst="line">
              <a:avLst/>
            </a:prstGeom>
            <a:ln w="9525">
              <a:noFill/>
            </a:ln>
          </p:spPr>
        </p:sp>
        <p:sp>
          <p:nvSpPr>
            <p:cNvPr id="163420" name="Line 1166"/>
            <p:cNvSpPr/>
            <p:nvPr/>
          </p:nvSpPr>
          <p:spPr>
            <a:xfrm>
              <a:off x="0" y="144"/>
              <a:ext cx="384" cy="0"/>
            </a:xfrm>
            <a:prstGeom prst="line">
              <a:avLst/>
            </a:prstGeom>
            <a:ln w="12700" cap="flat" cmpd="sng">
              <a:solidFill>
                <a:schemeClr val="tx1"/>
              </a:solidFill>
              <a:prstDash val="solid"/>
              <a:headEnd type="none" w="med" len="med"/>
              <a:tailEnd type="none" w="med" len="med"/>
            </a:ln>
          </p:spPr>
        </p:sp>
        <p:sp>
          <p:nvSpPr>
            <p:cNvPr id="163421" name="Line 1167"/>
            <p:cNvSpPr/>
            <p:nvPr/>
          </p:nvSpPr>
          <p:spPr>
            <a:xfrm>
              <a:off x="0" y="288"/>
              <a:ext cx="384" cy="0"/>
            </a:xfrm>
            <a:prstGeom prst="line">
              <a:avLst/>
            </a:prstGeom>
            <a:ln w="12700" cap="flat" cmpd="sng">
              <a:solidFill>
                <a:schemeClr val="tx1"/>
              </a:solidFill>
              <a:prstDash val="solid"/>
              <a:headEnd type="none" w="med" len="med"/>
              <a:tailEnd type="none" w="med" len="med"/>
            </a:ln>
          </p:spPr>
        </p:sp>
        <p:sp>
          <p:nvSpPr>
            <p:cNvPr id="163422" name="Line 1168"/>
            <p:cNvSpPr/>
            <p:nvPr/>
          </p:nvSpPr>
          <p:spPr>
            <a:xfrm>
              <a:off x="0" y="422"/>
              <a:ext cx="128" cy="0"/>
            </a:xfrm>
            <a:prstGeom prst="line">
              <a:avLst/>
            </a:prstGeom>
            <a:ln w="9525">
              <a:noFill/>
            </a:ln>
          </p:spPr>
        </p:sp>
        <p:sp>
          <p:nvSpPr>
            <p:cNvPr id="163423" name="Line 1169"/>
            <p:cNvSpPr/>
            <p:nvPr/>
          </p:nvSpPr>
          <p:spPr>
            <a:xfrm>
              <a:off x="0" y="0"/>
              <a:ext cx="0" cy="144"/>
            </a:xfrm>
            <a:prstGeom prst="line">
              <a:avLst/>
            </a:prstGeom>
            <a:ln w="9525">
              <a:noFill/>
            </a:ln>
          </p:spPr>
        </p:sp>
        <p:sp>
          <p:nvSpPr>
            <p:cNvPr id="163424" name="Line 1170"/>
            <p:cNvSpPr/>
            <p:nvPr/>
          </p:nvSpPr>
          <p:spPr>
            <a:xfrm>
              <a:off x="128" y="0"/>
              <a:ext cx="0" cy="422"/>
            </a:xfrm>
            <a:prstGeom prst="line">
              <a:avLst/>
            </a:prstGeom>
            <a:ln w="12700" cap="flat" cmpd="sng">
              <a:solidFill>
                <a:schemeClr val="tx1"/>
              </a:solidFill>
              <a:prstDash val="solid"/>
              <a:headEnd type="none" w="med" len="med"/>
              <a:tailEnd type="none" w="med" len="med"/>
            </a:ln>
          </p:spPr>
        </p:sp>
        <p:sp>
          <p:nvSpPr>
            <p:cNvPr id="163425" name="Line 1171"/>
            <p:cNvSpPr/>
            <p:nvPr/>
          </p:nvSpPr>
          <p:spPr>
            <a:xfrm>
              <a:off x="256" y="0"/>
              <a:ext cx="0" cy="422"/>
            </a:xfrm>
            <a:prstGeom prst="line">
              <a:avLst/>
            </a:prstGeom>
            <a:ln w="12700" cap="flat" cmpd="sng">
              <a:solidFill>
                <a:schemeClr val="tx1"/>
              </a:solidFill>
              <a:prstDash val="solid"/>
              <a:headEnd type="none" w="med" len="med"/>
              <a:tailEnd type="none" w="med" len="med"/>
            </a:ln>
          </p:spPr>
        </p:sp>
        <p:sp>
          <p:nvSpPr>
            <p:cNvPr id="163426" name="Line 1172"/>
            <p:cNvSpPr/>
            <p:nvPr/>
          </p:nvSpPr>
          <p:spPr>
            <a:xfrm>
              <a:off x="384" y="0"/>
              <a:ext cx="0" cy="144"/>
            </a:xfrm>
            <a:prstGeom prst="line">
              <a:avLst/>
            </a:prstGeom>
            <a:ln w="9525">
              <a:noFill/>
            </a:ln>
          </p:spPr>
        </p:sp>
        <p:sp>
          <p:nvSpPr>
            <p:cNvPr id="163427" name="Line 1173"/>
            <p:cNvSpPr/>
            <p:nvPr/>
          </p:nvSpPr>
          <p:spPr>
            <a:xfrm>
              <a:off x="128" y="0"/>
              <a:ext cx="128" cy="0"/>
            </a:xfrm>
            <a:prstGeom prst="line">
              <a:avLst/>
            </a:prstGeom>
            <a:ln w="9525">
              <a:noFill/>
            </a:ln>
          </p:spPr>
        </p:sp>
        <p:sp>
          <p:nvSpPr>
            <p:cNvPr id="163428" name="Line 1174"/>
            <p:cNvSpPr/>
            <p:nvPr/>
          </p:nvSpPr>
          <p:spPr>
            <a:xfrm>
              <a:off x="0" y="144"/>
              <a:ext cx="0" cy="144"/>
            </a:xfrm>
            <a:prstGeom prst="line">
              <a:avLst/>
            </a:prstGeom>
            <a:ln w="9525">
              <a:noFill/>
            </a:ln>
          </p:spPr>
        </p:sp>
        <p:sp>
          <p:nvSpPr>
            <p:cNvPr id="163429" name="Line 1175"/>
            <p:cNvSpPr/>
            <p:nvPr/>
          </p:nvSpPr>
          <p:spPr>
            <a:xfrm>
              <a:off x="256" y="0"/>
              <a:ext cx="128" cy="0"/>
            </a:xfrm>
            <a:prstGeom prst="line">
              <a:avLst/>
            </a:prstGeom>
            <a:ln w="9525">
              <a:noFill/>
            </a:ln>
          </p:spPr>
        </p:sp>
        <p:sp>
          <p:nvSpPr>
            <p:cNvPr id="163430" name="Line 1176"/>
            <p:cNvSpPr/>
            <p:nvPr/>
          </p:nvSpPr>
          <p:spPr>
            <a:xfrm>
              <a:off x="384" y="144"/>
              <a:ext cx="0" cy="144"/>
            </a:xfrm>
            <a:prstGeom prst="line">
              <a:avLst/>
            </a:prstGeom>
            <a:ln w="9525">
              <a:noFill/>
            </a:ln>
          </p:spPr>
        </p:sp>
        <p:sp>
          <p:nvSpPr>
            <p:cNvPr id="163431" name="Line 1177"/>
            <p:cNvSpPr/>
            <p:nvPr/>
          </p:nvSpPr>
          <p:spPr>
            <a:xfrm>
              <a:off x="0" y="288"/>
              <a:ext cx="0" cy="134"/>
            </a:xfrm>
            <a:prstGeom prst="line">
              <a:avLst/>
            </a:prstGeom>
            <a:ln w="9525">
              <a:noFill/>
            </a:ln>
          </p:spPr>
        </p:sp>
        <p:sp>
          <p:nvSpPr>
            <p:cNvPr id="163432" name="Line 1178"/>
            <p:cNvSpPr/>
            <p:nvPr/>
          </p:nvSpPr>
          <p:spPr>
            <a:xfrm>
              <a:off x="384" y="288"/>
              <a:ext cx="0" cy="134"/>
            </a:xfrm>
            <a:prstGeom prst="line">
              <a:avLst/>
            </a:prstGeom>
            <a:ln w="9525">
              <a:noFill/>
            </a:ln>
          </p:spPr>
        </p:sp>
        <p:sp>
          <p:nvSpPr>
            <p:cNvPr id="163433" name="Line 1179"/>
            <p:cNvSpPr/>
            <p:nvPr/>
          </p:nvSpPr>
          <p:spPr>
            <a:xfrm>
              <a:off x="128" y="422"/>
              <a:ext cx="128" cy="0"/>
            </a:xfrm>
            <a:prstGeom prst="line">
              <a:avLst/>
            </a:prstGeom>
            <a:ln w="9525">
              <a:noFill/>
            </a:ln>
          </p:spPr>
        </p:sp>
        <p:sp>
          <p:nvSpPr>
            <p:cNvPr id="163434" name="Line 1180"/>
            <p:cNvSpPr/>
            <p:nvPr/>
          </p:nvSpPr>
          <p:spPr>
            <a:xfrm>
              <a:off x="256" y="422"/>
              <a:ext cx="128" cy="0"/>
            </a:xfrm>
            <a:prstGeom prst="line">
              <a:avLst/>
            </a:prstGeom>
            <a:ln w="9525">
              <a:noFill/>
            </a:ln>
          </p:spPr>
        </p:sp>
      </p:grpSp>
      <p:grpSp>
        <p:nvGrpSpPr>
          <p:cNvPr id="163435" name="组合 163434"/>
          <p:cNvGrpSpPr/>
          <p:nvPr/>
        </p:nvGrpSpPr>
        <p:grpSpPr>
          <a:xfrm>
            <a:off x="3581400" y="5638800"/>
            <a:ext cx="609600" cy="654050"/>
            <a:chOff x="0" y="0"/>
            <a:chExt cx="384" cy="412"/>
          </a:xfrm>
        </p:grpSpPr>
        <p:sp>
          <p:nvSpPr>
            <p:cNvPr id="163436" name="Rectangle 1182"/>
            <p:cNvSpPr/>
            <p:nvPr/>
          </p:nvSpPr>
          <p:spPr>
            <a:xfrm>
              <a:off x="256" y="278"/>
              <a:ext cx="128"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437" name="Rectangle 1183"/>
            <p:cNvSpPr/>
            <p:nvPr/>
          </p:nvSpPr>
          <p:spPr>
            <a:xfrm>
              <a:off x="128" y="278"/>
              <a:ext cx="128"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438" name="Rectangle 1184"/>
            <p:cNvSpPr/>
            <p:nvPr/>
          </p:nvSpPr>
          <p:spPr>
            <a:xfrm>
              <a:off x="0" y="278"/>
              <a:ext cx="128"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439" name="Rectangle 1185"/>
            <p:cNvSpPr/>
            <p:nvPr/>
          </p:nvSpPr>
          <p:spPr>
            <a:xfrm>
              <a:off x="256" y="144"/>
              <a:ext cx="128"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440" name="Rectangle 1186"/>
            <p:cNvSpPr/>
            <p:nvPr/>
          </p:nvSpPr>
          <p:spPr>
            <a:xfrm>
              <a:off x="128" y="144"/>
              <a:ext cx="128" cy="13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441" name="Rectangle 1187"/>
            <p:cNvSpPr/>
            <p:nvPr/>
          </p:nvSpPr>
          <p:spPr>
            <a:xfrm>
              <a:off x="0" y="144"/>
              <a:ext cx="128" cy="13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442" name="Rectangle 1188"/>
            <p:cNvSpPr/>
            <p:nvPr/>
          </p:nvSpPr>
          <p:spPr>
            <a:xfrm>
              <a:off x="256" y="0"/>
              <a:ext cx="128" cy="14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443" name="Rectangle 1189"/>
            <p:cNvSpPr/>
            <p:nvPr/>
          </p:nvSpPr>
          <p:spPr>
            <a:xfrm>
              <a:off x="128" y="0"/>
              <a:ext cx="128" cy="14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444" name="Rectangle 1190"/>
            <p:cNvSpPr/>
            <p:nvPr/>
          </p:nvSpPr>
          <p:spPr>
            <a:xfrm>
              <a:off x="0" y="0"/>
              <a:ext cx="128" cy="14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445" name="Line 1191"/>
            <p:cNvSpPr/>
            <p:nvPr/>
          </p:nvSpPr>
          <p:spPr>
            <a:xfrm>
              <a:off x="0" y="0"/>
              <a:ext cx="128" cy="0"/>
            </a:xfrm>
            <a:prstGeom prst="line">
              <a:avLst/>
            </a:prstGeom>
            <a:ln w="9525">
              <a:noFill/>
            </a:ln>
          </p:spPr>
        </p:sp>
        <p:sp>
          <p:nvSpPr>
            <p:cNvPr id="163446" name="Line 1192"/>
            <p:cNvSpPr/>
            <p:nvPr/>
          </p:nvSpPr>
          <p:spPr>
            <a:xfrm>
              <a:off x="0" y="144"/>
              <a:ext cx="384" cy="0"/>
            </a:xfrm>
            <a:prstGeom prst="line">
              <a:avLst/>
            </a:prstGeom>
            <a:ln w="12700" cap="flat" cmpd="sng">
              <a:solidFill>
                <a:schemeClr val="tx1"/>
              </a:solidFill>
              <a:prstDash val="solid"/>
              <a:headEnd type="none" w="med" len="med"/>
              <a:tailEnd type="none" w="med" len="med"/>
            </a:ln>
          </p:spPr>
        </p:sp>
        <p:sp>
          <p:nvSpPr>
            <p:cNvPr id="163447" name="Line 1193"/>
            <p:cNvSpPr/>
            <p:nvPr/>
          </p:nvSpPr>
          <p:spPr>
            <a:xfrm>
              <a:off x="0" y="278"/>
              <a:ext cx="384" cy="0"/>
            </a:xfrm>
            <a:prstGeom prst="line">
              <a:avLst/>
            </a:prstGeom>
            <a:ln w="12700" cap="flat" cmpd="sng">
              <a:solidFill>
                <a:schemeClr val="tx1"/>
              </a:solidFill>
              <a:prstDash val="solid"/>
              <a:headEnd type="none" w="med" len="med"/>
              <a:tailEnd type="none" w="med" len="med"/>
            </a:ln>
          </p:spPr>
        </p:sp>
        <p:sp>
          <p:nvSpPr>
            <p:cNvPr id="163448" name="Line 1194"/>
            <p:cNvSpPr/>
            <p:nvPr/>
          </p:nvSpPr>
          <p:spPr>
            <a:xfrm>
              <a:off x="0" y="412"/>
              <a:ext cx="128" cy="0"/>
            </a:xfrm>
            <a:prstGeom prst="line">
              <a:avLst/>
            </a:prstGeom>
            <a:ln w="9525">
              <a:noFill/>
            </a:ln>
          </p:spPr>
        </p:sp>
        <p:sp>
          <p:nvSpPr>
            <p:cNvPr id="163449" name="Line 1195"/>
            <p:cNvSpPr/>
            <p:nvPr/>
          </p:nvSpPr>
          <p:spPr>
            <a:xfrm>
              <a:off x="0" y="0"/>
              <a:ext cx="0" cy="144"/>
            </a:xfrm>
            <a:prstGeom prst="line">
              <a:avLst/>
            </a:prstGeom>
            <a:ln w="9525">
              <a:noFill/>
            </a:ln>
          </p:spPr>
        </p:sp>
        <p:sp>
          <p:nvSpPr>
            <p:cNvPr id="163450" name="Line 1196"/>
            <p:cNvSpPr/>
            <p:nvPr/>
          </p:nvSpPr>
          <p:spPr>
            <a:xfrm>
              <a:off x="128" y="0"/>
              <a:ext cx="0" cy="412"/>
            </a:xfrm>
            <a:prstGeom prst="line">
              <a:avLst/>
            </a:prstGeom>
            <a:ln w="12700" cap="flat" cmpd="sng">
              <a:solidFill>
                <a:schemeClr val="tx1"/>
              </a:solidFill>
              <a:prstDash val="solid"/>
              <a:headEnd type="none" w="med" len="med"/>
              <a:tailEnd type="none" w="med" len="med"/>
            </a:ln>
          </p:spPr>
        </p:sp>
        <p:sp>
          <p:nvSpPr>
            <p:cNvPr id="163451" name="Line 1197"/>
            <p:cNvSpPr/>
            <p:nvPr/>
          </p:nvSpPr>
          <p:spPr>
            <a:xfrm>
              <a:off x="256" y="0"/>
              <a:ext cx="0" cy="412"/>
            </a:xfrm>
            <a:prstGeom prst="line">
              <a:avLst/>
            </a:prstGeom>
            <a:ln w="12700" cap="flat" cmpd="sng">
              <a:solidFill>
                <a:schemeClr val="tx1"/>
              </a:solidFill>
              <a:prstDash val="solid"/>
              <a:headEnd type="none" w="med" len="med"/>
              <a:tailEnd type="none" w="med" len="med"/>
            </a:ln>
          </p:spPr>
        </p:sp>
        <p:sp>
          <p:nvSpPr>
            <p:cNvPr id="163452" name="Line 1198"/>
            <p:cNvSpPr/>
            <p:nvPr/>
          </p:nvSpPr>
          <p:spPr>
            <a:xfrm>
              <a:off x="384" y="0"/>
              <a:ext cx="0" cy="144"/>
            </a:xfrm>
            <a:prstGeom prst="line">
              <a:avLst/>
            </a:prstGeom>
            <a:ln w="9525">
              <a:noFill/>
            </a:ln>
          </p:spPr>
        </p:sp>
        <p:sp>
          <p:nvSpPr>
            <p:cNvPr id="163453" name="Line 1199"/>
            <p:cNvSpPr/>
            <p:nvPr/>
          </p:nvSpPr>
          <p:spPr>
            <a:xfrm>
              <a:off x="128" y="0"/>
              <a:ext cx="128" cy="0"/>
            </a:xfrm>
            <a:prstGeom prst="line">
              <a:avLst/>
            </a:prstGeom>
            <a:ln w="9525">
              <a:noFill/>
            </a:ln>
          </p:spPr>
        </p:sp>
        <p:sp>
          <p:nvSpPr>
            <p:cNvPr id="163454" name="Line 1200"/>
            <p:cNvSpPr/>
            <p:nvPr/>
          </p:nvSpPr>
          <p:spPr>
            <a:xfrm>
              <a:off x="0" y="144"/>
              <a:ext cx="0" cy="134"/>
            </a:xfrm>
            <a:prstGeom prst="line">
              <a:avLst/>
            </a:prstGeom>
            <a:ln w="9525">
              <a:noFill/>
            </a:ln>
          </p:spPr>
        </p:sp>
        <p:sp>
          <p:nvSpPr>
            <p:cNvPr id="163455" name="Line 1201"/>
            <p:cNvSpPr/>
            <p:nvPr/>
          </p:nvSpPr>
          <p:spPr>
            <a:xfrm>
              <a:off x="256" y="0"/>
              <a:ext cx="128" cy="0"/>
            </a:xfrm>
            <a:prstGeom prst="line">
              <a:avLst/>
            </a:prstGeom>
            <a:ln w="9525">
              <a:noFill/>
            </a:ln>
          </p:spPr>
        </p:sp>
        <p:sp>
          <p:nvSpPr>
            <p:cNvPr id="163456" name="Line 1202"/>
            <p:cNvSpPr/>
            <p:nvPr/>
          </p:nvSpPr>
          <p:spPr>
            <a:xfrm>
              <a:off x="384" y="144"/>
              <a:ext cx="0" cy="134"/>
            </a:xfrm>
            <a:prstGeom prst="line">
              <a:avLst/>
            </a:prstGeom>
            <a:ln w="9525">
              <a:noFill/>
            </a:ln>
          </p:spPr>
        </p:sp>
        <p:sp>
          <p:nvSpPr>
            <p:cNvPr id="163457" name="Line 1203"/>
            <p:cNvSpPr/>
            <p:nvPr/>
          </p:nvSpPr>
          <p:spPr>
            <a:xfrm>
              <a:off x="0" y="278"/>
              <a:ext cx="0" cy="134"/>
            </a:xfrm>
            <a:prstGeom prst="line">
              <a:avLst/>
            </a:prstGeom>
            <a:ln w="9525">
              <a:noFill/>
            </a:ln>
          </p:spPr>
        </p:sp>
        <p:sp>
          <p:nvSpPr>
            <p:cNvPr id="163458" name="Line 1204"/>
            <p:cNvSpPr/>
            <p:nvPr/>
          </p:nvSpPr>
          <p:spPr>
            <a:xfrm>
              <a:off x="384" y="278"/>
              <a:ext cx="0" cy="134"/>
            </a:xfrm>
            <a:prstGeom prst="line">
              <a:avLst/>
            </a:prstGeom>
            <a:ln w="9525">
              <a:noFill/>
            </a:ln>
          </p:spPr>
        </p:sp>
        <p:sp>
          <p:nvSpPr>
            <p:cNvPr id="163459" name="Line 1205"/>
            <p:cNvSpPr/>
            <p:nvPr/>
          </p:nvSpPr>
          <p:spPr>
            <a:xfrm>
              <a:off x="128" y="412"/>
              <a:ext cx="128" cy="0"/>
            </a:xfrm>
            <a:prstGeom prst="line">
              <a:avLst/>
            </a:prstGeom>
            <a:ln w="9525">
              <a:noFill/>
            </a:ln>
          </p:spPr>
        </p:sp>
        <p:sp>
          <p:nvSpPr>
            <p:cNvPr id="163460" name="Line 1206"/>
            <p:cNvSpPr/>
            <p:nvPr/>
          </p:nvSpPr>
          <p:spPr>
            <a:xfrm>
              <a:off x="256" y="412"/>
              <a:ext cx="128" cy="0"/>
            </a:xfrm>
            <a:prstGeom prst="line">
              <a:avLst/>
            </a:prstGeom>
            <a:ln w="9525">
              <a:noFill/>
            </a:ln>
          </p:spPr>
        </p:sp>
      </p:grpSp>
      <p:sp>
        <p:nvSpPr>
          <p:cNvPr id="163461" name="Rectangle 1210"/>
          <p:cNvSpPr/>
          <p:nvPr/>
        </p:nvSpPr>
        <p:spPr>
          <a:xfrm>
            <a:off x="228600" y="63246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2</a:t>
            </a:r>
            <a:endParaRPr lang="en-US" altLang="zh-CN" b="0">
              <a:latin typeface="华文新魏" panose="02010800040101010101" pitchFamily="2" charset="-122"/>
              <a:ea typeface="华文新魏" panose="02010800040101010101" pitchFamily="2" charset="-122"/>
            </a:endParaRPr>
          </a:p>
        </p:txBody>
      </p:sp>
      <p:sp>
        <p:nvSpPr>
          <p:cNvPr id="163462" name="Rectangle 1211"/>
          <p:cNvSpPr/>
          <p:nvPr/>
        </p:nvSpPr>
        <p:spPr>
          <a:xfrm>
            <a:off x="914400" y="63246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1</a:t>
            </a:r>
            <a:endParaRPr lang="en-US" altLang="zh-CN" b="0">
              <a:latin typeface="华文新魏" panose="02010800040101010101" pitchFamily="2" charset="-122"/>
              <a:ea typeface="华文新魏" panose="02010800040101010101" pitchFamily="2" charset="-122"/>
            </a:endParaRPr>
          </a:p>
        </p:txBody>
      </p:sp>
      <p:sp>
        <p:nvSpPr>
          <p:cNvPr id="163463" name="Rectangle 1212"/>
          <p:cNvSpPr/>
          <p:nvPr/>
        </p:nvSpPr>
        <p:spPr>
          <a:xfrm>
            <a:off x="2438400" y="28956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0</a:t>
            </a:r>
            <a:endParaRPr lang="en-US" altLang="zh-CN" b="0">
              <a:latin typeface="华文新魏" panose="02010800040101010101" pitchFamily="2" charset="-122"/>
              <a:ea typeface="华文新魏" panose="02010800040101010101" pitchFamily="2" charset="-122"/>
            </a:endParaRPr>
          </a:p>
        </p:txBody>
      </p:sp>
      <p:sp>
        <p:nvSpPr>
          <p:cNvPr id="163464" name="Rectangle 1213"/>
          <p:cNvSpPr/>
          <p:nvPr/>
        </p:nvSpPr>
        <p:spPr>
          <a:xfrm>
            <a:off x="2971800" y="63246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1</a:t>
            </a:r>
            <a:endParaRPr lang="en-US" altLang="zh-CN" b="0">
              <a:latin typeface="华文新魏" panose="02010800040101010101" pitchFamily="2" charset="-122"/>
              <a:ea typeface="华文新魏" panose="02010800040101010101" pitchFamily="2" charset="-122"/>
            </a:endParaRPr>
          </a:p>
        </p:txBody>
      </p:sp>
      <p:sp>
        <p:nvSpPr>
          <p:cNvPr id="163465" name="Rectangle 1214"/>
          <p:cNvSpPr/>
          <p:nvPr/>
        </p:nvSpPr>
        <p:spPr>
          <a:xfrm>
            <a:off x="1600200" y="63246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1</a:t>
            </a:r>
            <a:endParaRPr lang="en-US" altLang="zh-CN" b="0">
              <a:latin typeface="华文新魏" panose="02010800040101010101" pitchFamily="2" charset="-122"/>
              <a:ea typeface="华文新魏" panose="02010800040101010101" pitchFamily="2" charset="-122"/>
            </a:endParaRPr>
          </a:p>
        </p:txBody>
      </p:sp>
      <p:sp>
        <p:nvSpPr>
          <p:cNvPr id="163466" name="Rectangle 1215"/>
          <p:cNvSpPr/>
          <p:nvPr/>
        </p:nvSpPr>
        <p:spPr>
          <a:xfrm>
            <a:off x="2286000" y="63246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1</a:t>
            </a:r>
            <a:endParaRPr lang="en-US" altLang="zh-CN" b="0">
              <a:latin typeface="华文新魏" panose="02010800040101010101" pitchFamily="2" charset="-122"/>
              <a:ea typeface="华文新魏" panose="02010800040101010101" pitchFamily="2" charset="-122"/>
            </a:endParaRPr>
          </a:p>
        </p:txBody>
      </p:sp>
      <p:sp>
        <p:nvSpPr>
          <p:cNvPr id="163467" name="Line 1216"/>
          <p:cNvSpPr/>
          <p:nvPr/>
        </p:nvSpPr>
        <p:spPr>
          <a:xfrm flipH="1">
            <a:off x="4419600" y="3276600"/>
            <a:ext cx="304800" cy="1905000"/>
          </a:xfrm>
          <a:prstGeom prst="line">
            <a:avLst/>
          </a:prstGeom>
          <a:ln w="9525" cap="flat" cmpd="sng">
            <a:solidFill>
              <a:schemeClr val="tx1"/>
            </a:solidFill>
            <a:prstDash val="solid"/>
            <a:headEnd type="none" w="med" len="med"/>
            <a:tailEnd type="triangle" w="med" len="med"/>
          </a:ln>
        </p:spPr>
      </p:sp>
      <p:sp>
        <p:nvSpPr>
          <p:cNvPr id="163468" name="Line 1217"/>
          <p:cNvSpPr/>
          <p:nvPr/>
        </p:nvSpPr>
        <p:spPr>
          <a:xfrm flipH="1">
            <a:off x="533400" y="5181600"/>
            <a:ext cx="3886200" cy="381000"/>
          </a:xfrm>
          <a:prstGeom prst="line">
            <a:avLst/>
          </a:prstGeom>
          <a:ln w="9525" cap="flat" cmpd="sng">
            <a:solidFill>
              <a:schemeClr val="tx1"/>
            </a:solidFill>
            <a:prstDash val="solid"/>
            <a:headEnd type="none" w="med" len="med"/>
            <a:tailEnd type="triangle" w="med" len="med"/>
          </a:ln>
        </p:spPr>
      </p:sp>
      <p:sp>
        <p:nvSpPr>
          <p:cNvPr id="163469" name="Line 1218"/>
          <p:cNvSpPr/>
          <p:nvPr/>
        </p:nvSpPr>
        <p:spPr>
          <a:xfrm flipH="1">
            <a:off x="1143000" y="5181600"/>
            <a:ext cx="3276600" cy="457200"/>
          </a:xfrm>
          <a:prstGeom prst="line">
            <a:avLst/>
          </a:prstGeom>
          <a:ln w="9525" cap="flat" cmpd="sng">
            <a:solidFill>
              <a:schemeClr val="tx1"/>
            </a:solidFill>
            <a:prstDash val="solid"/>
            <a:headEnd type="none" w="med" len="med"/>
            <a:tailEnd type="triangle" w="med" len="med"/>
          </a:ln>
        </p:spPr>
      </p:sp>
      <p:sp>
        <p:nvSpPr>
          <p:cNvPr id="163470" name="Line 1219"/>
          <p:cNvSpPr/>
          <p:nvPr/>
        </p:nvSpPr>
        <p:spPr>
          <a:xfrm flipH="1">
            <a:off x="1828800" y="5181600"/>
            <a:ext cx="2590800" cy="457200"/>
          </a:xfrm>
          <a:prstGeom prst="line">
            <a:avLst/>
          </a:prstGeom>
          <a:ln w="9525" cap="flat" cmpd="sng">
            <a:solidFill>
              <a:schemeClr val="tx1"/>
            </a:solidFill>
            <a:prstDash val="solid"/>
            <a:headEnd type="none" w="med" len="med"/>
            <a:tailEnd type="triangle" w="med" len="med"/>
          </a:ln>
        </p:spPr>
      </p:sp>
      <p:sp>
        <p:nvSpPr>
          <p:cNvPr id="163471" name="Line 1220"/>
          <p:cNvSpPr/>
          <p:nvPr/>
        </p:nvSpPr>
        <p:spPr>
          <a:xfrm flipH="1">
            <a:off x="2514600" y="5181600"/>
            <a:ext cx="1905000" cy="381000"/>
          </a:xfrm>
          <a:prstGeom prst="line">
            <a:avLst/>
          </a:prstGeom>
          <a:ln w="9525" cap="flat" cmpd="sng">
            <a:solidFill>
              <a:schemeClr val="tx1"/>
            </a:solidFill>
            <a:prstDash val="solid"/>
            <a:headEnd type="none" w="med" len="med"/>
            <a:tailEnd type="triangle" w="med" len="med"/>
          </a:ln>
        </p:spPr>
      </p:sp>
      <p:sp>
        <p:nvSpPr>
          <p:cNvPr id="163472" name="Line 1221"/>
          <p:cNvSpPr/>
          <p:nvPr/>
        </p:nvSpPr>
        <p:spPr>
          <a:xfrm flipH="1">
            <a:off x="3276600" y="5181600"/>
            <a:ext cx="1143000" cy="457200"/>
          </a:xfrm>
          <a:prstGeom prst="line">
            <a:avLst/>
          </a:prstGeom>
          <a:ln w="9525" cap="flat" cmpd="sng">
            <a:solidFill>
              <a:schemeClr val="tx1"/>
            </a:solidFill>
            <a:prstDash val="solid"/>
            <a:headEnd type="none" w="med" len="med"/>
            <a:tailEnd type="triangle" w="med" len="med"/>
          </a:ln>
        </p:spPr>
      </p:sp>
      <p:sp>
        <p:nvSpPr>
          <p:cNvPr id="163473" name="Line 1222"/>
          <p:cNvSpPr/>
          <p:nvPr/>
        </p:nvSpPr>
        <p:spPr>
          <a:xfrm flipH="1">
            <a:off x="3810000" y="5181600"/>
            <a:ext cx="533400" cy="457200"/>
          </a:xfrm>
          <a:prstGeom prst="line">
            <a:avLst/>
          </a:prstGeom>
          <a:ln w="9525" cap="flat" cmpd="sng">
            <a:solidFill>
              <a:schemeClr val="tx1"/>
            </a:solidFill>
            <a:prstDash val="solid"/>
            <a:headEnd type="none" w="med" len="med"/>
            <a:tailEnd type="triangle" w="med" len="med"/>
          </a:ln>
        </p:spPr>
      </p:sp>
      <p:sp>
        <p:nvSpPr>
          <p:cNvPr id="163474" name="Rectangle 1251"/>
          <p:cNvSpPr/>
          <p:nvPr/>
        </p:nvSpPr>
        <p:spPr>
          <a:xfrm>
            <a:off x="5867400" y="6096000"/>
            <a:ext cx="228600" cy="212725"/>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475" name="Rectangle 1252"/>
          <p:cNvSpPr/>
          <p:nvPr/>
        </p:nvSpPr>
        <p:spPr>
          <a:xfrm>
            <a:off x="5638800" y="6096000"/>
            <a:ext cx="228600" cy="212725"/>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476" name="Rectangle 1253"/>
          <p:cNvSpPr/>
          <p:nvPr/>
        </p:nvSpPr>
        <p:spPr>
          <a:xfrm>
            <a:off x="5410200" y="6096000"/>
            <a:ext cx="228600" cy="212725"/>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477" name="Rectangle 1254"/>
          <p:cNvSpPr/>
          <p:nvPr/>
        </p:nvSpPr>
        <p:spPr>
          <a:xfrm>
            <a:off x="5867400" y="5867400"/>
            <a:ext cx="228600" cy="228600"/>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478" name="Rectangle 1255"/>
          <p:cNvSpPr/>
          <p:nvPr/>
        </p:nvSpPr>
        <p:spPr>
          <a:xfrm>
            <a:off x="5638800" y="5867400"/>
            <a:ext cx="228600" cy="228600"/>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479" name="Rectangle 1256"/>
          <p:cNvSpPr/>
          <p:nvPr/>
        </p:nvSpPr>
        <p:spPr>
          <a:xfrm>
            <a:off x="5410200" y="5867400"/>
            <a:ext cx="228600" cy="228600"/>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480" name="Rectangle 1257"/>
          <p:cNvSpPr/>
          <p:nvPr/>
        </p:nvSpPr>
        <p:spPr>
          <a:xfrm>
            <a:off x="5867400" y="5638800"/>
            <a:ext cx="228600" cy="228600"/>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481" name="Rectangle 1258"/>
          <p:cNvSpPr/>
          <p:nvPr/>
        </p:nvSpPr>
        <p:spPr>
          <a:xfrm>
            <a:off x="5638800" y="5638800"/>
            <a:ext cx="228600" cy="228600"/>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482" name="Rectangle 1259"/>
          <p:cNvSpPr/>
          <p:nvPr/>
        </p:nvSpPr>
        <p:spPr>
          <a:xfrm>
            <a:off x="5410200" y="5638800"/>
            <a:ext cx="228600" cy="228600"/>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483" name="Line 1260"/>
          <p:cNvSpPr/>
          <p:nvPr/>
        </p:nvSpPr>
        <p:spPr>
          <a:xfrm>
            <a:off x="5410200" y="5638800"/>
            <a:ext cx="228600" cy="0"/>
          </a:xfrm>
          <a:prstGeom prst="line">
            <a:avLst/>
          </a:prstGeom>
          <a:ln w="9525">
            <a:noFill/>
          </a:ln>
        </p:spPr>
      </p:sp>
      <p:sp>
        <p:nvSpPr>
          <p:cNvPr id="163484" name="Line 1261"/>
          <p:cNvSpPr/>
          <p:nvPr/>
        </p:nvSpPr>
        <p:spPr>
          <a:xfrm>
            <a:off x="5410200" y="5867400"/>
            <a:ext cx="685800" cy="0"/>
          </a:xfrm>
          <a:prstGeom prst="line">
            <a:avLst/>
          </a:prstGeom>
          <a:ln w="12700" cap="flat" cmpd="sng">
            <a:solidFill>
              <a:schemeClr val="tx1"/>
            </a:solidFill>
            <a:prstDash val="solid"/>
            <a:headEnd type="none" w="med" len="med"/>
            <a:tailEnd type="none" w="med" len="med"/>
          </a:ln>
        </p:spPr>
      </p:sp>
      <p:sp>
        <p:nvSpPr>
          <p:cNvPr id="163485" name="Line 1262"/>
          <p:cNvSpPr/>
          <p:nvPr/>
        </p:nvSpPr>
        <p:spPr>
          <a:xfrm>
            <a:off x="5410200" y="6096000"/>
            <a:ext cx="685800" cy="0"/>
          </a:xfrm>
          <a:prstGeom prst="line">
            <a:avLst/>
          </a:prstGeom>
          <a:ln w="12700" cap="flat" cmpd="sng">
            <a:solidFill>
              <a:schemeClr val="tx1"/>
            </a:solidFill>
            <a:prstDash val="solid"/>
            <a:headEnd type="none" w="med" len="med"/>
            <a:tailEnd type="none" w="med" len="med"/>
          </a:ln>
        </p:spPr>
      </p:sp>
      <p:sp>
        <p:nvSpPr>
          <p:cNvPr id="163486" name="Line 1263"/>
          <p:cNvSpPr/>
          <p:nvPr/>
        </p:nvSpPr>
        <p:spPr>
          <a:xfrm>
            <a:off x="5410200" y="6308725"/>
            <a:ext cx="228600" cy="0"/>
          </a:xfrm>
          <a:prstGeom prst="line">
            <a:avLst/>
          </a:prstGeom>
          <a:ln w="9525">
            <a:noFill/>
          </a:ln>
        </p:spPr>
      </p:sp>
      <p:sp>
        <p:nvSpPr>
          <p:cNvPr id="163487" name="Line 1264"/>
          <p:cNvSpPr/>
          <p:nvPr/>
        </p:nvSpPr>
        <p:spPr>
          <a:xfrm>
            <a:off x="5410200" y="5638800"/>
            <a:ext cx="0" cy="228600"/>
          </a:xfrm>
          <a:prstGeom prst="line">
            <a:avLst/>
          </a:prstGeom>
          <a:ln w="9525">
            <a:noFill/>
          </a:ln>
        </p:spPr>
      </p:sp>
      <p:sp>
        <p:nvSpPr>
          <p:cNvPr id="163488" name="Line 1265"/>
          <p:cNvSpPr/>
          <p:nvPr/>
        </p:nvSpPr>
        <p:spPr>
          <a:xfrm>
            <a:off x="5638800" y="5638800"/>
            <a:ext cx="0" cy="669925"/>
          </a:xfrm>
          <a:prstGeom prst="line">
            <a:avLst/>
          </a:prstGeom>
          <a:ln w="12700" cap="flat" cmpd="sng">
            <a:solidFill>
              <a:schemeClr val="tx1"/>
            </a:solidFill>
            <a:prstDash val="solid"/>
            <a:headEnd type="none" w="med" len="med"/>
            <a:tailEnd type="none" w="med" len="med"/>
          </a:ln>
        </p:spPr>
      </p:sp>
      <p:sp>
        <p:nvSpPr>
          <p:cNvPr id="163489" name="Line 1266"/>
          <p:cNvSpPr/>
          <p:nvPr/>
        </p:nvSpPr>
        <p:spPr>
          <a:xfrm>
            <a:off x="5867400" y="5638800"/>
            <a:ext cx="0" cy="669925"/>
          </a:xfrm>
          <a:prstGeom prst="line">
            <a:avLst/>
          </a:prstGeom>
          <a:ln w="12700" cap="flat" cmpd="sng">
            <a:solidFill>
              <a:schemeClr val="tx1"/>
            </a:solidFill>
            <a:prstDash val="solid"/>
            <a:headEnd type="none" w="med" len="med"/>
            <a:tailEnd type="none" w="med" len="med"/>
          </a:ln>
        </p:spPr>
      </p:sp>
      <p:sp>
        <p:nvSpPr>
          <p:cNvPr id="163490" name="Line 1267"/>
          <p:cNvSpPr/>
          <p:nvPr/>
        </p:nvSpPr>
        <p:spPr>
          <a:xfrm>
            <a:off x="6096000" y="5638800"/>
            <a:ext cx="0" cy="228600"/>
          </a:xfrm>
          <a:prstGeom prst="line">
            <a:avLst/>
          </a:prstGeom>
          <a:ln w="9525">
            <a:noFill/>
          </a:ln>
        </p:spPr>
      </p:sp>
      <p:sp>
        <p:nvSpPr>
          <p:cNvPr id="163491" name="Line 1268"/>
          <p:cNvSpPr/>
          <p:nvPr/>
        </p:nvSpPr>
        <p:spPr>
          <a:xfrm>
            <a:off x="5638800" y="5638800"/>
            <a:ext cx="228600" cy="0"/>
          </a:xfrm>
          <a:prstGeom prst="line">
            <a:avLst/>
          </a:prstGeom>
          <a:ln w="9525">
            <a:noFill/>
          </a:ln>
        </p:spPr>
      </p:sp>
      <p:sp>
        <p:nvSpPr>
          <p:cNvPr id="163492" name="Line 1269"/>
          <p:cNvSpPr/>
          <p:nvPr/>
        </p:nvSpPr>
        <p:spPr>
          <a:xfrm>
            <a:off x="5410200" y="5867400"/>
            <a:ext cx="0" cy="228600"/>
          </a:xfrm>
          <a:prstGeom prst="line">
            <a:avLst/>
          </a:prstGeom>
          <a:ln w="9525">
            <a:noFill/>
          </a:ln>
        </p:spPr>
      </p:sp>
      <p:sp>
        <p:nvSpPr>
          <p:cNvPr id="163493" name="Line 1270"/>
          <p:cNvSpPr/>
          <p:nvPr/>
        </p:nvSpPr>
        <p:spPr>
          <a:xfrm>
            <a:off x="5867400" y="5638800"/>
            <a:ext cx="228600" cy="0"/>
          </a:xfrm>
          <a:prstGeom prst="line">
            <a:avLst/>
          </a:prstGeom>
          <a:ln w="9525">
            <a:noFill/>
          </a:ln>
        </p:spPr>
      </p:sp>
      <p:sp>
        <p:nvSpPr>
          <p:cNvPr id="163494" name="Line 1271"/>
          <p:cNvSpPr/>
          <p:nvPr/>
        </p:nvSpPr>
        <p:spPr>
          <a:xfrm>
            <a:off x="6096000" y="5867400"/>
            <a:ext cx="0" cy="228600"/>
          </a:xfrm>
          <a:prstGeom prst="line">
            <a:avLst/>
          </a:prstGeom>
          <a:ln w="9525">
            <a:noFill/>
          </a:ln>
        </p:spPr>
      </p:sp>
      <p:sp>
        <p:nvSpPr>
          <p:cNvPr id="163495" name="Line 1272"/>
          <p:cNvSpPr/>
          <p:nvPr/>
        </p:nvSpPr>
        <p:spPr>
          <a:xfrm>
            <a:off x="5410200" y="6096000"/>
            <a:ext cx="0" cy="212725"/>
          </a:xfrm>
          <a:prstGeom prst="line">
            <a:avLst/>
          </a:prstGeom>
          <a:ln w="9525">
            <a:noFill/>
          </a:ln>
        </p:spPr>
      </p:sp>
      <p:sp>
        <p:nvSpPr>
          <p:cNvPr id="163496" name="Line 1273"/>
          <p:cNvSpPr/>
          <p:nvPr/>
        </p:nvSpPr>
        <p:spPr>
          <a:xfrm>
            <a:off x="6096000" y="6096000"/>
            <a:ext cx="0" cy="212725"/>
          </a:xfrm>
          <a:prstGeom prst="line">
            <a:avLst/>
          </a:prstGeom>
          <a:ln w="9525">
            <a:noFill/>
          </a:ln>
        </p:spPr>
      </p:sp>
      <p:sp>
        <p:nvSpPr>
          <p:cNvPr id="163497" name="Line 1274"/>
          <p:cNvSpPr/>
          <p:nvPr/>
        </p:nvSpPr>
        <p:spPr>
          <a:xfrm>
            <a:off x="5638800" y="6308725"/>
            <a:ext cx="228600" cy="0"/>
          </a:xfrm>
          <a:prstGeom prst="line">
            <a:avLst/>
          </a:prstGeom>
          <a:ln w="9525">
            <a:noFill/>
          </a:ln>
        </p:spPr>
      </p:sp>
      <p:sp>
        <p:nvSpPr>
          <p:cNvPr id="163498" name="Line 1275"/>
          <p:cNvSpPr/>
          <p:nvPr/>
        </p:nvSpPr>
        <p:spPr>
          <a:xfrm>
            <a:off x="5867400" y="6308725"/>
            <a:ext cx="228600" cy="0"/>
          </a:xfrm>
          <a:prstGeom prst="line">
            <a:avLst/>
          </a:prstGeom>
          <a:ln w="9525">
            <a:noFill/>
          </a:ln>
        </p:spPr>
      </p:sp>
      <p:sp>
        <p:nvSpPr>
          <p:cNvPr id="163499" name="Rectangle 1277"/>
          <p:cNvSpPr/>
          <p:nvPr/>
        </p:nvSpPr>
        <p:spPr>
          <a:xfrm>
            <a:off x="8915400" y="6096000"/>
            <a:ext cx="228600" cy="212725"/>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500" name="Rectangle 1278"/>
          <p:cNvSpPr/>
          <p:nvPr/>
        </p:nvSpPr>
        <p:spPr>
          <a:xfrm>
            <a:off x="8686800" y="6096000"/>
            <a:ext cx="228600" cy="212725"/>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501" name="Rectangle 1279"/>
          <p:cNvSpPr/>
          <p:nvPr/>
        </p:nvSpPr>
        <p:spPr>
          <a:xfrm>
            <a:off x="8458200" y="6096000"/>
            <a:ext cx="228600" cy="212725"/>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502" name="Rectangle 1280"/>
          <p:cNvSpPr/>
          <p:nvPr/>
        </p:nvSpPr>
        <p:spPr>
          <a:xfrm>
            <a:off x="8915400" y="5867400"/>
            <a:ext cx="228600" cy="228600"/>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503" name="Rectangle 1281"/>
          <p:cNvSpPr/>
          <p:nvPr/>
        </p:nvSpPr>
        <p:spPr>
          <a:xfrm>
            <a:off x="8686800" y="5867400"/>
            <a:ext cx="228600" cy="228600"/>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504" name="Rectangle 1282"/>
          <p:cNvSpPr/>
          <p:nvPr/>
        </p:nvSpPr>
        <p:spPr>
          <a:xfrm>
            <a:off x="8458200" y="5867400"/>
            <a:ext cx="228600" cy="228600"/>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505" name="Rectangle 1283"/>
          <p:cNvSpPr/>
          <p:nvPr/>
        </p:nvSpPr>
        <p:spPr>
          <a:xfrm>
            <a:off x="8915400" y="5638800"/>
            <a:ext cx="228600" cy="228600"/>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506" name="Rectangle 1284"/>
          <p:cNvSpPr/>
          <p:nvPr/>
        </p:nvSpPr>
        <p:spPr>
          <a:xfrm>
            <a:off x="8686800" y="5638800"/>
            <a:ext cx="228600" cy="228600"/>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507" name="Rectangle 1285"/>
          <p:cNvSpPr/>
          <p:nvPr/>
        </p:nvSpPr>
        <p:spPr>
          <a:xfrm>
            <a:off x="8458200" y="5638800"/>
            <a:ext cx="228600" cy="228600"/>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508" name="Line 1286"/>
          <p:cNvSpPr/>
          <p:nvPr/>
        </p:nvSpPr>
        <p:spPr>
          <a:xfrm>
            <a:off x="8458200" y="5638800"/>
            <a:ext cx="228600" cy="0"/>
          </a:xfrm>
          <a:prstGeom prst="line">
            <a:avLst/>
          </a:prstGeom>
          <a:ln w="9525">
            <a:noFill/>
          </a:ln>
        </p:spPr>
      </p:sp>
      <p:sp>
        <p:nvSpPr>
          <p:cNvPr id="163509" name="Line 1287"/>
          <p:cNvSpPr/>
          <p:nvPr/>
        </p:nvSpPr>
        <p:spPr>
          <a:xfrm>
            <a:off x="8458200" y="5867400"/>
            <a:ext cx="685800" cy="0"/>
          </a:xfrm>
          <a:prstGeom prst="line">
            <a:avLst/>
          </a:prstGeom>
          <a:ln w="12700" cap="flat" cmpd="sng">
            <a:solidFill>
              <a:schemeClr val="tx1"/>
            </a:solidFill>
            <a:prstDash val="solid"/>
            <a:headEnd type="none" w="med" len="med"/>
            <a:tailEnd type="none" w="med" len="med"/>
          </a:ln>
        </p:spPr>
      </p:sp>
      <p:sp>
        <p:nvSpPr>
          <p:cNvPr id="163510" name="Line 1288"/>
          <p:cNvSpPr/>
          <p:nvPr/>
        </p:nvSpPr>
        <p:spPr>
          <a:xfrm>
            <a:off x="8458200" y="6096000"/>
            <a:ext cx="685800" cy="0"/>
          </a:xfrm>
          <a:prstGeom prst="line">
            <a:avLst/>
          </a:prstGeom>
          <a:ln w="12700" cap="flat" cmpd="sng">
            <a:solidFill>
              <a:schemeClr val="tx1"/>
            </a:solidFill>
            <a:prstDash val="solid"/>
            <a:headEnd type="none" w="med" len="med"/>
            <a:tailEnd type="none" w="med" len="med"/>
          </a:ln>
        </p:spPr>
      </p:sp>
      <p:sp>
        <p:nvSpPr>
          <p:cNvPr id="163511" name="Line 1289"/>
          <p:cNvSpPr/>
          <p:nvPr/>
        </p:nvSpPr>
        <p:spPr>
          <a:xfrm>
            <a:off x="8458200" y="6308725"/>
            <a:ext cx="228600" cy="0"/>
          </a:xfrm>
          <a:prstGeom prst="line">
            <a:avLst/>
          </a:prstGeom>
          <a:ln w="9525">
            <a:noFill/>
          </a:ln>
        </p:spPr>
      </p:sp>
      <p:sp>
        <p:nvSpPr>
          <p:cNvPr id="163512" name="Line 1290"/>
          <p:cNvSpPr/>
          <p:nvPr/>
        </p:nvSpPr>
        <p:spPr>
          <a:xfrm>
            <a:off x="8458200" y="5638800"/>
            <a:ext cx="0" cy="228600"/>
          </a:xfrm>
          <a:prstGeom prst="line">
            <a:avLst/>
          </a:prstGeom>
          <a:ln w="9525">
            <a:noFill/>
          </a:ln>
        </p:spPr>
      </p:sp>
      <p:sp>
        <p:nvSpPr>
          <p:cNvPr id="163513" name="Line 1291"/>
          <p:cNvSpPr/>
          <p:nvPr/>
        </p:nvSpPr>
        <p:spPr>
          <a:xfrm>
            <a:off x="8686800" y="5638800"/>
            <a:ext cx="0" cy="669925"/>
          </a:xfrm>
          <a:prstGeom prst="line">
            <a:avLst/>
          </a:prstGeom>
          <a:ln w="12700" cap="flat" cmpd="sng">
            <a:solidFill>
              <a:schemeClr val="tx1"/>
            </a:solidFill>
            <a:prstDash val="solid"/>
            <a:headEnd type="none" w="med" len="med"/>
            <a:tailEnd type="none" w="med" len="med"/>
          </a:ln>
        </p:spPr>
      </p:sp>
      <p:sp>
        <p:nvSpPr>
          <p:cNvPr id="163514" name="Line 1292"/>
          <p:cNvSpPr/>
          <p:nvPr/>
        </p:nvSpPr>
        <p:spPr>
          <a:xfrm>
            <a:off x="8915400" y="5638800"/>
            <a:ext cx="0" cy="669925"/>
          </a:xfrm>
          <a:prstGeom prst="line">
            <a:avLst/>
          </a:prstGeom>
          <a:ln w="12700" cap="flat" cmpd="sng">
            <a:solidFill>
              <a:schemeClr val="tx1"/>
            </a:solidFill>
            <a:prstDash val="solid"/>
            <a:headEnd type="none" w="med" len="med"/>
            <a:tailEnd type="none" w="med" len="med"/>
          </a:ln>
        </p:spPr>
      </p:sp>
      <p:sp>
        <p:nvSpPr>
          <p:cNvPr id="163515" name="Line 1293"/>
          <p:cNvSpPr/>
          <p:nvPr/>
        </p:nvSpPr>
        <p:spPr>
          <a:xfrm>
            <a:off x="9144000" y="5638800"/>
            <a:ext cx="0" cy="228600"/>
          </a:xfrm>
          <a:prstGeom prst="line">
            <a:avLst/>
          </a:prstGeom>
          <a:ln w="9525">
            <a:noFill/>
          </a:ln>
        </p:spPr>
      </p:sp>
      <p:sp>
        <p:nvSpPr>
          <p:cNvPr id="163516" name="Line 1294"/>
          <p:cNvSpPr/>
          <p:nvPr/>
        </p:nvSpPr>
        <p:spPr>
          <a:xfrm>
            <a:off x="8686800" y="5638800"/>
            <a:ext cx="228600" cy="0"/>
          </a:xfrm>
          <a:prstGeom prst="line">
            <a:avLst/>
          </a:prstGeom>
          <a:ln w="9525">
            <a:noFill/>
          </a:ln>
        </p:spPr>
      </p:sp>
      <p:sp>
        <p:nvSpPr>
          <p:cNvPr id="163517" name="Line 1295"/>
          <p:cNvSpPr/>
          <p:nvPr/>
        </p:nvSpPr>
        <p:spPr>
          <a:xfrm>
            <a:off x="8458200" y="5867400"/>
            <a:ext cx="0" cy="228600"/>
          </a:xfrm>
          <a:prstGeom prst="line">
            <a:avLst/>
          </a:prstGeom>
          <a:ln w="9525">
            <a:noFill/>
          </a:ln>
        </p:spPr>
      </p:sp>
      <p:sp>
        <p:nvSpPr>
          <p:cNvPr id="163518" name="Line 1296"/>
          <p:cNvSpPr/>
          <p:nvPr/>
        </p:nvSpPr>
        <p:spPr>
          <a:xfrm>
            <a:off x="8915400" y="5638800"/>
            <a:ext cx="228600" cy="0"/>
          </a:xfrm>
          <a:prstGeom prst="line">
            <a:avLst/>
          </a:prstGeom>
          <a:ln w="9525">
            <a:noFill/>
          </a:ln>
        </p:spPr>
      </p:sp>
      <p:sp>
        <p:nvSpPr>
          <p:cNvPr id="163519" name="Line 1297"/>
          <p:cNvSpPr/>
          <p:nvPr/>
        </p:nvSpPr>
        <p:spPr>
          <a:xfrm>
            <a:off x="9144000" y="5867400"/>
            <a:ext cx="0" cy="228600"/>
          </a:xfrm>
          <a:prstGeom prst="line">
            <a:avLst/>
          </a:prstGeom>
          <a:ln w="9525">
            <a:noFill/>
          </a:ln>
        </p:spPr>
      </p:sp>
      <p:sp>
        <p:nvSpPr>
          <p:cNvPr id="163520" name="Line 1298"/>
          <p:cNvSpPr/>
          <p:nvPr/>
        </p:nvSpPr>
        <p:spPr>
          <a:xfrm>
            <a:off x="8458200" y="6096000"/>
            <a:ext cx="0" cy="212725"/>
          </a:xfrm>
          <a:prstGeom prst="line">
            <a:avLst/>
          </a:prstGeom>
          <a:ln w="9525">
            <a:noFill/>
          </a:ln>
        </p:spPr>
      </p:sp>
      <p:sp>
        <p:nvSpPr>
          <p:cNvPr id="163521" name="Line 1299"/>
          <p:cNvSpPr/>
          <p:nvPr/>
        </p:nvSpPr>
        <p:spPr>
          <a:xfrm>
            <a:off x="9144000" y="6096000"/>
            <a:ext cx="0" cy="212725"/>
          </a:xfrm>
          <a:prstGeom prst="line">
            <a:avLst/>
          </a:prstGeom>
          <a:ln w="9525">
            <a:noFill/>
          </a:ln>
        </p:spPr>
      </p:sp>
      <p:sp>
        <p:nvSpPr>
          <p:cNvPr id="163522" name="Line 1300"/>
          <p:cNvSpPr/>
          <p:nvPr/>
        </p:nvSpPr>
        <p:spPr>
          <a:xfrm>
            <a:off x="8686800" y="6308725"/>
            <a:ext cx="228600" cy="0"/>
          </a:xfrm>
          <a:prstGeom prst="line">
            <a:avLst/>
          </a:prstGeom>
          <a:ln w="9525">
            <a:noFill/>
          </a:ln>
        </p:spPr>
      </p:sp>
      <p:sp>
        <p:nvSpPr>
          <p:cNvPr id="163523" name="Line 1301"/>
          <p:cNvSpPr/>
          <p:nvPr/>
        </p:nvSpPr>
        <p:spPr>
          <a:xfrm>
            <a:off x="8915400" y="6308725"/>
            <a:ext cx="228600" cy="0"/>
          </a:xfrm>
          <a:prstGeom prst="line">
            <a:avLst/>
          </a:prstGeom>
          <a:ln w="9525">
            <a:noFill/>
          </a:ln>
        </p:spPr>
      </p:sp>
      <p:sp>
        <p:nvSpPr>
          <p:cNvPr id="163524" name="Rectangle 1303"/>
          <p:cNvSpPr/>
          <p:nvPr/>
        </p:nvSpPr>
        <p:spPr>
          <a:xfrm>
            <a:off x="8153400" y="6096000"/>
            <a:ext cx="228600" cy="212725"/>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525" name="Rectangle 1304"/>
          <p:cNvSpPr/>
          <p:nvPr/>
        </p:nvSpPr>
        <p:spPr>
          <a:xfrm>
            <a:off x="7924800" y="6096000"/>
            <a:ext cx="228600" cy="212725"/>
          </a:xfrm>
          <a:prstGeom prst="rect">
            <a:avLst/>
          </a:prstGeom>
          <a:noFill/>
          <a:ln w="9525">
            <a:noFill/>
          </a:ln>
        </p:spPr>
        <p:txBody>
          <a:bodyPr lIns="0" tIns="0" rIns="0" bIns="0"/>
          <a:p>
            <a:r>
              <a:rPr lang="en-US" altLang="zh-CN" sz="1400">
                <a:latin typeface="Tahoma" panose="020B0604030504040204" pitchFamily="34" charset="0"/>
              </a:rPr>
              <a:t>b</a:t>
            </a:r>
            <a:endParaRPr lang="en-US" altLang="zh-CN" sz="1400">
              <a:latin typeface="Tahoma" panose="020B0604030504040204" pitchFamily="34" charset="0"/>
            </a:endParaRPr>
          </a:p>
        </p:txBody>
      </p:sp>
      <p:sp>
        <p:nvSpPr>
          <p:cNvPr id="163526" name="Rectangle 1305"/>
          <p:cNvSpPr/>
          <p:nvPr/>
        </p:nvSpPr>
        <p:spPr>
          <a:xfrm>
            <a:off x="7696200" y="6096000"/>
            <a:ext cx="228600" cy="212725"/>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527" name="Rectangle 1306"/>
          <p:cNvSpPr/>
          <p:nvPr/>
        </p:nvSpPr>
        <p:spPr>
          <a:xfrm>
            <a:off x="8153400" y="5867400"/>
            <a:ext cx="228600" cy="228600"/>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528" name="Rectangle 1307"/>
          <p:cNvSpPr/>
          <p:nvPr/>
        </p:nvSpPr>
        <p:spPr>
          <a:xfrm>
            <a:off x="7924800" y="5867400"/>
            <a:ext cx="228600" cy="228600"/>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529" name="Rectangle 1308"/>
          <p:cNvSpPr/>
          <p:nvPr/>
        </p:nvSpPr>
        <p:spPr>
          <a:xfrm>
            <a:off x="7696200" y="5867400"/>
            <a:ext cx="228600" cy="228600"/>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530" name="Rectangle 1309"/>
          <p:cNvSpPr/>
          <p:nvPr/>
        </p:nvSpPr>
        <p:spPr>
          <a:xfrm>
            <a:off x="8153400" y="5638800"/>
            <a:ext cx="228600" cy="228600"/>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531" name="Rectangle 1310"/>
          <p:cNvSpPr/>
          <p:nvPr/>
        </p:nvSpPr>
        <p:spPr>
          <a:xfrm>
            <a:off x="7924800" y="5638800"/>
            <a:ext cx="228600" cy="228600"/>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532" name="Rectangle 1311"/>
          <p:cNvSpPr/>
          <p:nvPr/>
        </p:nvSpPr>
        <p:spPr>
          <a:xfrm>
            <a:off x="7696200" y="5638800"/>
            <a:ext cx="228600" cy="228600"/>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533" name="Line 1312"/>
          <p:cNvSpPr/>
          <p:nvPr/>
        </p:nvSpPr>
        <p:spPr>
          <a:xfrm>
            <a:off x="7696200" y="5638800"/>
            <a:ext cx="228600" cy="0"/>
          </a:xfrm>
          <a:prstGeom prst="line">
            <a:avLst/>
          </a:prstGeom>
          <a:ln w="9525">
            <a:noFill/>
          </a:ln>
        </p:spPr>
      </p:sp>
      <p:sp>
        <p:nvSpPr>
          <p:cNvPr id="163534" name="Line 1313"/>
          <p:cNvSpPr/>
          <p:nvPr/>
        </p:nvSpPr>
        <p:spPr>
          <a:xfrm>
            <a:off x="7696200" y="5867400"/>
            <a:ext cx="685800" cy="0"/>
          </a:xfrm>
          <a:prstGeom prst="line">
            <a:avLst/>
          </a:prstGeom>
          <a:ln w="12700" cap="flat" cmpd="sng">
            <a:solidFill>
              <a:schemeClr val="tx1"/>
            </a:solidFill>
            <a:prstDash val="solid"/>
            <a:headEnd type="none" w="med" len="med"/>
            <a:tailEnd type="none" w="med" len="med"/>
          </a:ln>
        </p:spPr>
      </p:sp>
      <p:sp>
        <p:nvSpPr>
          <p:cNvPr id="163535" name="Line 1314"/>
          <p:cNvSpPr/>
          <p:nvPr/>
        </p:nvSpPr>
        <p:spPr>
          <a:xfrm>
            <a:off x="7696200" y="6096000"/>
            <a:ext cx="685800" cy="0"/>
          </a:xfrm>
          <a:prstGeom prst="line">
            <a:avLst/>
          </a:prstGeom>
          <a:ln w="12700" cap="flat" cmpd="sng">
            <a:solidFill>
              <a:schemeClr val="tx1"/>
            </a:solidFill>
            <a:prstDash val="solid"/>
            <a:headEnd type="none" w="med" len="med"/>
            <a:tailEnd type="none" w="med" len="med"/>
          </a:ln>
        </p:spPr>
      </p:sp>
      <p:sp>
        <p:nvSpPr>
          <p:cNvPr id="163536" name="Line 1315"/>
          <p:cNvSpPr/>
          <p:nvPr/>
        </p:nvSpPr>
        <p:spPr>
          <a:xfrm>
            <a:off x="7696200" y="6308725"/>
            <a:ext cx="228600" cy="0"/>
          </a:xfrm>
          <a:prstGeom prst="line">
            <a:avLst/>
          </a:prstGeom>
          <a:ln w="9525">
            <a:noFill/>
          </a:ln>
        </p:spPr>
      </p:sp>
      <p:sp>
        <p:nvSpPr>
          <p:cNvPr id="163537" name="Line 1316"/>
          <p:cNvSpPr/>
          <p:nvPr/>
        </p:nvSpPr>
        <p:spPr>
          <a:xfrm>
            <a:off x="7696200" y="5638800"/>
            <a:ext cx="0" cy="228600"/>
          </a:xfrm>
          <a:prstGeom prst="line">
            <a:avLst/>
          </a:prstGeom>
          <a:ln w="9525">
            <a:noFill/>
          </a:ln>
        </p:spPr>
      </p:sp>
      <p:sp>
        <p:nvSpPr>
          <p:cNvPr id="163538" name="Line 1317"/>
          <p:cNvSpPr/>
          <p:nvPr/>
        </p:nvSpPr>
        <p:spPr>
          <a:xfrm>
            <a:off x="7924800" y="5638800"/>
            <a:ext cx="0" cy="669925"/>
          </a:xfrm>
          <a:prstGeom prst="line">
            <a:avLst/>
          </a:prstGeom>
          <a:ln w="12700" cap="flat" cmpd="sng">
            <a:solidFill>
              <a:schemeClr val="tx1"/>
            </a:solidFill>
            <a:prstDash val="solid"/>
            <a:headEnd type="none" w="med" len="med"/>
            <a:tailEnd type="none" w="med" len="med"/>
          </a:ln>
        </p:spPr>
      </p:sp>
      <p:sp>
        <p:nvSpPr>
          <p:cNvPr id="163539" name="Line 1318"/>
          <p:cNvSpPr/>
          <p:nvPr/>
        </p:nvSpPr>
        <p:spPr>
          <a:xfrm>
            <a:off x="8153400" y="5638800"/>
            <a:ext cx="0" cy="669925"/>
          </a:xfrm>
          <a:prstGeom prst="line">
            <a:avLst/>
          </a:prstGeom>
          <a:ln w="12700" cap="flat" cmpd="sng">
            <a:solidFill>
              <a:schemeClr val="tx1"/>
            </a:solidFill>
            <a:prstDash val="solid"/>
            <a:headEnd type="none" w="med" len="med"/>
            <a:tailEnd type="none" w="med" len="med"/>
          </a:ln>
        </p:spPr>
      </p:sp>
      <p:sp>
        <p:nvSpPr>
          <p:cNvPr id="163540" name="Line 1319"/>
          <p:cNvSpPr/>
          <p:nvPr/>
        </p:nvSpPr>
        <p:spPr>
          <a:xfrm>
            <a:off x="8382000" y="5638800"/>
            <a:ext cx="0" cy="228600"/>
          </a:xfrm>
          <a:prstGeom prst="line">
            <a:avLst/>
          </a:prstGeom>
          <a:ln w="9525">
            <a:noFill/>
          </a:ln>
        </p:spPr>
      </p:sp>
      <p:sp>
        <p:nvSpPr>
          <p:cNvPr id="163541" name="Line 1320"/>
          <p:cNvSpPr/>
          <p:nvPr/>
        </p:nvSpPr>
        <p:spPr>
          <a:xfrm>
            <a:off x="7924800" y="5638800"/>
            <a:ext cx="228600" cy="0"/>
          </a:xfrm>
          <a:prstGeom prst="line">
            <a:avLst/>
          </a:prstGeom>
          <a:ln w="9525">
            <a:noFill/>
          </a:ln>
        </p:spPr>
      </p:sp>
      <p:sp>
        <p:nvSpPr>
          <p:cNvPr id="163542" name="Line 1321"/>
          <p:cNvSpPr/>
          <p:nvPr/>
        </p:nvSpPr>
        <p:spPr>
          <a:xfrm>
            <a:off x="7696200" y="5867400"/>
            <a:ext cx="0" cy="228600"/>
          </a:xfrm>
          <a:prstGeom prst="line">
            <a:avLst/>
          </a:prstGeom>
          <a:ln w="9525">
            <a:noFill/>
          </a:ln>
        </p:spPr>
      </p:sp>
      <p:sp>
        <p:nvSpPr>
          <p:cNvPr id="163543" name="Line 1322"/>
          <p:cNvSpPr/>
          <p:nvPr/>
        </p:nvSpPr>
        <p:spPr>
          <a:xfrm>
            <a:off x="8153400" y="5638800"/>
            <a:ext cx="228600" cy="0"/>
          </a:xfrm>
          <a:prstGeom prst="line">
            <a:avLst/>
          </a:prstGeom>
          <a:ln w="9525">
            <a:noFill/>
          </a:ln>
        </p:spPr>
      </p:sp>
      <p:sp>
        <p:nvSpPr>
          <p:cNvPr id="163544" name="Line 1323"/>
          <p:cNvSpPr/>
          <p:nvPr/>
        </p:nvSpPr>
        <p:spPr>
          <a:xfrm>
            <a:off x="8382000" y="5867400"/>
            <a:ext cx="0" cy="228600"/>
          </a:xfrm>
          <a:prstGeom prst="line">
            <a:avLst/>
          </a:prstGeom>
          <a:ln w="9525">
            <a:noFill/>
          </a:ln>
        </p:spPr>
      </p:sp>
      <p:sp>
        <p:nvSpPr>
          <p:cNvPr id="163545" name="Line 1324"/>
          <p:cNvSpPr/>
          <p:nvPr/>
        </p:nvSpPr>
        <p:spPr>
          <a:xfrm>
            <a:off x="7696200" y="6096000"/>
            <a:ext cx="0" cy="212725"/>
          </a:xfrm>
          <a:prstGeom prst="line">
            <a:avLst/>
          </a:prstGeom>
          <a:ln w="9525">
            <a:noFill/>
          </a:ln>
        </p:spPr>
      </p:sp>
      <p:sp>
        <p:nvSpPr>
          <p:cNvPr id="163546" name="Line 1325"/>
          <p:cNvSpPr/>
          <p:nvPr/>
        </p:nvSpPr>
        <p:spPr>
          <a:xfrm>
            <a:off x="8382000" y="6096000"/>
            <a:ext cx="0" cy="212725"/>
          </a:xfrm>
          <a:prstGeom prst="line">
            <a:avLst/>
          </a:prstGeom>
          <a:ln w="9525">
            <a:noFill/>
          </a:ln>
        </p:spPr>
      </p:sp>
      <p:sp>
        <p:nvSpPr>
          <p:cNvPr id="163547" name="Line 1326"/>
          <p:cNvSpPr/>
          <p:nvPr/>
        </p:nvSpPr>
        <p:spPr>
          <a:xfrm>
            <a:off x="7924800" y="6308725"/>
            <a:ext cx="228600" cy="0"/>
          </a:xfrm>
          <a:prstGeom prst="line">
            <a:avLst/>
          </a:prstGeom>
          <a:ln w="9525">
            <a:noFill/>
          </a:ln>
        </p:spPr>
      </p:sp>
      <p:sp>
        <p:nvSpPr>
          <p:cNvPr id="163548" name="Line 1327"/>
          <p:cNvSpPr/>
          <p:nvPr/>
        </p:nvSpPr>
        <p:spPr>
          <a:xfrm>
            <a:off x="8153400" y="6308725"/>
            <a:ext cx="228600" cy="0"/>
          </a:xfrm>
          <a:prstGeom prst="line">
            <a:avLst/>
          </a:prstGeom>
          <a:ln w="9525">
            <a:noFill/>
          </a:ln>
        </p:spPr>
      </p:sp>
      <p:sp>
        <p:nvSpPr>
          <p:cNvPr id="163549" name="Rectangle 1329"/>
          <p:cNvSpPr/>
          <p:nvPr/>
        </p:nvSpPr>
        <p:spPr>
          <a:xfrm>
            <a:off x="7391400" y="6096000"/>
            <a:ext cx="228600" cy="212725"/>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550" name="Rectangle 1330"/>
          <p:cNvSpPr/>
          <p:nvPr/>
        </p:nvSpPr>
        <p:spPr>
          <a:xfrm>
            <a:off x="7162800" y="6096000"/>
            <a:ext cx="228600" cy="212725"/>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551" name="Rectangle 1331"/>
          <p:cNvSpPr/>
          <p:nvPr/>
        </p:nvSpPr>
        <p:spPr>
          <a:xfrm>
            <a:off x="6934200" y="6096000"/>
            <a:ext cx="228600" cy="212725"/>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552" name="Rectangle 1332"/>
          <p:cNvSpPr/>
          <p:nvPr/>
        </p:nvSpPr>
        <p:spPr>
          <a:xfrm>
            <a:off x="7391400" y="5867400"/>
            <a:ext cx="228600" cy="228600"/>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553" name="Rectangle 1333"/>
          <p:cNvSpPr/>
          <p:nvPr/>
        </p:nvSpPr>
        <p:spPr>
          <a:xfrm>
            <a:off x="7162800" y="5867400"/>
            <a:ext cx="228600" cy="228600"/>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554" name="Rectangle 1334"/>
          <p:cNvSpPr/>
          <p:nvPr/>
        </p:nvSpPr>
        <p:spPr>
          <a:xfrm>
            <a:off x="6934200" y="5867400"/>
            <a:ext cx="228600" cy="228600"/>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555" name="Rectangle 1335"/>
          <p:cNvSpPr/>
          <p:nvPr/>
        </p:nvSpPr>
        <p:spPr>
          <a:xfrm>
            <a:off x="7391400" y="5638800"/>
            <a:ext cx="228600" cy="228600"/>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556" name="Rectangle 1336"/>
          <p:cNvSpPr/>
          <p:nvPr/>
        </p:nvSpPr>
        <p:spPr>
          <a:xfrm>
            <a:off x="7162800" y="5638800"/>
            <a:ext cx="228600" cy="228600"/>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557" name="Rectangle 1337"/>
          <p:cNvSpPr/>
          <p:nvPr/>
        </p:nvSpPr>
        <p:spPr>
          <a:xfrm>
            <a:off x="6934200" y="5638800"/>
            <a:ext cx="228600" cy="228600"/>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558" name="Line 1338"/>
          <p:cNvSpPr/>
          <p:nvPr/>
        </p:nvSpPr>
        <p:spPr>
          <a:xfrm>
            <a:off x="6934200" y="5638800"/>
            <a:ext cx="228600" cy="0"/>
          </a:xfrm>
          <a:prstGeom prst="line">
            <a:avLst/>
          </a:prstGeom>
          <a:ln w="9525">
            <a:noFill/>
          </a:ln>
        </p:spPr>
      </p:sp>
      <p:sp>
        <p:nvSpPr>
          <p:cNvPr id="163559" name="Line 1339"/>
          <p:cNvSpPr/>
          <p:nvPr/>
        </p:nvSpPr>
        <p:spPr>
          <a:xfrm>
            <a:off x="6934200" y="5867400"/>
            <a:ext cx="685800" cy="0"/>
          </a:xfrm>
          <a:prstGeom prst="line">
            <a:avLst/>
          </a:prstGeom>
          <a:ln w="12700" cap="flat" cmpd="sng">
            <a:solidFill>
              <a:schemeClr val="tx1"/>
            </a:solidFill>
            <a:prstDash val="solid"/>
            <a:headEnd type="none" w="med" len="med"/>
            <a:tailEnd type="none" w="med" len="med"/>
          </a:ln>
        </p:spPr>
      </p:sp>
      <p:sp>
        <p:nvSpPr>
          <p:cNvPr id="163560" name="Line 1340"/>
          <p:cNvSpPr/>
          <p:nvPr/>
        </p:nvSpPr>
        <p:spPr>
          <a:xfrm>
            <a:off x="6934200" y="6096000"/>
            <a:ext cx="685800" cy="0"/>
          </a:xfrm>
          <a:prstGeom prst="line">
            <a:avLst/>
          </a:prstGeom>
          <a:ln w="12700" cap="flat" cmpd="sng">
            <a:solidFill>
              <a:schemeClr val="tx1"/>
            </a:solidFill>
            <a:prstDash val="solid"/>
            <a:headEnd type="none" w="med" len="med"/>
            <a:tailEnd type="none" w="med" len="med"/>
          </a:ln>
        </p:spPr>
      </p:sp>
      <p:sp>
        <p:nvSpPr>
          <p:cNvPr id="163561" name="Line 1341"/>
          <p:cNvSpPr/>
          <p:nvPr/>
        </p:nvSpPr>
        <p:spPr>
          <a:xfrm>
            <a:off x="6934200" y="6308725"/>
            <a:ext cx="228600" cy="0"/>
          </a:xfrm>
          <a:prstGeom prst="line">
            <a:avLst/>
          </a:prstGeom>
          <a:ln w="9525">
            <a:noFill/>
          </a:ln>
        </p:spPr>
      </p:sp>
      <p:sp>
        <p:nvSpPr>
          <p:cNvPr id="163562" name="Line 1342"/>
          <p:cNvSpPr/>
          <p:nvPr/>
        </p:nvSpPr>
        <p:spPr>
          <a:xfrm>
            <a:off x="6934200" y="5638800"/>
            <a:ext cx="0" cy="228600"/>
          </a:xfrm>
          <a:prstGeom prst="line">
            <a:avLst/>
          </a:prstGeom>
          <a:ln w="9525">
            <a:noFill/>
          </a:ln>
        </p:spPr>
      </p:sp>
      <p:sp>
        <p:nvSpPr>
          <p:cNvPr id="163563" name="Line 1343"/>
          <p:cNvSpPr/>
          <p:nvPr/>
        </p:nvSpPr>
        <p:spPr>
          <a:xfrm>
            <a:off x="7162800" y="5638800"/>
            <a:ext cx="0" cy="669925"/>
          </a:xfrm>
          <a:prstGeom prst="line">
            <a:avLst/>
          </a:prstGeom>
          <a:ln w="12700" cap="flat" cmpd="sng">
            <a:solidFill>
              <a:schemeClr val="tx1"/>
            </a:solidFill>
            <a:prstDash val="solid"/>
            <a:headEnd type="none" w="med" len="med"/>
            <a:tailEnd type="none" w="med" len="med"/>
          </a:ln>
        </p:spPr>
      </p:sp>
      <p:sp>
        <p:nvSpPr>
          <p:cNvPr id="163564" name="Line 1344"/>
          <p:cNvSpPr/>
          <p:nvPr/>
        </p:nvSpPr>
        <p:spPr>
          <a:xfrm>
            <a:off x="7391400" y="5638800"/>
            <a:ext cx="0" cy="669925"/>
          </a:xfrm>
          <a:prstGeom prst="line">
            <a:avLst/>
          </a:prstGeom>
          <a:ln w="12700" cap="flat" cmpd="sng">
            <a:solidFill>
              <a:schemeClr val="tx1"/>
            </a:solidFill>
            <a:prstDash val="solid"/>
            <a:headEnd type="none" w="med" len="med"/>
            <a:tailEnd type="none" w="med" len="med"/>
          </a:ln>
        </p:spPr>
      </p:sp>
      <p:sp>
        <p:nvSpPr>
          <p:cNvPr id="163565" name="Line 1345"/>
          <p:cNvSpPr/>
          <p:nvPr/>
        </p:nvSpPr>
        <p:spPr>
          <a:xfrm>
            <a:off x="7620000" y="5638800"/>
            <a:ext cx="0" cy="228600"/>
          </a:xfrm>
          <a:prstGeom prst="line">
            <a:avLst/>
          </a:prstGeom>
          <a:ln w="9525">
            <a:noFill/>
          </a:ln>
        </p:spPr>
      </p:sp>
      <p:sp>
        <p:nvSpPr>
          <p:cNvPr id="163566" name="Line 1346"/>
          <p:cNvSpPr/>
          <p:nvPr/>
        </p:nvSpPr>
        <p:spPr>
          <a:xfrm>
            <a:off x="7162800" y="5638800"/>
            <a:ext cx="228600" cy="0"/>
          </a:xfrm>
          <a:prstGeom prst="line">
            <a:avLst/>
          </a:prstGeom>
          <a:ln w="9525">
            <a:noFill/>
          </a:ln>
        </p:spPr>
      </p:sp>
      <p:sp>
        <p:nvSpPr>
          <p:cNvPr id="163567" name="Line 1347"/>
          <p:cNvSpPr/>
          <p:nvPr/>
        </p:nvSpPr>
        <p:spPr>
          <a:xfrm>
            <a:off x="6934200" y="5867400"/>
            <a:ext cx="0" cy="228600"/>
          </a:xfrm>
          <a:prstGeom prst="line">
            <a:avLst/>
          </a:prstGeom>
          <a:ln w="9525">
            <a:noFill/>
          </a:ln>
        </p:spPr>
      </p:sp>
      <p:sp>
        <p:nvSpPr>
          <p:cNvPr id="163568" name="Line 1348"/>
          <p:cNvSpPr/>
          <p:nvPr/>
        </p:nvSpPr>
        <p:spPr>
          <a:xfrm>
            <a:off x="7391400" y="5638800"/>
            <a:ext cx="228600" cy="0"/>
          </a:xfrm>
          <a:prstGeom prst="line">
            <a:avLst/>
          </a:prstGeom>
          <a:ln w="9525">
            <a:noFill/>
          </a:ln>
        </p:spPr>
      </p:sp>
      <p:sp>
        <p:nvSpPr>
          <p:cNvPr id="163569" name="Line 1349"/>
          <p:cNvSpPr/>
          <p:nvPr/>
        </p:nvSpPr>
        <p:spPr>
          <a:xfrm>
            <a:off x="7620000" y="5867400"/>
            <a:ext cx="0" cy="228600"/>
          </a:xfrm>
          <a:prstGeom prst="line">
            <a:avLst/>
          </a:prstGeom>
          <a:ln w="9525">
            <a:noFill/>
          </a:ln>
        </p:spPr>
      </p:sp>
      <p:sp>
        <p:nvSpPr>
          <p:cNvPr id="163570" name="Line 1350"/>
          <p:cNvSpPr/>
          <p:nvPr/>
        </p:nvSpPr>
        <p:spPr>
          <a:xfrm>
            <a:off x="6934200" y="6096000"/>
            <a:ext cx="0" cy="212725"/>
          </a:xfrm>
          <a:prstGeom prst="line">
            <a:avLst/>
          </a:prstGeom>
          <a:ln w="9525">
            <a:noFill/>
          </a:ln>
        </p:spPr>
      </p:sp>
      <p:sp>
        <p:nvSpPr>
          <p:cNvPr id="163571" name="Line 1351"/>
          <p:cNvSpPr/>
          <p:nvPr/>
        </p:nvSpPr>
        <p:spPr>
          <a:xfrm>
            <a:off x="7620000" y="6096000"/>
            <a:ext cx="0" cy="212725"/>
          </a:xfrm>
          <a:prstGeom prst="line">
            <a:avLst/>
          </a:prstGeom>
          <a:ln w="9525">
            <a:noFill/>
          </a:ln>
        </p:spPr>
      </p:sp>
      <p:sp>
        <p:nvSpPr>
          <p:cNvPr id="163572" name="Line 1352"/>
          <p:cNvSpPr/>
          <p:nvPr/>
        </p:nvSpPr>
        <p:spPr>
          <a:xfrm>
            <a:off x="7162800" y="6308725"/>
            <a:ext cx="228600" cy="0"/>
          </a:xfrm>
          <a:prstGeom prst="line">
            <a:avLst/>
          </a:prstGeom>
          <a:ln w="9525">
            <a:noFill/>
          </a:ln>
        </p:spPr>
      </p:sp>
      <p:sp>
        <p:nvSpPr>
          <p:cNvPr id="163573" name="Line 1353"/>
          <p:cNvSpPr/>
          <p:nvPr/>
        </p:nvSpPr>
        <p:spPr>
          <a:xfrm>
            <a:off x="7391400" y="6308725"/>
            <a:ext cx="228600" cy="0"/>
          </a:xfrm>
          <a:prstGeom prst="line">
            <a:avLst/>
          </a:prstGeom>
          <a:ln w="9525">
            <a:noFill/>
          </a:ln>
        </p:spPr>
      </p:sp>
      <p:sp>
        <p:nvSpPr>
          <p:cNvPr id="163574" name="Rectangle 1355"/>
          <p:cNvSpPr/>
          <p:nvPr/>
        </p:nvSpPr>
        <p:spPr>
          <a:xfrm>
            <a:off x="6629400" y="6096000"/>
            <a:ext cx="228600" cy="212725"/>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575" name="Rectangle 1356"/>
          <p:cNvSpPr/>
          <p:nvPr/>
        </p:nvSpPr>
        <p:spPr>
          <a:xfrm>
            <a:off x="6400800" y="6096000"/>
            <a:ext cx="228600" cy="212725"/>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576" name="Rectangle 1357"/>
          <p:cNvSpPr/>
          <p:nvPr/>
        </p:nvSpPr>
        <p:spPr>
          <a:xfrm>
            <a:off x="6172200" y="6096000"/>
            <a:ext cx="228600" cy="212725"/>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577" name="Rectangle 1358"/>
          <p:cNvSpPr/>
          <p:nvPr/>
        </p:nvSpPr>
        <p:spPr>
          <a:xfrm>
            <a:off x="6629400" y="5867400"/>
            <a:ext cx="228600" cy="228600"/>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578" name="Rectangle 1359"/>
          <p:cNvSpPr/>
          <p:nvPr/>
        </p:nvSpPr>
        <p:spPr>
          <a:xfrm>
            <a:off x="6400800" y="5867400"/>
            <a:ext cx="228600" cy="228600"/>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579" name="Rectangle 1360"/>
          <p:cNvSpPr/>
          <p:nvPr/>
        </p:nvSpPr>
        <p:spPr>
          <a:xfrm>
            <a:off x="6172200" y="5867400"/>
            <a:ext cx="228600" cy="228600"/>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580" name="Rectangle 1361"/>
          <p:cNvSpPr/>
          <p:nvPr/>
        </p:nvSpPr>
        <p:spPr>
          <a:xfrm>
            <a:off x="6629400" y="5638800"/>
            <a:ext cx="228600" cy="228600"/>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581" name="Rectangle 1362"/>
          <p:cNvSpPr/>
          <p:nvPr/>
        </p:nvSpPr>
        <p:spPr>
          <a:xfrm>
            <a:off x="6400800" y="5638800"/>
            <a:ext cx="228600" cy="228600"/>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582" name="Rectangle 1363"/>
          <p:cNvSpPr/>
          <p:nvPr/>
        </p:nvSpPr>
        <p:spPr>
          <a:xfrm>
            <a:off x="6172200" y="5638800"/>
            <a:ext cx="228600" cy="228600"/>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583" name="Line 1364"/>
          <p:cNvSpPr/>
          <p:nvPr/>
        </p:nvSpPr>
        <p:spPr>
          <a:xfrm>
            <a:off x="6172200" y="5638800"/>
            <a:ext cx="228600" cy="0"/>
          </a:xfrm>
          <a:prstGeom prst="line">
            <a:avLst/>
          </a:prstGeom>
          <a:ln w="9525">
            <a:noFill/>
          </a:ln>
        </p:spPr>
      </p:sp>
      <p:sp>
        <p:nvSpPr>
          <p:cNvPr id="163584" name="Line 1365"/>
          <p:cNvSpPr/>
          <p:nvPr/>
        </p:nvSpPr>
        <p:spPr>
          <a:xfrm>
            <a:off x="6172200" y="5867400"/>
            <a:ext cx="685800" cy="0"/>
          </a:xfrm>
          <a:prstGeom prst="line">
            <a:avLst/>
          </a:prstGeom>
          <a:ln w="12700" cap="flat" cmpd="sng">
            <a:solidFill>
              <a:schemeClr val="tx1"/>
            </a:solidFill>
            <a:prstDash val="solid"/>
            <a:headEnd type="none" w="med" len="med"/>
            <a:tailEnd type="none" w="med" len="med"/>
          </a:ln>
        </p:spPr>
      </p:sp>
      <p:sp>
        <p:nvSpPr>
          <p:cNvPr id="163585" name="Line 1366"/>
          <p:cNvSpPr/>
          <p:nvPr/>
        </p:nvSpPr>
        <p:spPr>
          <a:xfrm>
            <a:off x="6172200" y="6096000"/>
            <a:ext cx="685800" cy="0"/>
          </a:xfrm>
          <a:prstGeom prst="line">
            <a:avLst/>
          </a:prstGeom>
          <a:ln w="12700" cap="flat" cmpd="sng">
            <a:solidFill>
              <a:schemeClr val="tx1"/>
            </a:solidFill>
            <a:prstDash val="solid"/>
            <a:headEnd type="none" w="med" len="med"/>
            <a:tailEnd type="none" w="med" len="med"/>
          </a:ln>
        </p:spPr>
      </p:sp>
      <p:sp>
        <p:nvSpPr>
          <p:cNvPr id="163586" name="Line 1367"/>
          <p:cNvSpPr/>
          <p:nvPr/>
        </p:nvSpPr>
        <p:spPr>
          <a:xfrm>
            <a:off x="6172200" y="6308725"/>
            <a:ext cx="228600" cy="0"/>
          </a:xfrm>
          <a:prstGeom prst="line">
            <a:avLst/>
          </a:prstGeom>
          <a:ln w="9525">
            <a:noFill/>
          </a:ln>
        </p:spPr>
      </p:sp>
      <p:sp>
        <p:nvSpPr>
          <p:cNvPr id="163587" name="Line 1368"/>
          <p:cNvSpPr/>
          <p:nvPr/>
        </p:nvSpPr>
        <p:spPr>
          <a:xfrm>
            <a:off x="6172200" y="5638800"/>
            <a:ext cx="0" cy="228600"/>
          </a:xfrm>
          <a:prstGeom prst="line">
            <a:avLst/>
          </a:prstGeom>
          <a:ln w="9525">
            <a:noFill/>
          </a:ln>
        </p:spPr>
      </p:sp>
      <p:sp>
        <p:nvSpPr>
          <p:cNvPr id="163588" name="Line 1369"/>
          <p:cNvSpPr/>
          <p:nvPr/>
        </p:nvSpPr>
        <p:spPr>
          <a:xfrm>
            <a:off x="6400800" y="5638800"/>
            <a:ext cx="0" cy="669925"/>
          </a:xfrm>
          <a:prstGeom prst="line">
            <a:avLst/>
          </a:prstGeom>
          <a:ln w="12700" cap="flat" cmpd="sng">
            <a:solidFill>
              <a:schemeClr val="tx1"/>
            </a:solidFill>
            <a:prstDash val="solid"/>
            <a:headEnd type="none" w="med" len="med"/>
            <a:tailEnd type="none" w="med" len="med"/>
          </a:ln>
        </p:spPr>
      </p:sp>
      <p:sp>
        <p:nvSpPr>
          <p:cNvPr id="163589" name="Line 1370"/>
          <p:cNvSpPr/>
          <p:nvPr/>
        </p:nvSpPr>
        <p:spPr>
          <a:xfrm>
            <a:off x="6629400" y="5638800"/>
            <a:ext cx="0" cy="669925"/>
          </a:xfrm>
          <a:prstGeom prst="line">
            <a:avLst/>
          </a:prstGeom>
          <a:ln w="12700" cap="flat" cmpd="sng">
            <a:solidFill>
              <a:schemeClr val="tx1"/>
            </a:solidFill>
            <a:prstDash val="solid"/>
            <a:headEnd type="none" w="med" len="med"/>
            <a:tailEnd type="none" w="med" len="med"/>
          </a:ln>
        </p:spPr>
      </p:sp>
      <p:sp>
        <p:nvSpPr>
          <p:cNvPr id="163590" name="Line 1371"/>
          <p:cNvSpPr/>
          <p:nvPr/>
        </p:nvSpPr>
        <p:spPr>
          <a:xfrm>
            <a:off x="6858000" y="5638800"/>
            <a:ext cx="0" cy="228600"/>
          </a:xfrm>
          <a:prstGeom prst="line">
            <a:avLst/>
          </a:prstGeom>
          <a:ln w="9525">
            <a:noFill/>
          </a:ln>
        </p:spPr>
      </p:sp>
      <p:sp>
        <p:nvSpPr>
          <p:cNvPr id="163591" name="Line 1372"/>
          <p:cNvSpPr/>
          <p:nvPr/>
        </p:nvSpPr>
        <p:spPr>
          <a:xfrm>
            <a:off x="6400800" y="5638800"/>
            <a:ext cx="228600" cy="0"/>
          </a:xfrm>
          <a:prstGeom prst="line">
            <a:avLst/>
          </a:prstGeom>
          <a:ln w="9525">
            <a:noFill/>
          </a:ln>
        </p:spPr>
      </p:sp>
      <p:sp>
        <p:nvSpPr>
          <p:cNvPr id="163592" name="Line 1373"/>
          <p:cNvSpPr/>
          <p:nvPr/>
        </p:nvSpPr>
        <p:spPr>
          <a:xfrm>
            <a:off x="6172200" y="5867400"/>
            <a:ext cx="0" cy="228600"/>
          </a:xfrm>
          <a:prstGeom prst="line">
            <a:avLst/>
          </a:prstGeom>
          <a:ln w="9525">
            <a:noFill/>
          </a:ln>
        </p:spPr>
      </p:sp>
      <p:sp>
        <p:nvSpPr>
          <p:cNvPr id="163593" name="Line 1374"/>
          <p:cNvSpPr/>
          <p:nvPr/>
        </p:nvSpPr>
        <p:spPr>
          <a:xfrm>
            <a:off x="6629400" y="5638800"/>
            <a:ext cx="228600" cy="0"/>
          </a:xfrm>
          <a:prstGeom prst="line">
            <a:avLst/>
          </a:prstGeom>
          <a:ln w="9525">
            <a:noFill/>
          </a:ln>
        </p:spPr>
      </p:sp>
      <p:sp>
        <p:nvSpPr>
          <p:cNvPr id="163594" name="Line 1375"/>
          <p:cNvSpPr/>
          <p:nvPr/>
        </p:nvSpPr>
        <p:spPr>
          <a:xfrm>
            <a:off x="6858000" y="5867400"/>
            <a:ext cx="0" cy="228600"/>
          </a:xfrm>
          <a:prstGeom prst="line">
            <a:avLst/>
          </a:prstGeom>
          <a:ln w="9525">
            <a:noFill/>
          </a:ln>
        </p:spPr>
      </p:sp>
      <p:sp>
        <p:nvSpPr>
          <p:cNvPr id="163595" name="Line 1376"/>
          <p:cNvSpPr/>
          <p:nvPr/>
        </p:nvSpPr>
        <p:spPr>
          <a:xfrm>
            <a:off x="6172200" y="6096000"/>
            <a:ext cx="0" cy="212725"/>
          </a:xfrm>
          <a:prstGeom prst="line">
            <a:avLst/>
          </a:prstGeom>
          <a:ln w="9525">
            <a:noFill/>
          </a:ln>
        </p:spPr>
      </p:sp>
      <p:sp>
        <p:nvSpPr>
          <p:cNvPr id="163596" name="Line 1377"/>
          <p:cNvSpPr/>
          <p:nvPr/>
        </p:nvSpPr>
        <p:spPr>
          <a:xfrm>
            <a:off x="6858000" y="6096000"/>
            <a:ext cx="0" cy="212725"/>
          </a:xfrm>
          <a:prstGeom prst="line">
            <a:avLst/>
          </a:prstGeom>
          <a:ln w="9525">
            <a:noFill/>
          </a:ln>
        </p:spPr>
      </p:sp>
      <p:sp>
        <p:nvSpPr>
          <p:cNvPr id="163597" name="Line 1378"/>
          <p:cNvSpPr/>
          <p:nvPr/>
        </p:nvSpPr>
        <p:spPr>
          <a:xfrm>
            <a:off x="6400800" y="6308725"/>
            <a:ext cx="228600" cy="0"/>
          </a:xfrm>
          <a:prstGeom prst="line">
            <a:avLst/>
          </a:prstGeom>
          <a:ln w="9525">
            <a:noFill/>
          </a:ln>
        </p:spPr>
      </p:sp>
      <p:sp>
        <p:nvSpPr>
          <p:cNvPr id="163598" name="Line 1379"/>
          <p:cNvSpPr/>
          <p:nvPr/>
        </p:nvSpPr>
        <p:spPr>
          <a:xfrm>
            <a:off x="6629400" y="6308725"/>
            <a:ext cx="228600" cy="0"/>
          </a:xfrm>
          <a:prstGeom prst="line">
            <a:avLst/>
          </a:prstGeom>
          <a:ln w="9525">
            <a:noFill/>
          </a:ln>
        </p:spPr>
      </p:sp>
      <p:sp>
        <p:nvSpPr>
          <p:cNvPr id="163599" name="Rectangle 1383"/>
          <p:cNvSpPr/>
          <p:nvPr/>
        </p:nvSpPr>
        <p:spPr>
          <a:xfrm>
            <a:off x="4800600" y="63246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1</a:t>
            </a:r>
            <a:endParaRPr lang="en-US" altLang="zh-CN" b="0">
              <a:latin typeface="华文新魏" panose="02010800040101010101" pitchFamily="2" charset="-122"/>
              <a:ea typeface="华文新魏" panose="02010800040101010101" pitchFamily="2" charset="-122"/>
            </a:endParaRPr>
          </a:p>
        </p:txBody>
      </p:sp>
      <p:sp>
        <p:nvSpPr>
          <p:cNvPr id="163600" name="Rectangle 1384"/>
          <p:cNvSpPr/>
          <p:nvPr/>
        </p:nvSpPr>
        <p:spPr>
          <a:xfrm>
            <a:off x="5562600" y="63246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0</a:t>
            </a:r>
            <a:endParaRPr lang="en-US" altLang="zh-CN" b="0">
              <a:latin typeface="华文新魏" panose="02010800040101010101" pitchFamily="2" charset="-122"/>
              <a:ea typeface="华文新魏" panose="02010800040101010101" pitchFamily="2" charset="-122"/>
            </a:endParaRPr>
          </a:p>
        </p:txBody>
      </p:sp>
      <p:sp>
        <p:nvSpPr>
          <p:cNvPr id="163601" name="Rectangle 1385"/>
          <p:cNvSpPr/>
          <p:nvPr/>
        </p:nvSpPr>
        <p:spPr>
          <a:xfrm>
            <a:off x="8458200" y="63246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0</a:t>
            </a:r>
            <a:endParaRPr lang="en-US" altLang="zh-CN" b="0">
              <a:latin typeface="华文新魏" panose="02010800040101010101" pitchFamily="2" charset="-122"/>
              <a:ea typeface="华文新魏" panose="02010800040101010101" pitchFamily="2" charset="-122"/>
            </a:endParaRPr>
          </a:p>
        </p:txBody>
      </p:sp>
      <p:sp>
        <p:nvSpPr>
          <p:cNvPr id="163602" name="Rectangle 1386"/>
          <p:cNvSpPr/>
          <p:nvPr/>
        </p:nvSpPr>
        <p:spPr>
          <a:xfrm>
            <a:off x="7772400" y="63246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0</a:t>
            </a:r>
            <a:endParaRPr lang="en-US" altLang="zh-CN" b="0">
              <a:latin typeface="华文新魏" panose="02010800040101010101" pitchFamily="2" charset="-122"/>
              <a:ea typeface="华文新魏" panose="02010800040101010101" pitchFamily="2" charset="-122"/>
            </a:endParaRPr>
          </a:p>
        </p:txBody>
      </p:sp>
      <p:sp>
        <p:nvSpPr>
          <p:cNvPr id="163603" name="Rectangle 1387"/>
          <p:cNvSpPr/>
          <p:nvPr/>
        </p:nvSpPr>
        <p:spPr>
          <a:xfrm>
            <a:off x="6248400" y="63246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0</a:t>
            </a:r>
            <a:endParaRPr lang="en-US" altLang="zh-CN" b="0">
              <a:latin typeface="华文新魏" panose="02010800040101010101" pitchFamily="2" charset="-122"/>
              <a:ea typeface="华文新魏" panose="02010800040101010101" pitchFamily="2" charset="-122"/>
            </a:endParaRPr>
          </a:p>
        </p:txBody>
      </p:sp>
      <p:sp>
        <p:nvSpPr>
          <p:cNvPr id="163604" name="Rectangle 1388"/>
          <p:cNvSpPr/>
          <p:nvPr/>
        </p:nvSpPr>
        <p:spPr>
          <a:xfrm>
            <a:off x="7010400" y="63246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1</a:t>
            </a:r>
            <a:endParaRPr lang="en-US" altLang="zh-CN" b="0">
              <a:latin typeface="华文新魏" panose="02010800040101010101" pitchFamily="2" charset="-122"/>
              <a:ea typeface="华文新魏" panose="02010800040101010101" pitchFamily="2" charset="-122"/>
            </a:endParaRPr>
          </a:p>
        </p:txBody>
      </p:sp>
      <p:grpSp>
        <p:nvGrpSpPr>
          <p:cNvPr id="163605" name="组合 163604"/>
          <p:cNvGrpSpPr/>
          <p:nvPr/>
        </p:nvGrpSpPr>
        <p:grpSpPr>
          <a:xfrm>
            <a:off x="4648200" y="5638800"/>
            <a:ext cx="685800" cy="746125"/>
            <a:chOff x="0" y="0"/>
            <a:chExt cx="432" cy="470"/>
          </a:xfrm>
        </p:grpSpPr>
        <p:sp>
          <p:nvSpPr>
            <p:cNvPr id="163606" name="Rectangle 1400"/>
            <p:cNvSpPr/>
            <p:nvPr/>
          </p:nvSpPr>
          <p:spPr>
            <a:xfrm>
              <a:off x="288" y="336"/>
              <a:ext cx="144" cy="134"/>
            </a:xfrm>
            <a:prstGeom prst="rect">
              <a:avLst/>
            </a:prstGeom>
            <a:noFill/>
            <a:ln w="9525">
              <a:noFill/>
            </a:ln>
          </p:spPr>
          <p:txBody>
            <a:bodyPr lIns="0" tIns="0" rIns="0" bIns="0"/>
            <a:p>
              <a:endParaRPr lang="zh-CN" altLang="en-US" sz="1400" dirty="0">
                <a:solidFill>
                  <a:schemeClr val="accent1"/>
                </a:solidFill>
                <a:latin typeface="Tahoma" panose="020B0604030504040204" pitchFamily="34" charset="0"/>
              </a:endParaRPr>
            </a:p>
          </p:txBody>
        </p:sp>
        <p:sp>
          <p:nvSpPr>
            <p:cNvPr id="163607" name="Rectangle 1401"/>
            <p:cNvSpPr/>
            <p:nvPr/>
          </p:nvSpPr>
          <p:spPr>
            <a:xfrm>
              <a:off x="144" y="336"/>
              <a:ext cx="144"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608" name="Rectangle 1402"/>
            <p:cNvSpPr/>
            <p:nvPr/>
          </p:nvSpPr>
          <p:spPr>
            <a:xfrm>
              <a:off x="0" y="336"/>
              <a:ext cx="144" cy="134"/>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609" name="Rectangle 1403"/>
            <p:cNvSpPr/>
            <p:nvPr/>
          </p:nvSpPr>
          <p:spPr>
            <a:xfrm>
              <a:off x="288" y="192"/>
              <a:ext cx="144" cy="144"/>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610" name="Rectangle 1404"/>
            <p:cNvSpPr/>
            <p:nvPr/>
          </p:nvSpPr>
          <p:spPr>
            <a:xfrm>
              <a:off x="144" y="192"/>
              <a:ext cx="144" cy="14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611" name="Rectangle 1405"/>
            <p:cNvSpPr/>
            <p:nvPr/>
          </p:nvSpPr>
          <p:spPr>
            <a:xfrm>
              <a:off x="0" y="192"/>
              <a:ext cx="144" cy="144"/>
            </a:xfrm>
            <a:prstGeom prst="rect">
              <a:avLst/>
            </a:prstGeom>
            <a:noFill/>
            <a:ln w="9525">
              <a:noFill/>
            </a:ln>
          </p:spPr>
          <p:txBody>
            <a:bodyPr lIns="0" tIns="0" rIns="0" bIns="0"/>
            <a:p>
              <a:r>
                <a:rPr lang="en-US" altLang="zh-CN" sz="1400">
                  <a:latin typeface="Tahoma" panose="020B0604030504040204" pitchFamily="34" charset="0"/>
                </a:rPr>
                <a:t>a</a:t>
              </a:r>
              <a:endParaRPr lang="en-US" altLang="zh-CN" sz="1400">
                <a:latin typeface="Tahoma" panose="020B0604030504040204" pitchFamily="34" charset="0"/>
              </a:endParaRPr>
            </a:p>
          </p:txBody>
        </p:sp>
        <p:sp>
          <p:nvSpPr>
            <p:cNvPr id="163612" name="Rectangle 1406"/>
            <p:cNvSpPr/>
            <p:nvPr/>
          </p:nvSpPr>
          <p:spPr>
            <a:xfrm>
              <a:off x="288" y="0"/>
              <a:ext cx="144" cy="192"/>
            </a:xfrm>
            <a:prstGeom prst="rect">
              <a:avLst/>
            </a:prstGeom>
            <a:noFill/>
            <a:ln w="9525">
              <a:noFill/>
            </a:ln>
          </p:spPr>
          <p:txBody>
            <a:bodyPr lIns="0" tIns="0" rIns="0" bIns="0"/>
            <a:p>
              <a:r>
                <a:rPr lang="en-US" altLang="zh-CN" sz="1400">
                  <a:solidFill>
                    <a:schemeClr val="accent1"/>
                  </a:solidFill>
                  <a:latin typeface="Tahoma" panose="020B0604030504040204" pitchFamily="34" charset="0"/>
                </a:rPr>
                <a:t>b</a:t>
              </a:r>
              <a:endParaRPr lang="en-US" altLang="zh-CN" sz="1400">
                <a:solidFill>
                  <a:schemeClr val="accent1"/>
                </a:solidFill>
                <a:latin typeface="Tahoma" panose="020B0604030504040204" pitchFamily="34" charset="0"/>
              </a:endParaRPr>
            </a:p>
          </p:txBody>
        </p:sp>
        <p:sp>
          <p:nvSpPr>
            <p:cNvPr id="163613" name="Rectangle 1407"/>
            <p:cNvSpPr/>
            <p:nvPr/>
          </p:nvSpPr>
          <p:spPr>
            <a:xfrm>
              <a:off x="144" y="0"/>
              <a:ext cx="144" cy="192"/>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614" name="Rectangle 1408"/>
            <p:cNvSpPr/>
            <p:nvPr/>
          </p:nvSpPr>
          <p:spPr>
            <a:xfrm>
              <a:off x="0" y="0"/>
              <a:ext cx="144" cy="192"/>
            </a:xfrm>
            <a:prstGeom prst="rect">
              <a:avLst/>
            </a:prstGeom>
            <a:noFill/>
            <a:ln w="9525">
              <a:noFill/>
            </a:ln>
          </p:spPr>
          <p:txBody>
            <a:bodyPr lIns="0" tIns="0" rIns="0" bIns="0"/>
            <a:p>
              <a:endParaRPr lang="zh-CN" altLang="en-US" sz="1400" dirty="0">
                <a:latin typeface="Tahoma" panose="020B0604030504040204" pitchFamily="34" charset="0"/>
              </a:endParaRPr>
            </a:p>
          </p:txBody>
        </p:sp>
        <p:sp>
          <p:nvSpPr>
            <p:cNvPr id="163615" name="Line 1409"/>
            <p:cNvSpPr/>
            <p:nvPr/>
          </p:nvSpPr>
          <p:spPr>
            <a:xfrm>
              <a:off x="0" y="0"/>
              <a:ext cx="144" cy="0"/>
            </a:xfrm>
            <a:prstGeom prst="line">
              <a:avLst/>
            </a:prstGeom>
            <a:ln w="9525">
              <a:noFill/>
            </a:ln>
          </p:spPr>
        </p:sp>
        <p:sp>
          <p:nvSpPr>
            <p:cNvPr id="163616" name="Line 1410"/>
            <p:cNvSpPr/>
            <p:nvPr/>
          </p:nvSpPr>
          <p:spPr>
            <a:xfrm>
              <a:off x="0" y="192"/>
              <a:ext cx="432" cy="0"/>
            </a:xfrm>
            <a:prstGeom prst="line">
              <a:avLst/>
            </a:prstGeom>
            <a:ln w="12700" cap="flat" cmpd="sng">
              <a:solidFill>
                <a:schemeClr val="tx1"/>
              </a:solidFill>
              <a:prstDash val="solid"/>
              <a:headEnd type="none" w="med" len="med"/>
              <a:tailEnd type="none" w="med" len="med"/>
            </a:ln>
          </p:spPr>
        </p:sp>
        <p:sp>
          <p:nvSpPr>
            <p:cNvPr id="163617" name="Line 1411"/>
            <p:cNvSpPr/>
            <p:nvPr/>
          </p:nvSpPr>
          <p:spPr>
            <a:xfrm>
              <a:off x="0" y="336"/>
              <a:ext cx="432" cy="0"/>
            </a:xfrm>
            <a:prstGeom prst="line">
              <a:avLst/>
            </a:prstGeom>
            <a:ln w="12700" cap="flat" cmpd="sng">
              <a:solidFill>
                <a:schemeClr val="tx1"/>
              </a:solidFill>
              <a:prstDash val="solid"/>
              <a:headEnd type="none" w="med" len="med"/>
              <a:tailEnd type="none" w="med" len="med"/>
            </a:ln>
          </p:spPr>
        </p:sp>
        <p:sp>
          <p:nvSpPr>
            <p:cNvPr id="163618" name="Line 1412"/>
            <p:cNvSpPr/>
            <p:nvPr/>
          </p:nvSpPr>
          <p:spPr>
            <a:xfrm>
              <a:off x="0" y="470"/>
              <a:ext cx="144" cy="0"/>
            </a:xfrm>
            <a:prstGeom prst="line">
              <a:avLst/>
            </a:prstGeom>
            <a:ln w="9525">
              <a:noFill/>
            </a:ln>
          </p:spPr>
        </p:sp>
        <p:sp>
          <p:nvSpPr>
            <p:cNvPr id="163619" name="Line 1413"/>
            <p:cNvSpPr/>
            <p:nvPr/>
          </p:nvSpPr>
          <p:spPr>
            <a:xfrm>
              <a:off x="0" y="0"/>
              <a:ext cx="0" cy="192"/>
            </a:xfrm>
            <a:prstGeom prst="line">
              <a:avLst/>
            </a:prstGeom>
            <a:ln w="9525">
              <a:noFill/>
            </a:ln>
          </p:spPr>
        </p:sp>
        <p:sp>
          <p:nvSpPr>
            <p:cNvPr id="163620" name="Line 1414"/>
            <p:cNvSpPr/>
            <p:nvPr/>
          </p:nvSpPr>
          <p:spPr>
            <a:xfrm>
              <a:off x="144" y="0"/>
              <a:ext cx="0" cy="470"/>
            </a:xfrm>
            <a:prstGeom prst="line">
              <a:avLst/>
            </a:prstGeom>
            <a:ln w="12700" cap="flat" cmpd="sng">
              <a:solidFill>
                <a:schemeClr val="tx1"/>
              </a:solidFill>
              <a:prstDash val="solid"/>
              <a:headEnd type="none" w="med" len="med"/>
              <a:tailEnd type="none" w="med" len="med"/>
            </a:ln>
          </p:spPr>
        </p:sp>
        <p:sp>
          <p:nvSpPr>
            <p:cNvPr id="163621" name="Line 1415"/>
            <p:cNvSpPr/>
            <p:nvPr/>
          </p:nvSpPr>
          <p:spPr>
            <a:xfrm>
              <a:off x="288" y="0"/>
              <a:ext cx="0" cy="470"/>
            </a:xfrm>
            <a:prstGeom prst="line">
              <a:avLst/>
            </a:prstGeom>
            <a:ln w="12700" cap="flat" cmpd="sng">
              <a:solidFill>
                <a:schemeClr val="tx1"/>
              </a:solidFill>
              <a:prstDash val="solid"/>
              <a:headEnd type="none" w="med" len="med"/>
              <a:tailEnd type="none" w="med" len="med"/>
            </a:ln>
          </p:spPr>
        </p:sp>
        <p:sp>
          <p:nvSpPr>
            <p:cNvPr id="163622" name="Line 1416"/>
            <p:cNvSpPr/>
            <p:nvPr/>
          </p:nvSpPr>
          <p:spPr>
            <a:xfrm>
              <a:off x="432" y="0"/>
              <a:ext cx="0" cy="192"/>
            </a:xfrm>
            <a:prstGeom prst="line">
              <a:avLst/>
            </a:prstGeom>
            <a:ln w="9525">
              <a:noFill/>
            </a:ln>
          </p:spPr>
        </p:sp>
        <p:sp>
          <p:nvSpPr>
            <p:cNvPr id="163623" name="Line 1417"/>
            <p:cNvSpPr/>
            <p:nvPr/>
          </p:nvSpPr>
          <p:spPr>
            <a:xfrm>
              <a:off x="144" y="0"/>
              <a:ext cx="144" cy="0"/>
            </a:xfrm>
            <a:prstGeom prst="line">
              <a:avLst/>
            </a:prstGeom>
            <a:ln w="9525">
              <a:noFill/>
            </a:ln>
          </p:spPr>
        </p:sp>
        <p:sp>
          <p:nvSpPr>
            <p:cNvPr id="163624" name="Line 1418"/>
            <p:cNvSpPr/>
            <p:nvPr/>
          </p:nvSpPr>
          <p:spPr>
            <a:xfrm>
              <a:off x="0" y="192"/>
              <a:ext cx="0" cy="144"/>
            </a:xfrm>
            <a:prstGeom prst="line">
              <a:avLst/>
            </a:prstGeom>
            <a:ln w="9525">
              <a:noFill/>
            </a:ln>
          </p:spPr>
        </p:sp>
        <p:sp>
          <p:nvSpPr>
            <p:cNvPr id="163625" name="Line 1419"/>
            <p:cNvSpPr/>
            <p:nvPr/>
          </p:nvSpPr>
          <p:spPr>
            <a:xfrm>
              <a:off x="288" y="0"/>
              <a:ext cx="144" cy="0"/>
            </a:xfrm>
            <a:prstGeom prst="line">
              <a:avLst/>
            </a:prstGeom>
            <a:ln w="9525">
              <a:noFill/>
            </a:ln>
          </p:spPr>
        </p:sp>
        <p:sp>
          <p:nvSpPr>
            <p:cNvPr id="163626" name="Line 1420"/>
            <p:cNvSpPr/>
            <p:nvPr/>
          </p:nvSpPr>
          <p:spPr>
            <a:xfrm>
              <a:off x="432" y="192"/>
              <a:ext cx="0" cy="144"/>
            </a:xfrm>
            <a:prstGeom prst="line">
              <a:avLst/>
            </a:prstGeom>
            <a:ln w="9525">
              <a:noFill/>
            </a:ln>
          </p:spPr>
        </p:sp>
        <p:sp>
          <p:nvSpPr>
            <p:cNvPr id="163627" name="Line 1421"/>
            <p:cNvSpPr/>
            <p:nvPr/>
          </p:nvSpPr>
          <p:spPr>
            <a:xfrm>
              <a:off x="0" y="336"/>
              <a:ext cx="0" cy="134"/>
            </a:xfrm>
            <a:prstGeom prst="line">
              <a:avLst/>
            </a:prstGeom>
            <a:ln w="9525">
              <a:noFill/>
            </a:ln>
          </p:spPr>
        </p:sp>
        <p:sp>
          <p:nvSpPr>
            <p:cNvPr id="163628" name="Line 1422"/>
            <p:cNvSpPr/>
            <p:nvPr/>
          </p:nvSpPr>
          <p:spPr>
            <a:xfrm>
              <a:off x="432" y="336"/>
              <a:ext cx="0" cy="134"/>
            </a:xfrm>
            <a:prstGeom prst="line">
              <a:avLst/>
            </a:prstGeom>
            <a:ln w="9525">
              <a:noFill/>
            </a:ln>
          </p:spPr>
        </p:sp>
        <p:sp>
          <p:nvSpPr>
            <p:cNvPr id="163629" name="Line 1423"/>
            <p:cNvSpPr/>
            <p:nvPr/>
          </p:nvSpPr>
          <p:spPr>
            <a:xfrm>
              <a:off x="144" y="470"/>
              <a:ext cx="144" cy="0"/>
            </a:xfrm>
            <a:prstGeom prst="line">
              <a:avLst/>
            </a:prstGeom>
            <a:ln w="9525">
              <a:noFill/>
            </a:ln>
          </p:spPr>
        </p:sp>
        <p:sp>
          <p:nvSpPr>
            <p:cNvPr id="163630" name="Line 1424"/>
            <p:cNvSpPr/>
            <p:nvPr/>
          </p:nvSpPr>
          <p:spPr>
            <a:xfrm>
              <a:off x="288" y="470"/>
              <a:ext cx="144" cy="0"/>
            </a:xfrm>
            <a:prstGeom prst="line">
              <a:avLst/>
            </a:prstGeom>
            <a:ln w="9525">
              <a:noFill/>
            </a:ln>
          </p:spPr>
        </p:sp>
      </p:grpSp>
      <p:sp>
        <p:nvSpPr>
          <p:cNvPr id="163631" name="Line 1425"/>
          <p:cNvSpPr/>
          <p:nvPr/>
        </p:nvSpPr>
        <p:spPr>
          <a:xfrm>
            <a:off x="8534400" y="3352800"/>
            <a:ext cx="0" cy="1524000"/>
          </a:xfrm>
          <a:prstGeom prst="line">
            <a:avLst/>
          </a:prstGeom>
          <a:ln w="9525" cap="flat" cmpd="sng">
            <a:solidFill>
              <a:schemeClr val="tx1"/>
            </a:solidFill>
            <a:prstDash val="solid"/>
            <a:headEnd type="none" w="med" len="med"/>
            <a:tailEnd type="triangle" w="med" len="med"/>
          </a:ln>
        </p:spPr>
      </p:sp>
      <p:sp>
        <p:nvSpPr>
          <p:cNvPr id="163632" name="Line 1426"/>
          <p:cNvSpPr/>
          <p:nvPr/>
        </p:nvSpPr>
        <p:spPr>
          <a:xfrm flipH="1">
            <a:off x="5029200" y="4876800"/>
            <a:ext cx="3505200" cy="685800"/>
          </a:xfrm>
          <a:prstGeom prst="line">
            <a:avLst/>
          </a:prstGeom>
          <a:ln w="9525" cap="flat" cmpd="sng">
            <a:solidFill>
              <a:schemeClr val="tx1"/>
            </a:solidFill>
            <a:prstDash val="solid"/>
            <a:headEnd type="none" w="med" len="med"/>
            <a:tailEnd type="triangle" w="med" len="med"/>
          </a:ln>
        </p:spPr>
      </p:sp>
      <p:sp>
        <p:nvSpPr>
          <p:cNvPr id="163633" name="Line 1427"/>
          <p:cNvSpPr/>
          <p:nvPr/>
        </p:nvSpPr>
        <p:spPr>
          <a:xfrm flipH="1">
            <a:off x="5867400" y="4876800"/>
            <a:ext cx="2743200" cy="685800"/>
          </a:xfrm>
          <a:prstGeom prst="line">
            <a:avLst/>
          </a:prstGeom>
          <a:ln w="9525" cap="flat" cmpd="sng">
            <a:solidFill>
              <a:schemeClr val="tx1"/>
            </a:solidFill>
            <a:prstDash val="solid"/>
            <a:headEnd type="none" w="med" len="med"/>
            <a:tailEnd type="triangle" w="med" len="med"/>
          </a:ln>
        </p:spPr>
      </p:sp>
      <p:sp>
        <p:nvSpPr>
          <p:cNvPr id="163634" name="Line 1428"/>
          <p:cNvSpPr/>
          <p:nvPr/>
        </p:nvSpPr>
        <p:spPr>
          <a:xfrm flipH="1">
            <a:off x="6553200" y="4876800"/>
            <a:ext cx="1981200" cy="685800"/>
          </a:xfrm>
          <a:prstGeom prst="line">
            <a:avLst/>
          </a:prstGeom>
          <a:ln w="9525" cap="flat" cmpd="sng">
            <a:solidFill>
              <a:schemeClr val="tx1"/>
            </a:solidFill>
            <a:prstDash val="solid"/>
            <a:headEnd type="none" w="med" len="med"/>
            <a:tailEnd type="triangle" w="med" len="med"/>
          </a:ln>
        </p:spPr>
      </p:sp>
      <p:sp>
        <p:nvSpPr>
          <p:cNvPr id="163635" name="Line 1429"/>
          <p:cNvSpPr/>
          <p:nvPr/>
        </p:nvSpPr>
        <p:spPr>
          <a:xfrm rot="-10800000" flipH="1">
            <a:off x="7315200" y="4876800"/>
            <a:ext cx="1295400" cy="609600"/>
          </a:xfrm>
          <a:prstGeom prst="line">
            <a:avLst/>
          </a:prstGeom>
          <a:ln w="9525" cap="flat" cmpd="sng">
            <a:solidFill>
              <a:schemeClr val="tx1"/>
            </a:solidFill>
            <a:prstDash val="solid"/>
            <a:headEnd type="none" w="med" len="med"/>
            <a:tailEnd type="triangle" w="med" len="med"/>
          </a:ln>
        </p:spPr>
      </p:sp>
      <p:sp>
        <p:nvSpPr>
          <p:cNvPr id="163636" name="Line 1430"/>
          <p:cNvSpPr/>
          <p:nvPr/>
        </p:nvSpPr>
        <p:spPr>
          <a:xfrm flipH="1">
            <a:off x="8001000" y="4953000"/>
            <a:ext cx="533400" cy="533400"/>
          </a:xfrm>
          <a:prstGeom prst="line">
            <a:avLst/>
          </a:prstGeom>
          <a:ln w="9525" cap="flat" cmpd="sng">
            <a:solidFill>
              <a:schemeClr val="tx1"/>
            </a:solidFill>
            <a:prstDash val="solid"/>
            <a:headEnd type="none" w="med" len="med"/>
            <a:tailEnd type="triangle" w="med" len="med"/>
          </a:ln>
        </p:spPr>
      </p:sp>
      <p:sp>
        <p:nvSpPr>
          <p:cNvPr id="163637" name="Line 1431"/>
          <p:cNvSpPr/>
          <p:nvPr/>
        </p:nvSpPr>
        <p:spPr>
          <a:xfrm>
            <a:off x="8534400" y="4876800"/>
            <a:ext cx="304800" cy="685800"/>
          </a:xfrm>
          <a:prstGeom prst="line">
            <a:avLst/>
          </a:prstGeom>
          <a:ln w="9525" cap="flat" cmpd="sng">
            <a:solidFill>
              <a:schemeClr val="tx1"/>
            </a:solidFill>
            <a:prstDash val="solid"/>
            <a:headEnd type="none" w="med" len="med"/>
            <a:tailEnd type="triangle" w="med" len="med"/>
          </a:ln>
        </p:spPr>
      </p:sp>
      <p:sp>
        <p:nvSpPr>
          <p:cNvPr id="163638" name="Arc 1432"/>
          <p:cNvSpPr/>
          <p:nvPr/>
        </p:nvSpPr>
        <p:spPr>
          <a:xfrm rot="10800000">
            <a:off x="3733800" y="5257800"/>
            <a:ext cx="381000" cy="76200"/>
          </a:xfrm>
          <a:custGeom>
            <a:avLst/>
            <a:gdLst>
              <a:gd name="txL" fmla="*/ 0 w 21600"/>
              <a:gd name="txT" fmla="*/ 0 h 21600"/>
              <a:gd name="txR" fmla="*/ 21600 w 21600"/>
              <a:gd name="txB" fmla="*/ 21600 h 21600"/>
            </a:gdLst>
            <a:ahLst/>
            <a:cxnLst>
              <a:cxn ang="0">
                <a:pos x="0" y="0"/>
              </a:cxn>
              <a:cxn ang="0">
                <a:pos x="6720416" y="268817"/>
              </a:cxn>
              <a:cxn ang="0">
                <a:pos x="0" y="268817"/>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9525" cap="flat" cmpd="sng">
            <a:solidFill>
              <a:schemeClr val="tx1"/>
            </a:solidFill>
            <a:prstDash val="solid"/>
            <a:headEnd type="none" w="med" len="med"/>
            <a:tailEnd type="none" w="med" len="med"/>
          </a:ln>
        </p:spPr>
        <p:txBody>
          <a:bodyPr/>
          <a:p>
            <a:endParaRPr lang="zh-CN" altLang="en-US"/>
          </a:p>
        </p:txBody>
      </p:sp>
      <p:sp>
        <p:nvSpPr>
          <p:cNvPr id="163639" name="Arc 1433"/>
          <p:cNvSpPr/>
          <p:nvPr/>
        </p:nvSpPr>
        <p:spPr>
          <a:xfrm rot="10800000">
            <a:off x="8077200" y="4953000"/>
            <a:ext cx="533400" cy="152400"/>
          </a:xfrm>
          <a:custGeom>
            <a:avLst/>
            <a:gdLst>
              <a:gd name="txL" fmla="*/ 0 w 21600"/>
              <a:gd name="txT" fmla="*/ 0 h 21600"/>
              <a:gd name="txR" fmla="*/ 21600 w 21600"/>
              <a:gd name="txB" fmla="*/ 21600 h 21600"/>
            </a:gdLst>
            <a:ahLst/>
            <a:cxnLst>
              <a:cxn ang="0">
                <a:pos x="0" y="0"/>
              </a:cxn>
              <a:cxn ang="0">
                <a:pos x="13172018" y="1075267"/>
              </a:cxn>
              <a:cxn ang="0">
                <a:pos x="0" y="1075267"/>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9525" cap="flat" cmpd="sng">
            <a:solidFill>
              <a:schemeClr val="tx1"/>
            </a:solidFill>
            <a:prstDash val="solid"/>
            <a:headEnd type="none" w="med" len="med"/>
            <a:tailEnd type="none" w="med" len="med"/>
          </a:ln>
        </p:spPr>
        <p:txBody>
          <a:bodyPr/>
          <a:p>
            <a:endParaRPr lang="zh-CN" altLang="en-US"/>
          </a:p>
        </p:txBody>
      </p:sp>
      <p:sp>
        <p:nvSpPr>
          <p:cNvPr id="163640" name="Arc 1434"/>
          <p:cNvSpPr/>
          <p:nvPr/>
        </p:nvSpPr>
        <p:spPr>
          <a:xfrm rot="10800000">
            <a:off x="6477000" y="3429000"/>
            <a:ext cx="381000" cy="76200"/>
          </a:xfrm>
          <a:custGeom>
            <a:avLst/>
            <a:gdLst>
              <a:gd name="txL" fmla="*/ 0 w 21600"/>
              <a:gd name="txT" fmla="*/ 0 h 21600"/>
              <a:gd name="txR" fmla="*/ 21600 w 21600"/>
              <a:gd name="txB" fmla="*/ 21600 h 21600"/>
            </a:gdLst>
            <a:ahLst/>
            <a:cxnLst>
              <a:cxn ang="0">
                <a:pos x="0" y="0"/>
              </a:cxn>
              <a:cxn ang="0">
                <a:pos x="6720416" y="268817"/>
              </a:cxn>
              <a:cxn ang="0">
                <a:pos x="0" y="268817"/>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9525" cap="flat" cmpd="sng">
            <a:solidFill>
              <a:schemeClr val="tx1"/>
            </a:solidFill>
            <a:prstDash val="solid"/>
            <a:headEnd type="none" w="med" len="med"/>
            <a:tailEnd type="none" w="med" len="med"/>
          </a:ln>
        </p:spPr>
        <p:txBody>
          <a:bodyPr/>
          <a:p>
            <a:endParaRPr lang="zh-CN" altLang="en-US"/>
          </a:p>
        </p:txBody>
      </p:sp>
      <p:sp>
        <p:nvSpPr>
          <p:cNvPr id="163641" name="Line 1435"/>
          <p:cNvSpPr/>
          <p:nvPr/>
        </p:nvSpPr>
        <p:spPr>
          <a:xfrm>
            <a:off x="4343400" y="2057400"/>
            <a:ext cx="2362200" cy="457200"/>
          </a:xfrm>
          <a:prstGeom prst="line">
            <a:avLst/>
          </a:prstGeom>
          <a:ln w="9525" cap="flat" cmpd="sng">
            <a:solidFill>
              <a:schemeClr val="tx1"/>
            </a:solidFill>
            <a:prstDash val="solid"/>
            <a:headEnd type="none" w="med" len="med"/>
            <a:tailEnd type="triangle" w="med" len="med"/>
          </a:ln>
        </p:spPr>
      </p:sp>
      <p:sp>
        <p:nvSpPr>
          <p:cNvPr id="163642" name="Line 1437"/>
          <p:cNvSpPr/>
          <p:nvPr/>
        </p:nvSpPr>
        <p:spPr>
          <a:xfrm>
            <a:off x="4267200" y="2057400"/>
            <a:ext cx="4267200" cy="609600"/>
          </a:xfrm>
          <a:prstGeom prst="line">
            <a:avLst/>
          </a:prstGeom>
          <a:ln w="9525" cap="flat" cmpd="sng">
            <a:solidFill>
              <a:schemeClr val="tx1"/>
            </a:solidFill>
            <a:prstDash val="solid"/>
            <a:headEnd type="none" w="med" len="med"/>
            <a:tailEnd type="triangle" w="med" len="med"/>
          </a:ln>
        </p:spPr>
      </p:sp>
      <p:sp>
        <p:nvSpPr>
          <p:cNvPr id="163643" name="Rectangle 1438"/>
          <p:cNvSpPr/>
          <p:nvPr/>
        </p:nvSpPr>
        <p:spPr>
          <a:xfrm>
            <a:off x="3657600" y="63246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1</a:t>
            </a:r>
            <a:endParaRPr lang="en-US" altLang="zh-CN" b="0">
              <a:latin typeface="华文新魏" panose="02010800040101010101" pitchFamily="2" charset="-122"/>
              <a:ea typeface="华文新魏" panose="02010800040101010101" pitchFamily="2" charset="-122"/>
            </a:endParaRPr>
          </a:p>
        </p:txBody>
      </p:sp>
      <p:sp>
        <p:nvSpPr>
          <p:cNvPr id="163644" name="Rectangle 1439"/>
          <p:cNvSpPr/>
          <p:nvPr/>
        </p:nvSpPr>
        <p:spPr>
          <a:xfrm>
            <a:off x="3886200" y="2819400"/>
            <a:ext cx="457200" cy="304800"/>
          </a:xfrm>
          <a:prstGeom prst="rect">
            <a:avLst/>
          </a:prstGeom>
          <a:solidFill>
            <a:srgbClr val="FFFFFF"/>
          </a:solidFill>
          <a:ln w="9525">
            <a:noFill/>
          </a:ln>
        </p:spPr>
        <p:txBody>
          <a:bodyPr wrap="none" lIns="0" tIns="0" rIns="0" bIns="0" anchor="ctr"/>
          <a:p>
            <a:r>
              <a:rPr lang="en-US" altLang="zh-CN" b="0">
                <a:solidFill>
                  <a:schemeClr val="hlink"/>
                </a:solidFill>
                <a:latin typeface="华文新魏" panose="02010800040101010101" pitchFamily="2" charset="-122"/>
                <a:ea typeface="华文新魏" panose="02010800040101010101" pitchFamily="2" charset="-122"/>
              </a:rPr>
              <a:t>1</a:t>
            </a:r>
            <a:endParaRPr lang="en-US" altLang="zh-CN" b="0">
              <a:solidFill>
                <a:schemeClr val="hlink"/>
              </a:solidFill>
              <a:latin typeface="华文新魏" panose="02010800040101010101" pitchFamily="2" charset="-122"/>
              <a:ea typeface="华文新魏" panose="02010800040101010101" pitchFamily="2" charset="-122"/>
            </a:endParaRPr>
          </a:p>
        </p:txBody>
      </p:sp>
      <p:sp>
        <p:nvSpPr>
          <p:cNvPr id="163645" name="Rectangle 1440"/>
          <p:cNvSpPr/>
          <p:nvPr/>
        </p:nvSpPr>
        <p:spPr>
          <a:xfrm>
            <a:off x="5791200" y="2819400"/>
            <a:ext cx="457200" cy="304800"/>
          </a:xfrm>
          <a:prstGeom prst="rect">
            <a:avLst/>
          </a:prstGeom>
          <a:solidFill>
            <a:srgbClr val="FFFFFF"/>
          </a:solidFill>
          <a:ln w="9525">
            <a:noFill/>
          </a:ln>
        </p:spPr>
        <p:txBody>
          <a:bodyPr wrap="none" lIns="0" tIns="0" rIns="0" bIns="0" anchor="ctr"/>
          <a:p>
            <a:r>
              <a:rPr lang="en-US" altLang="zh-CN" b="0">
                <a:solidFill>
                  <a:schemeClr val="hlink"/>
                </a:solidFill>
                <a:latin typeface="华文新魏" panose="02010800040101010101" pitchFamily="2" charset="-122"/>
                <a:ea typeface="华文新魏" panose="02010800040101010101" pitchFamily="2" charset="-122"/>
              </a:rPr>
              <a:t>1</a:t>
            </a:r>
            <a:endParaRPr lang="en-US" altLang="zh-CN" b="0">
              <a:solidFill>
                <a:schemeClr val="hlink"/>
              </a:solidFill>
              <a:latin typeface="华文新魏" panose="02010800040101010101" pitchFamily="2" charset="-122"/>
              <a:ea typeface="华文新魏" panose="02010800040101010101" pitchFamily="2" charset="-122"/>
            </a:endParaRPr>
          </a:p>
        </p:txBody>
      </p:sp>
      <p:sp>
        <p:nvSpPr>
          <p:cNvPr id="163646" name="Rectangle 1441"/>
          <p:cNvSpPr/>
          <p:nvPr/>
        </p:nvSpPr>
        <p:spPr>
          <a:xfrm>
            <a:off x="7620000" y="28956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0</a:t>
            </a:r>
            <a:endParaRPr lang="en-US" altLang="zh-CN" b="0">
              <a:latin typeface="华文新魏" panose="02010800040101010101" pitchFamily="2" charset="-122"/>
              <a:ea typeface="华文新魏" panose="02010800040101010101" pitchFamily="2" charset="-122"/>
            </a:endParaRPr>
          </a:p>
        </p:txBody>
      </p:sp>
      <p:sp>
        <p:nvSpPr>
          <p:cNvPr id="163647" name="Rectangle 1454"/>
          <p:cNvSpPr/>
          <p:nvPr/>
        </p:nvSpPr>
        <p:spPr>
          <a:xfrm>
            <a:off x="4953000" y="16002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1</a:t>
            </a:r>
            <a:endParaRPr lang="en-US" altLang="zh-CN" b="0">
              <a:latin typeface="华文新魏" panose="02010800040101010101" pitchFamily="2" charset="-122"/>
              <a:ea typeface="华文新魏" panose="0201080004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5" name="Rectangle 2"/>
          <p:cNvSpPr>
            <a:spLocks noGrp="1"/>
          </p:cNvSpPr>
          <p:nvPr>
            <p:ph type="title"/>
          </p:nvPr>
        </p:nvSpPr>
        <p:spPr/>
        <p:txBody>
          <a:bodyPr vert="horz" wrap="square" anchor="b"/>
          <a:p>
            <a:r>
              <a:rPr lang="en-US" altLang="zh-CN" sz="2800" b="1"/>
              <a:t>2.6.2 </a:t>
            </a:r>
            <a:r>
              <a:rPr lang="zh-CN" altLang="en-US" sz="2800" b="1" dirty="0"/>
              <a:t>博弈树搜索（</a:t>
            </a:r>
            <a:r>
              <a:rPr lang="en-US" altLang="zh-CN" sz="2800" b="1"/>
              <a:t>10</a:t>
            </a:r>
            <a:r>
              <a:rPr lang="zh-CN" altLang="en-US" sz="2800" b="1" dirty="0"/>
              <a:t>）</a:t>
            </a:r>
            <a:endParaRPr lang="zh-CN" altLang="en-US" sz="2800" b="1" dirty="0"/>
          </a:p>
        </p:txBody>
      </p:sp>
      <p:sp>
        <p:nvSpPr>
          <p:cNvPr id="163846" name="Rectangle 3"/>
          <p:cNvSpPr>
            <a:spLocks noGrp="1"/>
          </p:cNvSpPr>
          <p:nvPr>
            <p:ph type="body" idx="4294967295"/>
          </p:nvPr>
        </p:nvSpPr>
        <p:spPr>
          <a:xfrm>
            <a:off x="796925" y="1196975"/>
            <a:ext cx="8347075" cy="4935855"/>
          </a:xfrm>
        </p:spPr>
        <p:txBody>
          <a:bodyPr vert="horz" wrap="square" anchor="t"/>
          <a:p>
            <a:pPr marL="0" indent="0" eaLnBrk="1" hangingPunct="1">
              <a:buNone/>
            </a:pPr>
            <a:r>
              <a:rPr lang="en-US" altLang="zh-CN" sz="2400" b="1">
                <a:latin typeface="Times New Roman" panose="02020603050405020304" pitchFamily="18" charset="0"/>
              </a:rPr>
              <a:t>2.</a:t>
            </a:r>
            <a:r>
              <a:rPr lang="en-US" altLang="zh-CN" sz="2400" b="1"/>
              <a:t> </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sym typeface="Symbol" panose="05050102010706020507" pitchFamily="18" charset="2"/>
              </a:rPr>
              <a:t> </a:t>
            </a:r>
            <a:r>
              <a:rPr lang="en-US" altLang="zh-CN" sz="2400" b="1"/>
              <a:t>-</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sym typeface="Symbol" panose="05050102010706020507" pitchFamily="18" charset="2"/>
              </a:rPr>
              <a:t> </a:t>
            </a:r>
            <a:r>
              <a:rPr lang="zh-CN" altLang="en-US" sz="2400" b="1" dirty="0"/>
              <a:t>剪枝</a:t>
            </a:r>
            <a:endParaRPr lang="zh-CN" altLang="en-US" sz="2400" b="1" dirty="0"/>
          </a:p>
          <a:p>
            <a:pPr marL="0" indent="0" eaLnBrk="1" hangingPunct="1">
              <a:buNone/>
            </a:pPr>
            <a:r>
              <a:rPr lang="en-US" altLang="zh-CN" sz="2400" b="1">
                <a:solidFill>
                  <a:schemeClr val="hlink"/>
                </a:solidFill>
                <a:latin typeface="宋体" panose="02010600030101010101" pitchFamily="2" charset="-122"/>
              </a:rPr>
              <a:t>α</a:t>
            </a:r>
            <a:r>
              <a:rPr lang="zh-CN" altLang="en-US" sz="2400" b="1" dirty="0">
                <a:solidFill>
                  <a:schemeClr val="hlink"/>
                </a:solidFill>
                <a:latin typeface="宋体" panose="02010600030101010101" pitchFamily="2" charset="-122"/>
              </a:rPr>
              <a:t>剪枝：</a:t>
            </a:r>
            <a:r>
              <a:rPr lang="zh-CN" altLang="en-US" sz="2400" b="1" dirty="0">
                <a:latin typeface="宋体" panose="02010600030101010101" pitchFamily="2" charset="-122"/>
              </a:rPr>
              <a:t>对于一个与节点</a:t>
            </a:r>
            <a:r>
              <a:rPr lang="en-US" altLang="zh-CN" sz="2400" b="1">
                <a:solidFill>
                  <a:schemeClr val="hlink"/>
                </a:solidFill>
                <a:latin typeface="宋体" panose="02010600030101010101" pitchFamily="2" charset="-122"/>
              </a:rPr>
              <a:t>MIN</a:t>
            </a:r>
            <a:r>
              <a:rPr lang="en-US" altLang="zh-CN" sz="2400" b="1">
                <a:latin typeface="宋体" panose="02010600030101010101" pitchFamily="2" charset="-122"/>
              </a:rPr>
              <a:t>,</a:t>
            </a:r>
            <a:r>
              <a:rPr lang="zh-CN" altLang="en-US" sz="2400" b="1" dirty="0">
                <a:latin typeface="宋体" panose="02010600030101010101" pitchFamily="2" charset="-122"/>
              </a:rPr>
              <a:t>若能估计出其倒推值的上确界</a:t>
            </a:r>
            <a:r>
              <a:rPr lang="en-US" altLang="zh-CN" sz="2400" b="1">
                <a:solidFill>
                  <a:schemeClr val="hlink"/>
                </a:solidFill>
                <a:latin typeface="Times New Roman" panose="02020603050405020304" pitchFamily="18" charset="0"/>
                <a:sym typeface="Symbol" panose="05050102010706020507" pitchFamily="18" charset="2"/>
              </a:rPr>
              <a:t></a:t>
            </a:r>
            <a:r>
              <a:rPr lang="en-US" altLang="zh-CN" sz="2400" b="1">
                <a:latin typeface="宋体" panose="02010600030101010101" pitchFamily="2" charset="-122"/>
              </a:rPr>
              <a:t>,</a:t>
            </a:r>
            <a:r>
              <a:rPr lang="zh-CN" altLang="en-US" sz="2400" b="1" dirty="0">
                <a:latin typeface="宋体" panose="02010600030101010101" pitchFamily="2" charset="-122"/>
              </a:rPr>
              <a:t>并且这个</a:t>
            </a:r>
            <a:r>
              <a:rPr lang="en-US" altLang="zh-CN" sz="2400" b="1">
                <a:solidFill>
                  <a:schemeClr val="hlink"/>
                </a:solidFill>
                <a:latin typeface="Times New Roman" panose="02020603050405020304" pitchFamily="18" charset="0"/>
              </a:rPr>
              <a:t>β</a:t>
            </a:r>
            <a:r>
              <a:rPr lang="zh-CN" altLang="en-US" sz="2400" b="1" dirty="0">
                <a:solidFill>
                  <a:schemeClr val="hlink"/>
                </a:solidFill>
                <a:latin typeface="宋体" panose="02010600030101010101" pitchFamily="2" charset="-122"/>
              </a:rPr>
              <a:t>值不大于</a:t>
            </a:r>
            <a:r>
              <a:rPr lang="en-US" altLang="zh-CN" sz="2400" b="1">
                <a:solidFill>
                  <a:schemeClr val="hlink"/>
                </a:solidFill>
                <a:latin typeface="宋体" panose="02010600030101010101" pitchFamily="2" charset="-122"/>
              </a:rPr>
              <a:t>MIN</a:t>
            </a:r>
            <a:r>
              <a:rPr lang="zh-CN" altLang="en-US" sz="2400" b="1" dirty="0">
                <a:solidFill>
                  <a:schemeClr val="hlink"/>
                </a:solidFill>
                <a:latin typeface="宋体" panose="02010600030101010101" pitchFamily="2" charset="-122"/>
              </a:rPr>
              <a:t>的父节点</a:t>
            </a:r>
            <a:r>
              <a:rPr lang="en-US" altLang="zh-CN" sz="2400" b="1">
                <a:latin typeface="宋体" panose="02010600030101010101" pitchFamily="2" charset="-122"/>
              </a:rPr>
              <a:t>(</a:t>
            </a:r>
            <a:r>
              <a:rPr lang="zh-CN" altLang="en-US" sz="2400" b="1" dirty="0">
                <a:latin typeface="宋体" panose="02010600030101010101" pitchFamily="2" charset="-122"/>
              </a:rPr>
              <a:t>一定是或节点</a:t>
            </a:r>
            <a:r>
              <a:rPr lang="en-US" altLang="zh-CN" sz="2400" b="1">
                <a:latin typeface="宋体" panose="02010600030101010101" pitchFamily="2" charset="-122"/>
              </a:rPr>
              <a:t>)</a:t>
            </a:r>
            <a:r>
              <a:rPr lang="zh-CN" altLang="en-US" sz="2400" b="1" dirty="0">
                <a:latin typeface="宋体" panose="02010600030101010101" pitchFamily="2" charset="-122"/>
              </a:rPr>
              <a:t>的估计倒推值的下确界</a:t>
            </a:r>
            <a:r>
              <a:rPr lang="en-US" altLang="zh-CN" sz="2400" b="1">
                <a:solidFill>
                  <a:schemeClr val="hlink"/>
                </a:solidFill>
                <a:latin typeface="宋体" panose="02010600030101010101" pitchFamily="2" charset="-122"/>
              </a:rPr>
              <a:t>α</a:t>
            </a:r>
            <a:r>
              <a:rPr lang="en-US" altLang="zh-CN" sz="2400" b="1">
                <a:latin typeface="宋体" panose="02010600030101010101" pitchFamily="2" charset="-122"/>
              </a:rPr>
              <a:t>,</a:t>
            </a:r>
            <a:r>
              <a:rPr lang="zh-CN" altLang="en-US" sz="2400" b="1" dirty="0">
                <a:latin typeface="宋体" panose="02010600030101010101" pitchFamily="2" charset="-122"/>
              </a:rPr>
              <a:t>即</a:t>
            </a:r>
            <a:r>
              <a:rPr lang="en-US" altLang="zh-CN" sz="2400" b="1" err="1">
                <a:latin typeface="宋体" panose="02010600030101010101" pitchFamily="2" charset="-122"/>
              </a:rPr>
              <a:t>α≥β</a:t>
            </a:r>
            <a:r>
              <a:rPr lang="en-US" altLang="zh-CN" sz="2400" b="1">
                <a:latin typeface="宋体" panose="02010600030101010101" pitchFamily="2" charset="-122"/>
              </a:rPr>
              <a:t>,</a:t>
            </a:r>
            <a:r>
              <a:rPr lang="zh-CN" altLang="en-US" sz="2400" b="1" dirty="0">
                <a:latin typeface="宋体" panose="02010600030101010101" pitchFamily="2" charset="-122"/>
              </a:rPr>
              <a:t>则就不必再扩展该</a:t>
            </a:r>
            <a:r>
              <a:rPr lang="en-US" altLang="zh-CN" sz="2400" b="1">
                <a:latin typeface="宋体" panose="02010600030101010101" pitchFamily="2" charset="-122"/>
              </a:rPr>
              <a:t>MIN</a:t>
            </a:r>
            <a:r>
              <a:rPr lang="zh-CN" altLang="en-US" sz="2400" b="1" dirty="0">
                <a:latin typeface="宋体" panose="02010600030101010101" pitchFamily="2" charset="-122"/>
              </a:rPr>
              <a:t>节点的其余子节点了</a:t>
            </a:r>
            <a:r>
              <a:rPr lang="en-US" altLang="zh-CN" sz="2400" b="1">
                <a:latin typeface="宋体" panose="02010600030101010101" pitchFamily="2" charset="-122"/>
              </a:rPr>
              <a:t>(</a:t>
            </a:r>
            <a:r>
              <a:rPr lang="zh-CN" altLang="en-US" sz="2400" b="1" dirty="0">
                <a:latin typeface="宋体" panose="02010600030101010101" pitchFamily="2" charset="-122"/>
              </a:rPr>
              <a:t>因为这些节点的估值对</a:t>
            </a:r>
            <a:r>
              <a:rPr lang="en-US" altLang="zh-CN" sz="2400" b="1">
                <a:latin typeface="宋体" panose="02010600030101010101" pitchFamily="2" charset="-122"/>
              </a:rPr>
              <a:t>MIN</a:t>
            </a:r>
            <a:r>
              <a:rPr lang="zh-CN" altLang="en-US" sz="2400" b="1" dirty="0">
                <a:latin typeface="宋体" panose="02010600030101010101" pitchFamily="2" charset="-122"/>
              </a:rPr>
              <a:t>父节点的倒推值已无任何影响了</a:t>
            </a:r>
            <a:r>
              <a:rPr lang="en-US" altLang="zh-CN" sz="2400" b="1">
                <a:latin typeface="宋体" panose="02010600030101010101" pitchFamily="2" charset="-122"/>
              </a:rPr>
              <a:t>)</a:t>
            </a:r>
            <a:r>
              <a:rPr lang="zh-CN" altLang="en-US" sz="2400" b="1" dirty="0">
                <a:latin typeface="宋体" panose="02010600030101010101" pitchFamily="2" charset="-122"/>
              </a:rPr>
              <a:t>。这一过程称为</a:t>
            </a:r>
            <a:r>
              <a:rPr lang="en-US" altLang="zh-CN" sz="2400" b="1">
                <a:solidFill>
                  <a:schemeClr val="hlink"/>
                </a:solidFill>
                <a:latin typeface="宋体" panose="02010600030101010101" pitchFamily="2" charset="-122"/>
              </a:rPr>
              <a:t>α</a:t>
            </a:r>
            <a:r>
              <a:rPr lang="zh-CN" altLang="en-US" sz="2400" b="1" dirty="0">
                <a:solidFill>
                  <a:schemeClr val="hlink"/>
                </a:solidFill>
                <a:latin typeface="宋体" panose="02010600030101010101" pitchFamily="2" charset="-122"/>
              </a:rPr>
              <a:t>剪枝</a:t>
            </a:r>
            <a:r>
              <a:rPr lang="zh-CN" altLang="en-US" sz="2400" b="1" dirty="0">
                <a:latin typeface="宋体" panose="02010600030101010101" pitchFamily="2" charset="-122"/>
              </a:rPr>
              <a:t>。</a:t>
            </a:r>
            <a:endParaRPr lang="en-US" altLang="zh-CN" sz="2400" b="1">
              <a:latin typeface="宋体" panose="02010600030101010101" pitchFamily="2" charset="-122"/>
            </a:endParaRPr>
          </a:p>
        </p:txBody>
      </p:sp>
      <p:graphicFrame>
        <p:nvGraphicFramePr>
          <p:cNvPr id="163847" name="Object 1"/>
          <p:cNvGraphicFramePr>
            <a:graphicFrameLocks noChangeAspect="1"/>
          </p:cNvGraphicFramePr>
          <p:nvPr/>
        </p:nvGraphicFramePr>
        <p:xfrm>
          <a:off x="2195513" y="3573463"/>
          <a:ext cx="5040312" cy="3024187"/>
        </p:xfrm>
        <a:graphic>
          <a:graphicData uri="http://schemas.openxmlformats.org/presentationml/2006/ole">
            <mc:AlternateContent xmlns:mc="http://schemas.openxmlformats.org/markup-compatibility/2006">
              <mc:Choice xmlns:v="urn:schemas-microsoft-com:vml" Requires="v">
                <p:oleObj spid="_x0000_s3104" name="" r:id="rId1" imgW="3161030" imgH="2901315" progId="Visio.Drawing.11">
                  <p:embed/>
                </p:oleObj>
              </mc:Choice>
              <mc:Fallback>
                <p:oleObj name="" r:id="rId1" imgW="3161030" imgH="2901315" progId="Visio.Drawing.11">
                  <p:embed/>
                  <p:pic>
                    <p:nvPicPr>
                      <p:cNvPr id="0" name="图片 3103"/>
                      <p:cNvPicPr/>
                      <p:nvPr/>
                    </p:nvPicPr>
                    <p:blipFill>
                      <a:blip r:embed="rId2"/>
                      <a:stretch>
                        <a:fillRect/>
                      </a:stretch>
                    </p:blipFill>
                    <p:spPr>
                      <a:xfrm>
                        <a:off x="2195513" y="3573463"/>
                        <a:ext cx="5040312" cy="3024187"/>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标题 67585"/>
          <p:cNvSpPr>
            <a:spLocks noGrp="1"/>
          </p:cNvSpPr>
          <p:nvPr>
            <p:ph type="title"/>
          </p:nvPr>
        </p:nvSpPr>
        <p:spPr/>
        <p:txBody>
          <a:bodyPr anchor="b"/>
          <a:p>
            <a:r>
              <a:rPr lang="en-US" altLang="zh-CN" sz="3200" b="1"/>
              <a:t>2.4.1 </a:t>
            </a:r>
            <a:r>
              <a:rPr lang="zh-CN" altLang="en-US" sz="3200" b="1" dirty="0"/>
              <a:t>启发式搜索算法</a:t>
            </a:r>
            <a:r>
              <a:rPr lang="zh-CN" altLang="en-US" sz="3200" b="1" dirty="0">
                <a:latin typeface="宋体" panose="02010600030101010101" pitchFamily="2" charset="-122"/>
              </a:rPr>
              <a:t>（</a:t>
            </a:r>
            <a:r>
              <a:rPr lang="en-US" altLang="zh-CN" sz="3200" b="1">
                <a:latin typeface="宋体" panose="02010600030101010101" pitchFamily="2" charset="-122"/>
              </a:rPr>
              <a:t>4</a:t>
            </a:r>
            <a:r>
              <a:rPr lang="zh-CN" altLang="en-US" sz="3200" b="1" dirty="0">
                <a:latin typeface="宋体" panose="02010600030101010101" pitchFamily="2" charset="-122"/>
              </a:rPr>
              <a:t>）</a:t>
            </a:r>
            <a:endParaRPr lang="zh-CN" altLang="en-US" sz="3200" b="1" dirty="0">
              <a:latin typeface="宋体" panose="02010600030101010101" pitchFamily="2" charset="-122"/>
            </a:endParaRPr>
          </a:p>
        </p:txBody>
      </p:sp>
      <p:sp>
        <p:nvSpPr>
          <p:cNvPr id="67587" name="文本占位符 67586"/>
          <p:cNvSpPr>
            <a:spLocks noGrp="1"/>
          </p:cNvSpPr>
          <p:nvPr>
            <p:ph type="body" idx="4294967295"/>
          </p:nvPr>
        </p:nvSpPr>
        <p:spPr>
          <a:xfrm>
            <a:off x="454025" y="1210945"/>
            <a:ext cx="8061325" cy="4791075"/>
          </a:xfrm>
        </p:spPr>
        <p:txBody>
          <a:bodyPr>
            <a:normAutofit fontScale="90000" lnSpcReduction="10000"/>
          </a:bodyPr>
          <a:p>
            <a:pPr marL="0" indent="0">
              <a:lnSpc>
                <a:spcPct val="120000"/>
              </a:lnSpc>
              <a:spcBef>
                <a:spcPct val="50000"/>
              </a:spcBef>
              <a:buNone/>
            </a:pPr>
            <a:r>
              <a:rPr lang="en-US" altLang="zh-CN" sz="2400" b="1"/>
              <a:t>2.</a:t>
            </a:r>
            <a:r>
              <a:rPr lang="zh-CN" altLang="en-US" sz="2400" b="1" dirty="0"/>
              <a:t>局部择优搜索</a:t>
            </a:r>
            <a:endParaRPr lang="zh-CN" altLang="en-US" sz="2400" b="1" dirty="0"/>
          </a:p>
          <a:p>
            <a:pPr marL="0" indent="0">
              <a:lnSpc>
                <a:spcPct val="120000"/>
              </a:lnSpc>
              <a:spcBef>
                <a:spcPct val="50000"/>
              </a:spcBef>
              <a:buNone/>
            </a:pPr>
            <a:r>
              <a:rPr lang="zh-CN" altLang="en-US" sz="2400" b="1" dirty="0"/>
              <a:t>基本思想：</a:t>
            </a:r>
            <a:r>
              <a:rPr lang="zh-CN" altLang="en-US" sz="2400" dirty="0"/>
              <a:t>局部择优搜索是在启发性知识导航下的深度优先搜索，在</a:t>
            </a:r>
            <a:r>
              <a:rPr lang="en-US" altLang="zh-CN" sz="2400"/>
              <a:t>OPEN</a:t>
            </a:r>
            <a:r>
              <a:rPr lang="zh-CN" altLang="en-US" sz="2400" dirty="0"/>
              <a:t>表中保留所有已生成而未考察的节点，对其中</a:t>
            </a:r>
            <a:r>
              <a:rPr lang="zh-CN" altLang="en-US" sz="2400" dirty="0">
                <a:solidFill>
                  <a:schemeClr val="hlink"/>
                </a:solidFill>
              </a:rPr>
              <a:t>新生成的每个子节点</a:t>
            </a:r>
            <a:r>
              <a:rPr lang="en-US" altLang="zh-CN" sz="2400" i="1">
                <a:solidFill>
                  <a:schemeClr val="hlink"/>
                </a:solidFill>
                <a:latin typeface="Times New Roman" panose="02020603050405020304" pitchFamily="18" charset="0"/>
              </a:rPr>
              <a:t>x</a:t>
            </a:r>
            <a:r>
              <a:rPr lang="zh-CN" altLang="en-US" sz="2400" dirty="0">
                <a:solidFill>
                  <a:schemeClr val="hlink"/>
                </a:solidFill>
              </a:rPr>
              <a:t>计算启发函数</a:t>
            </a:r>
            <a:r>
              <a:rPr lang="zh-CN" altLang="en-US" sz="2400" dirty="0"/>
              <a:t>，从</a:t>
            </a:r>
            <a:r>
              <a:rPr lang="zh-CN" altLang="en-US" sz="2400" dirty="0">
                <a:solidFill>
                  <a:schemeClr val="hlink"/>
                </a:solidFill>
              </a:rPr>
              <a:t>全部子节点</a:t>
            </a:r>
            <a:r>
              <a:rPr lang="zh-CN" altLang="en-US" sz="2400" dirty="0"/>
              <a:t>中选出</a:t>
            </a:r>
            <a:r>
              <a:rPr lang="zh-CN" altLang="en-US" sz="2400" dirty="0">
                <a:solidFill>
                  <a:schemeClr val="hlink"/>
                </a:solidFill>
              </a:rPr>
              <a:t>最优节点</a:t>
            </a:r>
            <a:r>
              <a:rPr lang="zh-CN" altLang="en-US" sz="2400" dirty="0"/>
              <a:t>进行扩展，其选择下一个要考察节点的范围是刚刚生成的全部子节点，</a:t>
            </a:r>
            <a:endParaRPr lang="zh-CN" altLang="en-US" sz="2400" dirty="0"/>
          </a:p>
          <a:p>
            <a:pPr marL="0" indent="0">
              <a:lnSpc>
                <a:spcPct val="120000"/>
              </a:lnSpc>
              <a:spcBef>
                <a:spcPct val="50000"/>
              </a:spcBef>
              <a:buNone/>
            </a:pPr>
            <a:r>
              <a:rPr lang="zh-CN" altLang="en-US" sz="2400" b="1" dirty="0"/>
              <a:t>局部择优搜索算法：</a:t>
            </a:r>
            <a:endParaRPr lang="zh-CN" altLang="en-US" sz="2400" b="1" dirty="0"/>
          </a:p>
          <a:p>
            <a:pPr marL="0" indent="0">
              <a:lnSpc>
                <a:spcPct val="120000"/>
              </a:lnSpc>
              <a:spcBef>
                <a:spcPct val="50000"/>
              </a:spcBef>
              <a:buNone/>
            </a:pPr>
            <a:r>
              <a:rPr lang="zh-CN" altLang="en-US" sz="2400" dirty="0"/>
              <a:t>      与全局择优搜索算法的区别仅在</a:t>
            </a:r>
            <a:r>
              <a:rPr lang="zh-CN" altLang="en-US" sz="2400" b="1" dirty="0"/>
              <a:t>步</a:t>
            </a:r>
            <a:r>
              <a:rPr lang="en-US" altLang="zh-CN" sz="2400" b="1"/>
              <a:t>6</a:t>
            </a:r>
            <a:r>
              <a:rPr lang="zh-CN" altLang="en-US" sz="2400" dirty="0"/>
              <a:t>： </a:t>
            </a:r>
            <a:endParaRPr lang="zh-CN" altLang="en-US" sz="2400" b="1" dirty="0"/>
          </a:p>
          <a:p>
            <a:pPr marL="0" indent="0">
              <a:lnSpc>
                <a:spcPct val="120000"/>
              </a:lnSpc>
              <a:spcBef>
                <a:spcPct val="50000"/>
              </a:spcBef>
              <a:buNone/>
            </a:pPr>
            <a:r>
              <a:rPr lang="zh-CN" altLang="en-US" sz="2400" b="1" dirty="0">
                <a:latin typeface="楷体_GB2312" pitchFamily="49" charset="-122"/>
                <a:ea typeface="楷体_GB2312" pitchFamily="49" charset="-122"/>
              </a:rPr>
              <a:t>步</a:t>
            </a:r>
            <a:r>
              <a:rPr lang="en-US" altLang="zh-CN" sz="2400" b="1">
                <a:latin typeface="楷体_GB2312" pitchFamily="49" charset="-122"/>
                <a:ea typeface="楷体_GB2312" pitchFamily="49" charset="-122"/>
              </a:rPr>
              <a:t>6  </a:t>
            </a:r>
            <a:r>
              <a:rPr lang="zh-CN" altLang="en-US" sz="2400" b="1" dirty="0">
                <a:latin typeface="楷体_GB2312" pitchFamily="49" charset="-122"/>
                <a:ea typeface="楷体_GB2312" pitchFamily="49" charset="-122"/>
              </a:rPr>
              <a:t>否则，扩展</a:t>
            </a:r>
            <a:r>
              <a:rPr lang="en-US" altLang="zh-CN" sz="2400" b="1" i="1">
                <a:latin typeface="楷体_GB2312" pitchFamily="49" charset="-122"/>
                <a:ea typeface="楷体_GB2312" pitchFamily="49" charset="-122"/>
              </a:rPr>
              <a:t>N</a:t>
            </a:r>
            <a:r>
              <a:rPr lang="zh-CN" altLang="en-US" sz="2400" b="1" dirty="0">
                <a:latin typeface="楷体_GB2312" pitchFamily="49" charset="-122"/>
                <a:ea typeface="楷体_GB2312" pitchFamily="49" charset="-122"/>
              </a:rPr>
              <a:t>，计算</a:t>
            </a:r>
            <a:r>
              <a:rPr lang="en-US" altLang="zh-CN" sz="2400" b="1" i="1">
                <a:latin typeface="楷体_GB2312" pitchFamily="49" charset="-122"/>
                <a:ea typeface="楷体_GB2312" pitchFamily="49" charset="-122"/>
              </a:rPr>
              <a:t>N</a:t>
            </a:r>
            <a:r>
              <a:rPr lang="zh-CN" altLang="en-US" sz="2400" b="1" dirty="0">
                <a:latin typeface="楷体_GB2312" pitchFamily="49" charset="-122"/>
                <a:ea typeface="楷体_GB2312" pitchFamily="49" charset="-122"/>
              </a:rPr>
              <a:t>的每个子节点</a:t>
            </a:r>
            <a:r>
              <a:rPr lang="en-US" altLang="zh-CN" sz="2400" b="1" i="1">
                <a:latin typeface="楷体_GB2312" pitchFamily="49" charset="-122"/>
                <a:ea typeface="楷体_GB2312" pitchFamily="49" charset="-122"/>
              </a:rPr>
              <a:t>x</a:t>
            </a:r>
            <a:r>
              <a:rPr lang="zh-CN" altLang="en-US" sz="2400" b="1" dirty="0">
                <a:latin typeface="楷体_GB2312" pitchFamily="49" charset="-122"/>
                <a:ea typeface="楷体_GB2312" pitchFamily="49" charset="-122"/>
              </a:rPr>
              <a:t>的函数值，并将</a:t>
            </a:r>
            <a:r>
              <a:rPr lang="en-US" altLang="zh-CN" sz="2400" b="1" i="1">
                <a:latin typeface="楷体_GB2312" pitchFamily="49" charset="-122"/>
                <a:ea typeface="楷体_GB2312" pitchFamily="49" charset="-122"/>
              </a:rPr>
              <a:t>N</a:t>
            </a:r>
            <a:r>
              <a:rPr lang="zh-CN" altLang="en-US" sz="2400" b="1" dirty="0">
                <a:latin typeface="楷体_GB2312" pitchFamily="49" charset="-122"/>
                <a:ea typeface="楷体_GB2312" pitchFamily="49" charset="-122"/>
              </a:rPr>
              <a:t>的所有子节点</a:t>
            </a:r>
            <a:r>
              <a:rPr lang="en-US" altLang="zh-CN" sz="2400" b="1" i="1">
                <a:latin typeface="楷体_GB2312" pitchFamily="49" charset="-122"/>
                <a:ea typeface="楷体_GB2312" pitchFamily="49" charset="-122"/>
              </a:rPr>
              <a:t>x</a:t>
            </a:r>
            <a:r>
              <a:rPr lang="zh-CN" altLang="en-US" sz="2400" b="1" dirty="0">
                <a:latin typeface="楷体_GB2312" pitchFamily="49" charset="-122"/>
                <a:ea typeface="楷体_GB2312" pitchFamily="49" charset="-122"/>
              </a:rPr>
              <a:t>配以指向节点</a:t>
            </a:r>
            <a:r>
              <a:rPr lang="en-US" altLang="zh-CN" sz="2400" b="1" i="1">
                <a:latin typeface="楷体_GB2312" pitchFamily="49" charset="-122"/>
                <a:ea typeface="楷体_GB2312" pitchFamily="49" charset="-122"/>
              </a:rPr>
              <a:t>N</a:t>
            </a:r>
            <a:r>
              <a:rPr lang="zh-CN" altLang="en-US" sz="2400" b="1" dirty="0">
                <a:latin typeface="楷体_GB2312" pitchFamily="49" charset="-122"/>
                <a:ea typeface="楷体_GB2312" pitchFamily="49" charset="-122"/>
              </a:rPr>
              <a:t>的指针后，将</a:t>
            </a:r>
            <a:r>
              <a:rPr lang="zh-CN" altLang="en-US" sz="2400" b="1" dirty="0">
                <a:solidFill>
                  <a:schemeClr val="hlink"/>
                </a:solidFill>
                <a:latin typeface="楷体_GB2312" pitchFamily="49" charset="-122"/>
                <a:ea typeface="楷体_GB2312" pitchFamily="49" charset="-122"/>
              </a:rPr>
              <a:t>全部子节点</a:t>
            </a:r>
            <a:r>
              <a:rPr lang="zh-CN" altLang="en-US" sz="2400" b="1" dirty="0">
                <a:latin typeface="楷体_GB2312" pitchFamily="49" charset="-122"/>
                <a:ea typeface="楷体_GB2312" pitchFamily="49" charset="-122"/>
              </a:rPr>
              <a:t>按启发函数值升序排列后放入</a:t>
            </a:r>
            <a:r>
              <a:rPr lang="en-US" altLang="zh-CN" sz="2400" b="1">
                <a:latin typeface="楷体_GB2312" pitchFamily="49" charset="-122"/>
                <a:ea typeface="楷体_GB2312" pitchFamily="49" charset="-122"/>
              </a:rPr>
              <a:t>OPEN</a:t>
            </a:r>
            <a:r>
              <a:rPr lang="zh-CN" altLang="en-US" sz="2400" b="1" dirty="0">
                <a:latin typeface="楷体_GB2312" pitchFamily="49" charset="-122"/>
                <a:ea typeface="楷体_GB2312" pitchFamily="49" charset="-122"/>
              </a:rPr>
              <a:t>表的首部，转步</a:t>
            </a:r>
            <a:r>
              <a:rPr lang="en-US" altLang="zh-CN" sz="2400" b="1">
                <a:latin typeface="楷体_GB2312" pitchFamily="49" charset="-122"/>
                <a:ea typeface="楷体_GB2312" pitchFamily="49" charset="-122"/>
              </a:rPr>
              <a:t>2</a:t>
            </a:r>
            <a:r>
              <a:rPr lang="zh-CN" altLang="en-US" sz="2400" b="1" dirty="0">
                <a:latin typeface="楷体_GB2312" pitchFamily="49" charset="-122"/>
                <a:ea typeface="楷体_GB2312" pitchFamily="49" charset="-122"/>
              </a:rPr>
              <a:t>。</a:t>
            </a:r>
            <a:endParaRPr lang="zh-CN" altLang="en-US" sz="2400" b="1" dirty="0">
              <a:latin typeface="楷体_GB2312" pitchFamily="49" charset="-122"/>
              <a:ea typeface="楷体_GB2312" pitchFamily="49"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9" name="Rectangle 2"/>
          <p:cNvSpPr>
            <a:spLocks noGrp="1"/>
          </p:cNvSpPr>
          <p:nvPr>
            <p:ph type="title"/>
          </p:nvPr>
        </p:nvSpPr>
        <p:spPr/>
        <p:txBody>
          <a:bodyPr vert="horz" wrap="square" anchor="b"/>
          <a:p>
            <a:pPr eaLnBrk="1" hangingPunct="1"/>
            <a:r>
              <a:rPr lang="en-US" altLang="zh-CN" sz="2800" b="1"/>
              <a:t>2.6.2 </a:t>
            </a:r>
            <a:r>
              <a:rPr lang="zh-CN" altLang="en-US" sz="2800" b="1" dirty="0"/>
              <a:t>博弈树搜索（</a:t>
            </a:r>
            <a:r>
              <a:rPr lang="en-US" altLang="zh-CN" sz="2800" b="1"/>
              <a:t>11</a:t>
            </a:r>
            <a:r>
              <a:rPr lang="zh-CN" altLang="en-US" sz="2800" b="1" dirty="0"/>
              <a:t>）</a:t>
            </a:r>
            <a:endParaRPr lang="zh-CN" altLang="en-US" sz="2800" b="1" dirty="0"/>
          </a:p>
        </p:txBody>
      </p:sp>
      <p:sp>
        <p:nvSpPr>
          <p:cNvPr id="164870" name="Rectangle 3"/>
          <p:cNvSpPr>
            <a:spLocks noGrp="1"/>
          </p:cNvSpPr>
          <p:nvPr>
            <p:ph type="body" idx="4294967295"/>
          </p:nvPr>
        </p:nvSpPr>
        <p:spPr>
          <a:xfrm>
            <a:off x="485775" y="1341755"/>
            <a:ext cx="8204200" cy="4791075"/>
          </a:xfrm>
        </p:spPr>
        <p:txBody>
          <a:bodyPr vert="horz" wrap="square" anchor="t"/>
          <a:p>
            <a:pPr marL="0" indent="0" algn="just" eaLnBrk="1" hangingPunct="1">
              <a:buNone/>
            </a:pPr>
            <a:r>
              <a:rPr lang="en-US" altLang="zh-CN" sz="2400" b="1">
                <a:latin typeface="Times New Roman" panose="02020603050405020304" pitchFamily="18" charset="0"/>
                <a:sym typeface="Symbol" panose="05050102010706020507" pitchFamily="18" charset="2"/>
              </a:rPr>
              <a:t> </a:t>
            </a:r>
            <a:r>
              <a:rPr lang="zh-CN" altLang="en-US" sz="2400" b="1" dirty="0">
                <a:solidFill>
                  <a:schemeClr val="hlink"/>
                </a:solidFill>
                <a:latin typeface="宋体" panose="02010600030101010101" pitchFamily="2" charset="-122"/>
              </a:rPr>
              <a:t>剪枝：</a:t>
            </a:r>
            <a:r>
              <a:rPr lang="zh-CN" altLang="en-US" sz="2400" b="1" dirty="0">
                <a:latin typeface="宋体" panose="02010600030101010101" pitchFamily="2" charset="-122"/>
              </a:rPr>
              <a:t>对于一个或节点</a:t>
            </a:r>
            <a:r>
              <a:rPr lang="en-US" altLang="zh-CN" sz="2400" b="1">
                <a:solidFill>
                  <a:schemeClr val="hlink"/>
                </a:solidFill>
                <a:latin typeface="宋体" panose="02010600030101010101" pitchFamily="2" charset="-122"/>
              </a:rPr>
              <a:t>MAX</a:t>
            </a:r>
            <a:r>
              <a:rPr lang="en-US" altLang="zh-CN" sz="2400" b="1">
                <a:latin typeface="宋体" panose="02010600030101010101" pitchFamily="2" charset="-122"/>
              </a:rPr>
              <a:t>,</a:t>
            </a:r>
            <a:r>
              <a:rPr lang="zh-CN" altLang="en-US" sz="2400" b="1" dirty="0">
                <a:latin typeface="宋体" panose="02010600030101010101" pitchFamily="2" charset="-122"/>
              </a:rPr>
              <a:t>若能估计出其倒推值的</a:t>
            </a:r>
            <a:r>
              <a:rPr lang="zh-CN" altLang="en-US" sz="2400" b="1" dirty="0">
                <a:solidFill>
                  <a:schemeClr val="hlink"/>
                </a:solidFill>
                <a:latin typeface="宋体" panose="02010600030101010101" pitchFamily="2" charset="-122"/>
              </a:rPr>
              <a:t>下确界</a:t>
            </a:r>
            <a:r>
              <a:rPr lang="en-US" altLang="zh-CN" sz="2400" b="1">
                <a:latin typeface="Times New Roman" panose="02020603050405020304" pitchFamily="18" charset="0"/>
                <a:sym typeface="Symbol" panose="05050102010706020507" pitchFamily="18" charset="2"/>
              </a:rPr>
              <a:t></a:t>
            </a:r>
            <a:r>
              <a:rPr lang="en-US" altLang="zh-CN" sz="2400" b="1">
                <a:latin typeface="宋体" panose="02010600030101010101" pitchFamily="2" charset="-122"/>
              </a:rPr>
              <a:t>,</a:t>
            </a:r>
            <a:r>
              <a:rPr lang="zh-CN" altLang="en-US" sz="2400" b="1" dirty="0">
                <a:latin typeface="宋体" panose="02010600030101010101" pitchFamily="2" charset="-122"/>
              </a:rPr>
              <a:t>并且这个</a:t>
            </a:r>
            <a:r>
              <a:rPr lang="en-US" altLang="zh-CN" sz="2400" b="1">
                <a:latin typeface="Times New Roman" panose="02020603050405020304" pitchFamily="18" charset="0"/>
                <a:sym typeface="Symbol" panose="05050102010706020507" pitchFamily="18" charset="2"/>
              </a:rPr>
              <a:t></a:t>
            </a:r>
            <a:r>
              <a:rPr lang="zh-CN" altLang="en-US" sz="2400" b="1" dirty="0">
                <a:solidFill>
                  <a:schemeClr val="hlink"/>
                </a:solidFill>
                <a:latin typeface="宋体" panose="02010600030101010101" pitchFamily="2" charset="-122"/>
              </a:rPr>
              <a:t>值不小于</a:t>
            </a:r>
            <a:r>
              <a:rPr lang="en-US" altLang="zh-CN" sz="2400" b="1">
                <a:solidFill>
                  <a:schemeClr val="hlink"/>
                </a:solidFill>
                <a:latin typeface="宋体" panose="02010600030101010101" pitchFamily="2" charset="-122"/>
              </a:rPr>
              <a:t>MAX</a:t>
            </a:r>
            <a:r>
              <a:rPr lang="zh-CN" altLang="en-US" sz="2400" b="1" dirty="0">
                <a:solidFill>
                  <a:schemeClr val="hlink"/>
                </a:solidFill>
                <a:latin typeface="宋体" panose="02010600030101010101" pitchFamily="2" charset="-122"/>
              </a:rPr>
              <a:t>的父节点</a:t>
            </a:r>
            <a:r>
              <a:rPr lang="en-US" altLang="zh-CN" sz="2400" b="1">
                <a:latin typeface="宋体" panose="02010600030101010101" pitchFamily="2" charset="-122"/>
              </a:rPr>
              <a:t>(</a:t>
            </a:r>
            <a:r>
              <a:rPr lang="zh-CN" altLang="en-US" sz="2400" b="1" dirty="0">
                <a:latin typeface="宋体" panose="02010600030101010101" pitchFamily="2" charset="-122"/>
              </a:rPr>
              <a:t>一定是与节点</a:t>
            </a:r>
            <a:r>
              <a:rPr lang="en-US" altLang="zh-CN" sz="2400" b="1">
                <a:latin typeface="宋体" panose="02010600030101010101" pitchFamily="2" charset="-122"/>
              </a:rPr>
              <a:t>)</a:t>
            </a:r>
            <a:r>
              <a:rPr lang="zh-CN" altLang="en-US" sz="2400" b="1" dirty="0">
                <a:latin typeface="宋体" panose="02010600030101010101" pitchFamily="2" charset="-122"/>
              </a:rPr>
              <a:t>的估计倒推值的上确界</a:t>
            </a:r>
            <a:r>
              <a:rPr lang="en-US" altLang="zh-CN" sz="2400" b="1">
                <a:solidFill>
                  <a:schemeClr val="hlink"/>
                </a:solidFill>
                <a:latin typeface="宋体" panose="02010600030101010101" pitchFamily="2" charset="-122"/>
              </a:rPr>
              <a:t>β</a:t>
            </a:r>
            <a:r>
              <a:rPr lang="en-US" altLang="zh-CN" sz="2400" b="1">
                <a:latin typeface="宋体" panose="02010600030101010101" pitchFamily="2" charset="-122"/>
              </a:rPr>
              <a:t>,</a:t>
            </a:r>
            <a:r>
              <a:rPr lang="zh-CN" altLang="en-US" sz="2400" b="1" dirty="0">
                <a:latin typeface="宋体" panose="02010600030101010101" pitchFamily="2" charset="-122"/>
              </a:rPr>
              <a:t>即</a:t>
            </a:r>
            <a:r>
              <a:rPr lang="en-US" altLang="zh-CN" sz="2400" b="1">
                <a:solidFill>
                  <a:schemeClr val="hlink"/>
                </a:solidFill>
                <a:latin typeface="Times New Roman" panose="02020603050405020304" pitchFamily="18" charset="0"/>
                <a:sym typeface="Symbol" panose="05050102010706020507" pitchFamily="18" charset="2"/>
              </a:rPr>
              <a:t></a:t>
            </a:r>
            <a:r>
              <a:rPr lang="en-US" altLang="zh-CN" sz="2400" b="1">
                <a:solidFill>
                  <a:schemeClr val="hlink"/>
                </a:solidFill>
                <a:latin typeface="宋体" panose="02010600030101010101" pitchFamily="2" charset="-122"/>
              </a:rPr>
              <a:t> ≥ </a:t>
            </a:r>
            <a:r>
              <a:rPr lang="en-US" altLang="zh-CN" sz="2400" b="1">
                <a:solidFill>
                  <a:schemeClr val="hlink"/>
                </a:solidFill>
                <a:latin typeface="Times New Roman" panose="02020603050405020304" pitchFamily="18" charset="0"/>
                <a:sym typeface="Symbol" panose="05050102010706020507" pitchFamily="18" charset="2"/>
              </a:rPr>
              <a:t></a:t>
            </a:r>
            <a:r>
              <a:rPr lang="en-US" altLang="zh-CN" sz="2400" b="1">
                <a:latin typeface="宋体" panose="02010600030101010101" pitchFamily="2" charset="-122"/>
              </a:rPr>
              <a:t>,</a:t>
            </a:r>
            <a:r>
              <a:rPr lang="zh-CN" altLang="en-US" sz="2400" b="1" dirty="0">
                <a:latin typeface="宋体" panose="02010600030101010101" pitchFamily="2" charset="-122"/>
              </a:rPr>
              <a:t>则就不必再扩展该</a:t>
            </a:r>
            <a:r>
              <a:rPr lang="en-US" altLang="zh-CN" sz="2400" b="1">
                <a:latin typeface="宋体" panose="02010600030101010101" pitchFamily="2" charset="-122"/>
              </a:rPr>
              <a:t>MAX</a:t>
            </a:r>
            <a:r>
              <a:rPr lang="zh-CN" altLang="en-US" sz="2400" b="1" dirty="0">
                <a:latin typeface="宋体" panose="02010600030101010101" pitchFamily="2" charset="-122"/>
              </a:rPr>
              <a:t>节点的其余子节点了</a:t>
            </a:r>
            <a:r>
              <a:rPr lang="en-US" altLang="zh-CN" sz="2400" b="1">
                <a:latin typeface="宋体" panose="02010600030101010101" pitchFamily="2" charset="-122"/>
              </a:rPr>
              <a:t>(</a:t>
            </a:r>
            <a:r>
              <a:rPr lang="zh-CN" altLang="en-US" sz="2400" b="1" dirty="0">
                <a:latin typeface="宋体" panose="02010600030101010101" pitchFamily="2" charset="-122"/>
              </a:rPr>
              <a:t>因为这些节点的估值对</a:t>
            </a:r>
            <a:r>
              <a:rPr lang="en-US" altLang="zh-CN" sz="2400" b="1">
                <a:latin typeface="宋体" panose="02010600030101010101" pitchFamily="2" charset="-122"/>
              </a:rPr>
              <a:t>MAX</a:t>
            </a:r>
            <a:r>
              <a:rPr lang="zh-CN" altLang="en-US" sz="2400" b="1" dirty="0">
                <a:latin typeface="宋体" panose="02010600030101010101" pitchFamily="2" charset="-122"/>
              </a:rPr>
              <a:t>父节点的倒推值已无任何影响了</a:t>
            </a:r>
            <a:r>
              <a:rPr lang="en-US" altLang="zh-CN" sz="2400" b="1">
                <a:latin typeface="宋体" panose="02010600030101010101" pitchFamily="2" charset="-122"/>
              </a:rPr>
              <a:t>)</a:t>
            </a:r>
            <a:r>
              <a:rPr lang="zh-CN" altLang="en-US" sz="2400" b="1" dirty="0">
                <a:latin typeface="宋体" panose="02010600030101010101" pitchFamily="2" charset="-122"/>
              </a:rPr>
              <a:t>。这一过程称为</a:t>
            </a:r>
            <a:r>
              <a:rPr lang="en-US" altLang="zh-CN" sz="2400" b="1">
                <a:latin typeface="Times New Roman" panose="02020603050405020304" pitchFamily="18" charset="0"/>
                <a:sym typeface="Symbol" panose="05050102010706020507" pitchFamily="18" charset="2"/>
              </a:rPr>
              <a:t></a:t>
            </a:r>
            <a:r>
              <a:rPr lang="zh-CN" altLang="en-US" sz="2400" b="1" dirty="0">
                <a:solidFill>
                  <a:schemeClr val="hlink"/>
                </a:solidFill>
                <a:latin typeface="宋体" panose="02010600030101010101" pitchFamily="2" charset="-122"/>
              </a:rPr>
              <a:t>剪枝</a:t>
            </a:r>
            <a:r>
              <a:rPr lang="zh-CN" altLang="en-US" sz="2400" b="1" dirty="0">
                <a:latin typeface="宋体" panose="02010600030101010101" pitchFamily="2" charset="-122"/>
              </a:rPr>
              <a:t>。</a:t>
            </a:r>
            <a:endParaRPr lang="zh-CN" altLang="en-US" sz="2400" b="1" dirty="0">
              <a:latin typeface="宋体" panose="02010600030101010101" pitchFamily="2" charset="-122"/>
            </a:endParaRPr>
          </a:p>
        </p:txBody>
      </p:sp>
      <p:graphicFrame>
        <p:nvGraphicFramePr>
          <p:cNvPr id="164871" name="Object 1"/>
          <p:cNvGraphicFramePr>
            <a:graphicFrameLocks noChangeAspect="1"/>
          </p:cNvGraphicFramePr>
          <p:nvPr/>
        </p:nvGraphicFramePr>
        <p:xfrm>
          <a:off x="2009140" y="3284538"/>
          <a:ext cx="3313113" cy="3313112"/>
        </p:xfrm>
        <a:graphic>
          <a:graphicData uri="http://schemas.openxmlformats.org/presentationml/2006/ole">
            <mc:AlternateContent xmlns:mc="http://schemas.openxmlformats.org/markup-compatibility/2006">
              <mc:Choice xmlns:v="urn:schemas-microsoft-com:vml" Requires="v">
                <p:oleObj spid="_x0000_s3105" name="" r:id="rId1" imgW="2415540" imgH="2821940" progId="Visio.Drawing.11">
                  <p:embed/>
                </p:oleObj>
              </mc:Choice>
              <mc:Fallback>
                <p:oleObj name="" r:id="rId1" imgW="2415540" imgH="2821940" progId="Visio.Drawing.11">
                  <p:embed/>
                  <p:pic>
                    <p:nvPicPr>
                      <p:cNvPr id="0" name="图片 3104"/>
                      <p:cNvPicPr/>
                      <p:nvPr/>
                    </p:nvPicPr>
                    <p:blipFill>
                      <a:blip r:embed="rId2"/>
                      <a:stretch>
                        <a:fillRect/>
                      </a:stretch>
                    </p:blipFill>
                    <p:spPr>
                      <a:xfrm>
                        <a:off x="2009140" y="3284538"/>
                        <a:ext cx="3313113" cy="3313112"/>
                      </a:xfrm>
                      <a:prstGeom prst="rect">
                        <a:avLst/>
                      </a:prstGeom>
                      <a:noFill/>
                      <a:ln w="38100">
                        <a:noFill/>
                        <a:miter/>
                      </a:ln>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标题 165889"/>
          <p:cNvSpPr>
            <a:spLocks noGrp="1"/>
          </p:cNvSpPr>
          <p:nvPr>
            <p:ph type="title"/>
          </p:nvPr>
        </p:nvSpPr>
        <p:spPr/>
        <p:txBody>
          <a:bodyPr anchor="b"/>
          <a:p>
            <a:r>
              <a:rPr lang="zh-CN" altLang="en-US" sz="2800" b="1" dirty="0">
                <a:solidFill>
                  <a:schemeClr val="bg1"/>
                </a:solidFill>
              </a:rPr>
              <a:t>例</a:t>
            </a:r>
            <a:r>
              <a:rPr lang="en-US" altLang="zh-CN" sz="2800" b="1">
                <a:solidFill>
                  <a:schemeClr val="bg1"/>
                </a:solidFill>
              </a:rPr>
              <a:t>2.19 </a:t>
            </a:r>
            <a:r>
              <a:rPr lang="zh-CN" altLang="en-US" sz="2800" dirty="0">
                <a:solidFill>
                  <a:schemeClr val="bg1"/>
                </a:solidFill>
              </a:rPr>
              <a:t>用</a:t>
            </a:r>
            <a:r>
              <a:rPr lang="en-US" altLang="zh-CN" sz="2800" i="1" err="1">
                <a:solidFill>
                  <a:schemeClr val="bg1"/>
                </a:solidFill>
              </a:rPr>
              <a:t>α</a:t>
            </a:r>
            <a:r>
              <a:rPr lang="en-US" altLang="zh-CN" sz="2800" err="1">
                <a:solidFill>
                  <a:schemeClr val="bg1"/>
                </a:solidFill>
              </a:rPr>
              <a:t>-</a:t>
            </a:r>
            <a:r>
              <a:rPr lang="en-US" altLang="zh-CN" sz="2800" i="1" err="1">
                <a:solidFill>
                  <a:schemeClr val="bg1"/>
                </a:solidFill>
              </a:rPr>
              <a:t>β</a:t>
            </a:r>
            <a:r>
              <a:rPr lang="zh-CN" altLang="en-US" sz="2800" dirty="0">
                <a:solidFill>
                  <a:schemeClr val="bg1"/>
                </a:solidFill>
              </a:rPr>
              <a:t>剪枝技术求博弈问题的最佳走步</a:t>
            </a:r>
            <a:endParaRPr lang="zh-CN" altLang="en-US" sz="2800" dirty="0">
              <a:solidFill>
                <a:schemeClr val="bg1"/>
              </a:solidFill>
            </a:endParaRPr>
          </a:p>
        </p:txBody>
      </p:sp>
      <p:sp>
        <p:nvSpPr>
          <p:cNvPr id="165891" name="矩形 165890"/>
          <p:cNvSpPr/>
          <p:nvPr/>
        </p:nvSpPr>
        <p:spPr>
          <a:xfrm>
            <a:off x="0" y="1900238"/>
            <a:ext cx="9144000" cy="0"/>
          </a:xfrm>
          <a:prstGeom prst="rect">
            <a:avLst/>
          </a:prstGeom>
          <a:noFill/>
          <a:ln w="9525">
            <a:noFill/>
          </a:ln>
        </p:spPr>
        <p:txBody>
          <a:bodyPr/>
          <a:p>
            <a:endParaRPr lang="zh-CN" altLang="en-US"/>
          </a:p>
        </p:txBody>
      </p:sp>
      <p:graphicFrame>
        <p:nvGraphicFramePr>
          <p:cNvPr id="165892" name="对象 165891"/>
          <p:cNvGraphicFramePr>
            <a:graphicFrameLocks noChangeAspect="1"/>
          </p:cNvGraphicFramePr>
          <p:nvPr/>
        </p:nvGraphicFramePr>
        <p:xfrm>
          <a:off x="0" y="1101725"/>
          <a:ext cx="8893175" cy="5160963"/>
        </p:xfrm>
        <a:graphic>
          <a:graphicData uri="http://schemas.openxmlformats.org/presentationml/2006/ole">
            <mc:AlternateContent xmlns:mc="http://schemas.openxmlformats.org/markup-compatibility/2006">
              <mc:Choice xmlns:v="urn:schemas-microsoft-com:vml" Requires="v">
                <p:oleObj spid="_x0000_s3106" name="" r:id="rId1" imgW="7631430" imgH="4436745" progId="Visio.Drawing.11">
                  <p:embed/>
                </p:oleObj>
              </mc:Choice>
              <mc:Fallback>
                <p:oleObj name="" r:id="rId1" imgW="7631430" imgH="4436745" progId="Visio.Drawing.11">
                  <p:embed/>
                  <p:pic>
                    <p:nvPicPr>
                      <p:cNvPr id="0" name="图片 3105"/>
                      <p:cNvPicPr/>
                      <p:nvPr/>
                    </p:nvPicPr>
                    <p:blipFill>
                      <a:blip r:embed="rId2"/>
                      <a:stretch>
                        <a:fillRect/>
                      </a:stretch>
                    </p:blipFill>
                    <p:spPr>
                      <a:xfrm>
                        <a:off x="0" y="1101725"/>
                        <a:ext cx="8893175" cy="5160963"/>
                      </a:xfrm>
                      <a:prstGeom prst="rect">
                        <a:avLst/>
                      </a:prstGeom>
                      <a:noFill/>
                      <a:ln w="38100">
                        <a:noFill/>
                        <a:miter/>
                      </a:ln>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 name="标题 2"/>
          <p:cNvSpPr>
            <a:spLocks noGrp="1"/>
          </p:cNvSpPr>
          <p:nvPr>
            <p:ph type="title"/>
          </p:nvPr>
        </p:nvSpPr>
        <p:spPr/>
        <p:txBody>
          <a:bodyPr/>
          <a:p>
            <a:r>
              <a:rPr lang="zh-CN" altLang="en-US"/>
              <a:t>2.6.3 剪枝技术在博弈问题中的应用（1）</a:t>
            </a:r>
            <a:endParaRPr lang="zh-CN" altLang="en-US"/>
          </a:p>
        </p:txBody>
      </p:sp>
      <p:sp>
        <p:nvSpPr>
          <p:cNvPr id="167941" name="Rectangle 7"/>
          <p:cNvSpPr/>
          <p:nvPr/>
        </p:nvSpPr>
        <p:spPr>
          <a:xfrm>
            <a:off x="1150938" y="115888"/>
            <a:ext cx="7793037" cy="838200"/>
          </a:xfrm>
          <a:prstGeom prst="rect">
            <a:avLst/>
          </a:prstGeom>
          <a:noFill/>
          <a:ln w="9525">
            <a:noFill/>
          </a:ln>
        </p:spPr>
        <p:txBody>
          <a:bodyPr anchor="b"/>
          <a:p>
            <a:pPr algn="l"/>
            <a:endParaRPr lang="zh-CN" altLang="en-US" sz="2800" dirty="0">
              <a:solidFill>
                <a:schemeClr val="tx2"/>
              </a:solidFill>
              <a:latin typeface="Tahoma" panose="020B0604030504040204" pitchFamily="34" charset="0"/>
            </a:endParaRPr>
          </a:p>
        </p:txBody>
      </p:sp>
      <p:sp>
        <p:nvSpPr>
          <p:cNvPr id="167942" name="内容占位符 6"/>
          <p:cNvSpPr>
            <a:spLocks noGrp="1"/>
          </p:cNvSpPr>
          <p:nvPr>
            <p:ph idx="4294967295"/>
          </p:nvPr>
        </p:nvSpPr>
        <p:spPr>
          <a:xfrm>
            <a:off x="811530" y="1628775"/>
            <a:ext cx="8332470" cy="4504055"/>
          </a:xfrm>
        </p:spPr>
        <p:txBody>
          <a:bodyPr vert="horz" wrap="square" anchor="t"/>
          <a:p>
            <a:pPr marL="0" indent="0">
              <a:buNone/>
            </a:pPr>
            <a:r>
              <a:rPr lang="en-US" altLang="zh-CN" sz="2400" b="1"/>
              <a:t>1.</a:t>
            </a:r>
            <a:r>
              <a:rPr lang="zh-CN" altLang="en-US" sz="2400" b="1" dirty="0"/>
              <a:t>棋盘的表示</a:t>
            </a:r>
            <a:endParaRPr lang="zh-CN" altLang="en-US" sz="2400" dirty="0"/>
          </a:p>
          <a:p>
            <a:pPr marL="0" indent="0">
              <a:buNone/>
            </a:pPr>
            <a:r>
              <a:rPr lang="zh-CN" altLang="en-US" sz="2400" dirty="0"/>
              <a:t>     棋盘通常用二维数组表示，数组的每个元素的不同取值代表不同棋子。另外，一些改进的棋盘表示法会在四周增加一些辅助单元，以判定棋子走法的合法性，即越界检查等。</a:t>
            </a:r>
            <a:endParaRPr lang="zh-CN" altLang="en-US" sz="2400" dirty="0"/>
          </a:p>
          <a:p>
            <a:pPr marL="0" indent="0">
              <a:buNone/>
            </a:pPr>
            <a:r>
              <a:rPr lang="en-US" altLang="zh-CN" sz="2400" b="1"/>
              <a:t>2.</a:t>
            </a:r>
            <a:r>
              <a:rPr lang="zh-CN" altLang="en-US" sz="2400" b="1" dirty="0"/>
              <a:t>开局库</a:t>
            </a:r>
            <a:endParaRPr lang="zh-CN" altLang="en-US" sz="2400" dirty="0"/>
          </a:p>
          <a:p>
            <a:pPr marL="0" indent="0">
              <a:buNone/>
            </a:pPr>
            <a:r>
              <a:rPr lang="zh-CN" altLang="en-US" sz="2400" dirty="0"/>
              <a:t>      在很多游戏中，开局几步棋对于占据有利的棋局是非常重要的，所以许多游戏程序都使用了开局库。游戏开始时，从对应于某给定策略的开局库中选择一组走棋方案，然后使用静态估值函数推导后面的走棋方案。</a:t>
            </a:r>
            <a:endParaRPr lang="zh-CN" altLang="en-US" sz="2400"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68965" name="Rectangle 2"/>
          <p:cNvSpPr>
            <a:spLocks noGrp="1"/>
          </p:cNvSpPr>
          <p:nvPr>
            <p:ph type="title"/>
          </p:nvPr>
        </p:nvSpPr>
        <p:spPr/>
        <p:txBody>
          <a:bodyPr vert="horz" wrap="square" anchor="b"/>
          <a:p>
            <a:r>
              <a:rPr lang="en-US" altLang="zh-CN" sz="2800" b="1"/>
              <a:t>2.6.3 </a:t>
            </a:r>
            <a:r>
              <a:rPr lang="zh-CN" altLang="en-US" sz="2800" b="1" dirty="0"/>
              <a:t>剪枝技术在博弈问题中的应用（</a:t>
            </a:r>
            <a:r>
              <a:rPr lang="en-US" altLang="zh-CN" sz="2800" b="1"/>
              <a:t>2</a:t>
            </a:r>
            <a:r>
              <a:rPr lang="zh-CN" altLang="en-US" sz="2800" b="1" dirty="0"/>
              <a:t>）</a:t>
            </a:r>
            <a:endParaRPr lang="zh-CN" altLang="en-US" sz="2800" b="1" dirty="0"/>
          </a:p>
        </p:txBody>
      </p:sp>
      <p:sp>
        <p:nvSpPr>
          <p:cNvPr id="168966" name="Rectangle 96"/>
          <p:cNvSpPr/>
          <p:nvPr/>
        </p:nvSpPr>
        <p:spPr>
          <a:xfrm>
            <a:off x="611188" y="1610043"/>
            <a:ext cx="7705725" cy="3323590"/>
          </a:xfrm>
          <a:prstGeom prst="rect">
            <a:avLst/>
          </a:prstGeom>
          <a:noFill/>
          <a:ln w="9525">
            <a:noFill/>
          </a:ln>
        </p:spPr>
        <p:txBody>
          <a:bodyPr lIns="0" tIns="0" rIns="0" bIns="0" anchor="ctr">
            <a:spAutoFit/>
          </a:bodyPr>
          <a:p>
            <a:pPr algn="l" eaLnBrk="0" hangingPunct="0"/>
            <a:r>
              <a:rPr lang="en-US" altLang="zh-CN" sz="240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静态估值函数</a:t>
            </a:r>
            <a:endParaRPr lang="zh-CN" altLang="en-US" sz="2400" dirty="0">
              <a:latin typeface="宋体" panose="02010600030101010101" pitchFamily="2" charset="-122"/>
            </a:endParaRPr>
          </a:p>
          <a:p>
            <a:pPr algn="l" eaLnBrk="0" hangingPunct="0">
              <a:spcBef>
                <a:spcPct val="0"/>
              </a:spcBef>
              <a:buClrTx/>
            </a:pPr>
            <a:r>
              <a:rPr lang="zh-CN" altLang="en-US" sz="2400" b="0" dirty="0">
                <a:latin typeface="Times New Roman" panose="02020603050405020304" pitchFamily="18" charset="0"/>
                <a:cs typeface="Times New Roman" panose="02020603050405020304" pitchFamily="18" charset="0"/>
              </a:rPr>
              <a:t>        棋局的评价使用静态估值函数。它通常是一个加权的数值型特征向量的函数，具体的特征包括双方棋子的个数、位置、双方棋子的数量差、关键棋子（如王或帅等）的位置和数量信息等。</a:t>
            </a:r>
            <a:endParaRPr lang="zh-CN" altLang="en-US" sz="2400" b="0" dirty="0">
              <a:latin typeface="Times New Roman" panose="02020603050405020304" pitchFamily="18" charset="0"/>
              <a:cs typeface="Times New Roman" panose="02020603050405020304" pitchFamily="18" charset="0"/>
            </a:endParaRPr>
          </a:p>
          <a:p>
            <a:pPr algn="l" eaLnBrk="0" hangingPunct="0">
              <a:spcBef>
                <a:spcPct val="0"/>
              </a:spcBef>
              <a:buClrTx/>
            </a:pPr>
            <a:r>
              <a:rPr lang="en-US" altLang="zh-CN" sz="2400">
                <a:latin typeface="Times New Roman" panose="02020603050405020304" pitchFamily="18" charset="0"/>
                <a:cs typeface="Times New Roman" panose="02020603050405020304" pitchFamily="18" charset="0"/>
              </a:rPr>
              <a:t>4.</a:t>
            </a:r>
            <a:r>
              <a:rPr lang="zh-CN" altLang="en-US" sz="2400" dirty="0">
                <a:latin typeface="Times New Roman" panose="02020603050405020304" pitchFamily="18" charset="0"/>
                <a:cs typeface="Times New Roman" panose="02020603050405020304" pitchFamily="18" charset="0"/>
              </a:rPr>
              <a:t>搜索算法</a:t>
            </a:r>
            <a:endParaRPr lang="zh-CN" altLang="en-US" sz="2400" dirty="0">
              <a:latin typeface="宋体" panose="02010600030101010101" pitchFamily="2" charset="-122"/>
            </a:endParaRPr>
          </a:p>
          <a:p>
            <a:pPr algn="l" eaLnBrk="0" hangingPunct="0">
              <a:spcBef>
                <a:spcPct val="0"/>
              </a:spcBef>
              <a:buClrTx/>
            </a:pPr>
            <a:r>
              <a:rPr lang="zh-CN" altLang="en-US" sz="2400" b="0" dirty="0">
                <a:latin typeface="Times New Roman" panose="02020603050405020304" pitchFamily="18" charset="0"/>
                <a:cs typeface="Times New Roman" panose="02020603050405020304" pitchFamily="18" charset="0"/>
              </a:rPr>
              <a:t>        以所设计的静态估值函数为依据，实现搜索算法，如极小极大化分析算法或带</a:t>
            </a:r>
            <a:r>
              <a:rPr lang="en-US" altLang="zh-CN" sz="2400" b="0" err="1">
                <a:latin typeface="Times New Roman" panose="02020603050405020304" pitchFamily="18" charset="0"/>
                <a:cs typeface="Times New Roman" panose="02020603050405020304" pitchFamily="18" charset="0"/>
              </a:rPr>
              <a:t>α-β</a:t>
            </a:r>
            <a:r>
              <a:rPr lang="zh-CN" altLang="en-US" sz="2400" b="0" dirty="0">
                <a:latin typeface="Times New Roman" panose="02020603050405020304" pitchFamily="18" charset="0"/>
                <a:cs typeface="Times New Roman" panose="02020603050405020304" pitchFamily="18" charset="0"/>
              </a:rPr>
              <a:t>剪枝的极小极大化分析算法。</a:t>
            </a:r>
            <a:endParaRPr lang="zh-CN" altLang="en-US" sz="2400" b="0" dirty="0">
              <a:latin typeface="宋体" panose="02010600030101010101" pitchFamily="2" charset="-122"/>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69986" name="标题 1"/>
          <p:cNvSpPr>
            <a:spLocks noGrp="1"/>
          </p:cNvSpPr>
          <p:nvPr>
            <p:ph type="title"/>
          </p:nvPr>
        </p:nvSpPr>
        <p:spPr/>
        <p:txBody>
          <a:bodyPr vert="horz" wrap="square" anchor="b"/>
          <a:p>
            <a:r>
              <a:rPr lang="en-US" altLang="zh-CN" sz="2800" b="1"/>
              <a:t>2.6.3 </a:t>
            </a:r>
            <a:r>
              <a:rPr lang="zh-CN" altLang="en-US" sz="2800" b="1" dirty="0"/>
              <a:t>剪枝技术在博弈问题中的应用（</a:t>
            </a:r>
            <a:r>
              <a:rPr lang="en-US" altLang="zh-CN" sz="2800" b="1"/>
              <a:t>3</a:t>
            </a:r>
            <a:r>
              <a:rPr lang="zh-CN" altLang="en-US" sz="2800" b="1" dirty="0"/>
              <a:t>）</a:t>
            </a:r>
            <a:endParaRPr lang="zh-CN" altLang="en-US" sz="2800" b="1" dirty="0"/>
          </a:p>
        </p:txBody>
      </p:sp>
      <p:sp>
        <p:nvSpPr>
          <p:cNvPr id="169990" name="Rectangle 2"/>
          <p:cNvSpPr/>
          <p:nvPr/>
        </p:nvSpPr>
        <p:spPr>
          <a:xfrm>
            <a:off x="4572000" y="-137636"/>
            <a:ext cx="127000" cy="276860"/>
          </a:xfrm>
          <a:prstGeom prst="rect">
            <a:avLst/>
          </a:prstGeom>
          <a:noFill/>
          <a:ln w="9525">
            <a:noFill/>
          </a:ln>
        </p:spPr>
        <p:txBody>
          <a:bodyPr wrap="none" lIns="0" tIns="0" rIns="0" bIns="0" anchor="ctr">
            <a:spAutoFit/>
          </a:bodyPr>
          <a:p>
            <a:endParaRPr lang="zh-CN" altLang="en-US" dirty="0">
              <a:latin typeface="宋体" panose="02010600030101010101" pitchFamily="2" charset="-122"/>
            </a:endParaRPr>
          </a:p>
        </p:txBody>
      </p:sp>
      <p:sp>
        <p:nvSpPr>
          <p:cNvPr id="169991" name="Rectangle 4"/>
          <p:cNvSpPr/>
          <p:nvPr/>
        </p:nvSpPr>
        <p:spPr>
          <a:xfrm>
            <a:off x="4572000" y="-137636"/>
            <a:ext cx="127000" cy="276860"/>
          </a:xfrm>
          <a:prstGeom prst="rect">
            <a:avLst/>
          </a:prstGeom>
          <a:noFill/>
          <a:ln w="9525">
            <a:noFill/>
          </a:ln>
        </p:spPr>
        <p:txBody>
          <a:bodyPr wrap="none" lIns="0" tIns="0" rIns="0" bIns="0" anchor="ctr">
            <a:spAutoFit/>
          </a:bodyPr>
          <a:p>
            <a:endParaRPr lang="zh-CN" altLang="en-US" dirty="0">
              <a:latin typeface="宋体" panose="02010600030101010101" pitchFamily="2" charset="-122"/>
            </a:endParaRPr>
          </a:p>
        </p:txBody>
      </p:sp>
      <p:sp>
        <p:nvSpPr>
          <p:cNvPr id="169992" name="Rectangle 6"/>
          <p:cNvSpPr/>
          <p:nvPr/>
        </p:nvSpPr>
        <p:spPr>
          <a:xfrm>
            <a:off x="4572000" y="-137636"/>
            <a:ext cx="127000" cy="276860"/>
          </a:xfrm>
          <a:prstGeom prst="rect">
            <a:avLst/>
          </a:prstGeom>
          <a:noFill/>
          <a:ln w="9525">
            <a:noFill/>
          </a:ln>
        </p:spPr>
        <p:txBody>
          <a:bodyPr wrap="none" lIns="0" tIns="0" rIns="0" bIns="0" anchor="ctr">
            <a:spAutoFit/>
          </a:bodyPr>
          <a:p>
            <a:endParaRPr lang="zh-CN" altLang="en-US" dirty="0">
              <a:latin typeface="宋体" panose="02010600030101010101" pitchFamily="2" charset="-122"/>
            </a:endParaRPr>
          </a:p>
        </p:txBody>
      </p:sp>
      <p:sp>
        <p:nvSpPr>
          <p:cNvPr id="169993" name="Rectangle 8"/>
          <p:cNvSpPr/>
          <p:nvPr/>
        </p:nvSpPr>
        <p:spPr>
          <a:xfrm>
            <a:off x="4572000" y="-137636"/>
            <a:ext cx="127000" cy="276860"/>
          </a:xfrm>
          <a:prstGeom prst="rect">
            <a:avLst/>
          </a:prstGeom>
          <a:noFill/>
          <a:ln w="9525">
            <a:noFill/>
          </a:ln>
        </p:spPr>
        <p:txBody>
          <a:bodyPr wrap="none" lIns="0" tIns="0" rIns="0" bIns="0" anchor="ctr">
            <a:spAutoFit/>
          </a:bodyPr>
          <a:p>
            <a:endParaRPr lang="zh-CN" altLang="en-US" dirty="0">
              <a:latin typeface="宋体" panose="02010600030101010101" pitchFamily="2" charset="-122"/>
            </a:endParaRPr>
          </a:p>
        </p:txBody>
      </p:sp>
      <p:sp>
        <p:nvSpPr>
          <p:cNvPr id="169994" name="矩形 169993"/>
          <p:cNvSpPr/>
          <p:nvPr/>
        </p:nvSpPr>
        <p:spPr>
          <a:xfrm>
            <a:off x="0" y="0"/>
            <a:ext cx="9144000" cy="0"/>
          </a:xfrm>
          <a:prstGeom prst="rect">
            <a:avLst/>
          </a:prstGeom>
          <a:noFill/>
          <a:ln w="9525">
            <a:noFill/>
          </a:ln>
        </p:spPr>
        <p:txBody>
          <a:bodyPr/>
          <a:p>
            <a:endParaRPr lang="zh-CN" altLang="en-US"/>
          </a:p>
        </p:txBody>
      </p:sp>
      <p:sp>
        <p:nvSpPr>
          <p:cNvPr id="169995" name="文本框 169994"/>
          <p:cNvSpPr txBox="1"/>
          <p:nvPr/>
        </p:nvSpPr>
        <p:spPr>
          <a:xfrm>
            <a:off x="755650" y="1558925"/>
            <a:ext cx="7127875" cy="4502785"/>
          </a:xfrm>
          <a:prstGeom prst="rect">
            <a:avLst/>
          </a:prstGeom>
          <a:noFill/>
          <a:ln w="9525">
            <a:noFill/>
          </a:ln>
        </p:spPr>
        <p:txBody>
          <a:bodyPr lIns="0" tIns="0" rIns="0" bIns="0">
            <a:spAutoFit/>
          </a:bodyPr>
          <a:p>
            <a:pPr marL="381000" indent="-381000" algn="l">
              <a:spcBef>
                <a:spcPct val="60000"/>
              </a:spcBef>
            </a:pPr>
            <a:r>
              <a:rPr lang="en-US" altLang="zh-CN" sz="2400" b="0" i="1" err="1">
                <a:latin typeface="宋体" panose="02010600030101010101" pitchFamily="2" charset="-122"/>
              </a:rPr>
              <a:t>α</a:t>
            </a:r>
            <a:r>
              <a:rPr lang="en-US" altLang="zh-CN" sz="2400" b="0" err="1">
                <a:latin typeface="宋体" panose="02010600030101010101" pitchFamily="2" charset="-122"/>
              </a:rPr>
              <a:t>-</a:t>
            </a:r>
            <a:r>
              <a:rPr lang="en-US" altLang="zh-CN" sz="2400" b="0" i="1" err="1">
                <a:latin typeface="宋体" panose="02010600030101010101" pitchFamily="2" charset="-122"/>
              </a:rPr>
              <a:t>β</a:t>
            </a:r>
            <a:r>
              <a:rPr lang="zh-CN" altLang="en-US" sz="2400" b="0" dirty="0">
                <a:latin typeface="宋体" panose="02010600030101010101" pitchFamily="2" charset="-122"/>
              </a:rPr>
              <a:t>剪枝技术在简单博弈问题中的应用</a:t>
            </a:r>
            <a:endParaRPr lang="zh-CN" altLang="en-US" sz="2400" b="0" dirty="0">
              <a:latin typeface="宋体" panose="02010600030101010101" pitchFamily="2" charset="-122"/>
            </a:endParaRPr>
          </a:p>
          <a:p>
            <a:pPr marL="381000" indent="-381000" algn="l">
              <a:spcBef>
                <a:spcPct val="60000"/>
              </a:spcBef>
            </a:pPr>
            <a:r>
              <a:rPr lang="en-US" altLang="zh-CN" sz="2400">
                <a:latin typeface="宋体" panose="02010600030101010101" pitchFamily="2" charset="-122"/>
              </a:rPr>
              <a:t>1.</a:t>
            </a:r>
            <a:r>
              <a:rPr lang="zh-CN" altLang="en-US" sz="2400" dirty="0">
                <a:latin typeface="宋体" panose="02010600030101010101" pitchFamily="2" charset="-122"/>
              </a:rPr>
              <a:t>棋盘的表示</a:t>
            </a:r>
            <a:endParaRPr lang="zh-CN" altLang="en-US" sz="2400" dirty="0">
              <a:latin typeface="宋体" panose="02010600030101010101" pitchFamily="2" charset="-122"/>
            </a:endParaRPr>
          </a:p>
          <a:p>
            <a:pPr marL="381000" indent="-381000" algn="l">
              <a:spcBef>
                <a:spcPct val="60000"/>
              </a:spcBef>
            </a:pPr>
            <a:r>
              <a:rPr lang="zh-CN" altLang="en-US" sz="2400" b="0" dirty="0">
                <a:latin typeface="宋体" panose="02010600030101010101" pitchFamily="2" charset="-122"/>
              </a:rPr>
              <a:t>井字棋的棋盘可用</a:t>
            </a:r>
            <a:r>
              <a:rPr lang="en-US" altLang="zh-CN" sz="2400" b="0">
                <a:latin typeface="宋体" panose="02010600030101010101" pitchFamily="2" charset="-122"/>
              </a:rPr>
              <a:t>9</a:t>
            </a:r>
            <a:r>
              <a:rPr lang="zh-CN" altLang="en-US" sz="2400" b="0" dirty="0">
                <a:latin typeface="宋体" panose="02010600030101010101" pitchFamily="2" charset="-122"/>
              </a:rPr>
              <a:t>元组来定义：</a:t>
            </a:r>
            <a:endParaRPr lang="zh-CN" altLang="en-US" sz="2400" b="0" dirty="0">
              <a:latin typeface="宋体" panose="02010600030101010101" pitchFamily="2" charset="-122"/>
            </a:endParaRPr>
          </a:p>
          <a:p>
            <a:pPr marL="381000" indent="-381000" algn="l">
              <a:spcBef>
                <a:spcPct val="60000"/>
              </a:spcBef>
            </a:pPr>
            <a:r>
              <a:rPr lang="en-US" altLang="zh-CN" sz="2400" b="0" i="1">
                <a:latin typeface="Times New Roman" panose="02020603050405020304" pitchFamily="18" charset="0"/>
              </a:rPr>
              <a:t>              Q</a:t>
            </a:r>
            <a:r>
              <a:rPr lang="en-US" altLang="zh-CN" sz="2400" b="0">
                <a:latin typeface="Times New Roman" panose="02020603050405020304" pitchFamily="18" charset="0"/>
              </a:rPr>
              <a:t> = (</a:t>
            </a:r>
            <a:r>
              <a:rPr lang="en-US" altLang="zh-CN" sz="2400" b="0" i="1">
                <a:latin typeface="Times New Roman" panose="02020603050405020304" pitchFamily="18" charset="0"/>
              </a:rPr>
              <a:t>q</a:t>
            </a:r>
            <a:r>
              <a:rPr lang="en-US" altLang="zh-CN" sz="2400" b="0" baseline="-25000">
                <a:latin typeface="Times New Roman" panose="02020603050405020304" pitchFamily="18" charset="0"/>
              </a:rPr>
              <a:t>1</a:t>
            </a:r>
            <a:r>
              <a:rPr lang="en-US" altLang="zh-CN" sz="2400" b="0">
                <a:latin typeface="Times New Roman" panose="02020603050405020304" pitchFamily="18" charset="0"/>
              </a:rPr>
              <a:t>, </a:t>
            </a:r>
            <a:r>
              <a:rPr lang="en-US" altLang="zh-CN" sz="2400" b="0" i="1">
                <a:latin typeface="Times New Roman" panose="02020603050405020304" pitchFamily="18" charset="0"/>
              </a:rPr>
              <a:t>q</a:t>
            </a:r>
            <a:r>
              <a:rPr lang="en-US" altLang="zh-CN" sz="2400" b="0" baseline="-25000">
                <a:latin typeface="Times New Roman" panose="02020603050405020304" pitchFamily="18" charset="0"/>
              </a:rPr>
              <a:t>2</a:t>
            </a:r>
            <a:r>
              <a:rPr lang="zh-CN" altLang="en-US" sz="2400" b="0" dirty="0">
                <a:latin typeface="Times New Roman" panose="02020603050405020304" pitchFamily="18" charset="0"/>
              </a:rPr>
              <a:t>，</a:t>
            </a:r>
            <a:r>
              <a:rPr lang="en-US" altLang="zh-CN" sz="2400" b="0">
                <a:latin typeface="Times New Roman" panose="02020603050405020304" pitchFamily="18" charset="0"/>
              </a:rPr>
              <a:t>…</a:t>
            </a:r>
            <a:r>
              <a:rPr lang="zh-CN" altLang="en-US" sz="2400" b="0" dirty="0">
                <a:latin typeface="Times New Roman" panose="02020603050405020304" pitchFamily="18" charset="0"/>
              </a:rPr>
              <a:t>， </a:t>
            </a:r>
            <a:r>
              <a:rPr lang="en-US" altLang="zh-CN" sz="2400" b="0" i="1">
                <a:latin typeface="Times New Roman" panose="02020603050405020304" pitchFamily="18" charset="0"/>
              </a:rPr>
              <a:t>q</a:t>
            </a:r>
            <a:r>
              <a:rPr lang="en-US" altLang="zh-CN" sz="2400" b="0" baseline="-25000">
                <a:latin typeface="Times New Roman" panose="02020603050405020304" pitchFamily="18" charset="0"/>
              </a:rPr>
              <a:t>9</a:t>
            </a:r>
            <a:r>
              <a:rPr lang="en-US" altLang="zh-CN" sz="2400" b="0">
                <a:latin typeface="Times New Roman" panose="02020603050405020304" pitchFamily="18" charset="0"/>
              </a:rPr>
              <a:t>)</a:t>
            </a:r>
            <a:endParaRPr lang="en-US" altLang="zh-CN" sz="2400" b="0">
              <a:latin typeface="Times New Roman" panose="02020603050405020304" pitchFamily="18" charset="0"/>
            </a:endParaRPr>
          </a:p>
          <a:p>
            <a:pPr marL="381000" indent="-381000" algn="l">
              <a:spcBef>
                <a:spcPct val="60000"/>
              </a:spcBef>
            </a:pPr>
            <a:r>
              <a:rPr lang="zh-CN" altLang="en-US" sz="2400" b="0" dirty="0">
                <a:latin typeface="宋体" panose="02010600030101010101" pitchFamily="2" charset="-122"/>
              </a:rPr>
              <a:t>其中，分量</a:t>
            </a:r>
            <a:r>
              <a:rPr lang="en-US" altLang="zh-CN" sz="2400" b="0" i="1" err="1">
                <a:latin typeface="宋体" panose="02010600030101010101" pitchFamily="2" charset="-122"/>
              </a:rPr>
              <a:t>q</a:t>
            </a:r>
            <a:r>
              <a:rPr lang="en-US" altLang="zh-CN" sz="2400" b="0" baseline="-25000" err="1">
                <a:latin typeface="宋体" panose="02010600030101010101" pitchFamily="2" charset="-122"/>
              </a:rPr>
              <a:t>i</a:t>
            </a:r>
            <a:r>
              <a:rPr lang="en-US" altLang="zh-CN" sz="2400" b="0">
                <a:latin typeface="宋体" panose="02010600030101010101" pitchFamily="2" charset="-122"/>
                <a:sym typeface="Symbol" panose="05050102010706020507" pitchFamily="18" charset="2"/>
              </a:rPr>
              <a:t></a:t>
            </a:r>
            <a:r>
              <a:rPr lang="zh-CN" altLang="en-US" sz="2400" b="0" dirty="0">
                <a:latin typeface="宋体" panose="02010600030101010101" pitchFamily="2" charset="-122"/>
              </a:rPr>
              <a:t>｛</a:t>
            </a:r>
            <a:r>
              <a:rPr lang="en-US" altLang="zh-CN" sz="2400" b="0">
                <a:latin typeface="宋体" panose="02010600030101010101" pitchFamily="2" charset="-122"/>
              </a:rPr>
              <a:t>0</a:t>
            </a:r>
            <a:r>
              <a:rPr lang="zh-CN" altLang="en-US" sz="2400" b="0" dirty="0">
                <a:latin typeface="宋体" panose="02010600030101010101" pitchFamily="2" charset="-122"/>
              </a:rPr>
              <a:t>，</a:t>
            </a:r>
            <a:r>
              <a:rPr lang="en-US" altLang="zh-CN" sz="2400" b="0">
                <a:latin typeface="宋体" panose="02010600030101010101" pitchFamily="2" charset="-122"/>
              </a:rPr>
              <a:t>1</a:t>
            </a:r>
            <a:r>
              <a:rPr lang="zh-CN" altLang="en-US" sz="2400" b="0" dirty="0">
                <a:latin typeface="宋体" panose="02010600030101010101" pitchFamily="2" charset="-122"/>
              </a:rPr>
              <a:t>，</a:t>
            </a:r>
            <a:r>
              <a:rPr lang="en-US" altLang="zh-CN" sz="2400" b="0">
                <a:latin typeface="宋体" panose="02010600030101010101" pitchFamily="2" charset="-122"/>
              </a:rPr>
              <a:t>2</a:t>
            </a:r>
            <a:r>
              <a:rPr lang="zh-CN" altLang="en-US" sz="2400" b="0" dirty="0">
                <a:latin typeface="宋体" panose="02010600030101010101" pitchFamily="2" charset="-122"/>
              </a:rPr>
              <a:t>｝，</a:t>
            </a:r>
            <a:endParaRPr lang="zh-CN" altLang="en-US" sz="2400" b="0" dirty="0">
              <a:latin typeface="宋体" panose="02010600030101010101" pitchFamily="2" charset="-122"/>
            </a:endParaRPr>
          </a:p>
          <a:p>
            <a:pPr marL="381000" indent="-381000" algn="l">
              <a:spcBef>
                <a:spcPct val="60000"/>
              </a:spcBef>
            </a:pPr>
            <a:r>
              <a:rPr lang="en-US" altLang="zh-CN" sz="2400" b="0" i="1">
                <a:latin typeface="宋体" panose="02010600030101010101" pitchFamily="2" charset="-122"/>
              </a:rPr>
              <a:t>     </a:t>
            </a:r>
            <a:r>
              <a:rPr lang="en-US" altLang="zh-CN" sz="2400" b="0" i="1" err="1">
                <a:latin typeface="宋体" panose="02010600030101010101" pitchFamily="2" charset="-122"/>
              </a:rPr>
              <a:t>q</a:t>
            </a:r>
            <a:r>
              <a:rPr lang="en-US" altLang="zh-CN" sz="2400" b="0" baseline="-25000" err="1">
                <a:latin typeface="宋体" panose="02010600030101010101" pitchFamily="2" charset="-122"/>
              </a:rPr>
              <a:t>i</a:t>
            </a:r>
            <a:r>
              <a:rPr lang="zh-CN" altLang="en-US" sz="2400" b="0" dirty="0">
                <a:latin typeface="宋体" panose="02010600030101010101" pitchFamily="2" charset="-122"/>
              </a:rPr>
              <a:t>取</a:t>
            </a:r>
            <a:r>
              <a:rPr lang="en-US" altLang="zh-CN" sz="2400" b="0">
                <a:latin typeface="宋体" panose="02010600030101010101" pitchFamily="2" charset="-122"/>
              </a:rPr>
              <a:t>0</a:t>
            </a:r>
            <a:r>
              <a:rPr lang="zh-CN" altLang="en-US" sz="2400" b="0" dirty="0">
                <a:latin typeface="宋体" panose="02010600030101010101" pitchFamily="2" charset="-122"/>
              </a:rPr>
              <a:t>时表示</a:t>
            </a:r>
            <a:r>
              <a:rPr lang="en-US" altLang="zh-CN" sz="2400" b="0" i="1" err="1">
                <a:latin typeface="宋体" panose="02010600030101010101" pitchFamily="2" charset="-122"/>
              </a:rPr>
              <a:t>q</a:t>
            </a:r>
            <a:r>
              <a:rPr lang="en-US" altLang="zh-CN" sz="2400" b="0" baseline="-25000" err="1">
                <a:latin typeface="宋体" panose="02010600030101010101" pitchFamily="2" charset="-122"/>
              </a:rPr>
              <a:t>i</a:t>
            </a:r>
            <a:r>
              <a:rPr lang="zh-CN" altLang="en-US" sz="2400" b="0" dirty="0">
                <a:latin typeface="宋体" panose="02010600030101010101" pitchFamily="2" charset="-122"/>
              </a:rPr>
              <a:t>为空格，</a:t>
            </a:r>
            <a:endParaRPr lang="zh-CN" altLang="en-US" sz="2400" b="0" dirty="0">
              <a:latin typeface="宋体" panose="02010600030101010101" pitchFamily="2" charset="-122"/>
            </a:endParaRPr>
          </a:p>
          <a:p>
            <a:pPr marL="381000" indent="-381000" algn="l">
              <a:spcBef>
                <a:spcPct val="60000"/>
              </a:spcBef>
            </a:pPr>
            <a:r>
              <a:rPr lang="en-US" altLang="zh-CN" sz="2400" b="0" i="1">
                <a:latin typeface="宋体" panose="02010600030101010101" pitchFamily="2" charset="-122"/>
              </a:rPr>
              <a:t>     </a:t>
            </a:r>
            <a:r>
              <a:rPr lang="en-US" altLang="zh-CN" sz="2400" b="0" i="1" err="1">
                <a:latin typeface="宋体" panose="02010600030101010101" pitchFamily="2" charset="-122"/>
              </a:rPr>
              <a:t>q</a:t>
            </a:r>
            <a:r>
              <a:rPr lang="en-US" altLang="zh-CN" sz="2400" b="0" baseline="-25000" err="1">
                <a:latin typeface="宋体" panose="02010600030101010101" pitchFamily="2" charset="-122"/>
              </a:rPr>
              <a:t>i</a:t>
            </a:r>
            <a:r>
              <a:rPr lang="zh-CN" altLang="en-US" sz="2400" b="0" dirty="0">
                <a:latin typeface="宋体" panose="02010600030101010101" pitchFamily="2" charset="-122"/>
              </a:rPr>
              <a:t>取</a:t>
            </a:r>
            <a:r>
              <a:rPr lang="en-US" altLang="zh-CN" sz="2400" b="0">
                <a:latin typeface="宋体" panose="02010600030101010101" pitchFamily="2" charset="-122"/>
              </a:rPr>
              <a:t>1</a:t>
            </a:r>
            <a:r>
              <a:rPr lang="zh-CN" altLang="en-US" sz="2400" b="0" dirty="0">
                <a:latin typeface="宋体" panose="02010600030101010101" pitchFamily="2" charset="-122"/>
              </a:rPr>
              <a:t>时表示</a:t>
            </a:r>
            <a:r>
              <a:rPr lang="en-US" altLang="zh-CN" sz="2400" b="0">
                <a:latin typeface="宋体" panose="02010600030101010101" pitchFamily="2" charset="-122"/>
              </a:rPr>
              <a:t>MAX</a:t>
            </a:r>
            <a:r>
              <a:rPr lang="zh-CN" altLang="en-US" sz="2400" b="0" dirty="0">
                <a:latin typeface="宋体" panose="02010600030101010101" pitchFamily="2" charset="-122"/>
              </a:rPr>
              <a:t>方占据</a:t>
            </a:r>
            <a:r>
              <a:rPr lang="en-US" altLang="zh-CN" sz="2400" b="0" i="1" err="1">
                <a:latin typeface="宋体" panose="02010600030101010101" pitchFamily="2" charset="-122"/>
              </a:rPr>
              <a:t>q</a:t>
            </a:r>
            <a:r>
              <a:rPr lang="en-US" altLang="zh-CN" sz="2400" b="0" baseline="-25000" err="1">
                <a:latin typeface="宋体" panose="02010600030101010101" pitchFamily="2" charset="-122"/>
              </a:rPr>
              <a:t>i</a:t>
            </a:r>
            <a:r>
              <a:rPr lang="zh-CN" altLang="en-US" sz="2400" b="0" dirty="0">
                <a:latin typeface="宋体" panose="02010600030101010101" pitchFamily="2" charset="-122"/>
              </a:rPr>
              <a:t>位置，</a:t>
            </a:r>
            <a:endParaRPr lang="zh-CN" altLang="en-US" sz="2400" b="0" dirty="0">
              <a:latin typeface="宋体" panose="02010600030101010101" pitchFamily="2" charset="-122"/>
            </a:endParaRPr>
          </a:p>
          <a:p>
            <a:pPr marL="381000" indent="-381000" algn="l">
              <a:spcBef>
                <a:spcPct val="60000"/>
              </a:spcBef>
            </a:pPr>
            <a:r>
              <a:rPr lang="en-US" altLang="zh-CN" sz="2400" b="0" i="1">
                <a:latin typeface="宋体" panose="02010600030101010101" pitchFamily="2" charset="-122"/>
              </a:rPr>
              <a:t>     </a:t>
            </a:r>
            <a:r>
              <a:rPr lang="en-US" altLang="zh-CN" sz="2400" b="0" i="1" err="1">
                <a:latin typeface="宋体" panose="02010600030101010101" pitchFamily="2" charset="-122"/>
              </a:rPr>
              <a:t>q</a:t>
            </a:r>
            <a:r>
              <a:rPr lang="en-US" altLang="zh-CN" sz="2400" b="0" baseline="-25000" err="1">
                <a:latin typeface="宋体" panose="02010600030101010101" pitchFamily="2" charset="-122"/>
              </a:rPr>
              <a:t>i</a:t>
            </a:r>
            <a:r>
              <a:rPr lang="zh-CN" altLang="en-US" sz="2400" b="0" dirty="0">
                <a:latin typeface="宋体" panose="02010600030101010101" pitchFamily="2" charset="-122"/>
              </a:rPr>
              <a:t>取</a:t>
            </a:r>
            <a:r>
              <a:rPr lang="en-US" altLang="zh-CN" sz="2400" b="0">
                <a:latin typeface="宋体" panose="02010600030101010101" pitchFamily="2" charset="-122"/>
              </a:rPr>
              <a:t>2</a:t>
            </a:r>
            <a:r>
              <a:rPr lang="zh-CN" altLang="en-US" sz="2400" b="0" dirty="0">
                <a:latin typeface="宋体" panose="02010600030101010101" pitchFamily="2" charset="-122"/>
              </a:rPr>
              <a:t>时表示</a:t>
            </a:r>
            <a:r>
              <a:rPr lang="en-US" altLang="zh-CN" sz="2400" b="0">
                <a:latin typeface="宋体" panose="02010600030101010101" pitchFamily="2" charset="-122"/>
              </a:rPr>
              <a:t>MIN</a:t>
            </a:r>
            <a:r>
              <a:rPr lang="zh-CN" altLang="en-US" sz="2400" b="0" dirty="0">
                <a:latin typeface="宋体" panose="02010600030101010101" pitchFamily="2" charset="-122"/>
              </a:rPr>
              <a:t>方占据</a:t>
            </a:r>
            <a:r>
              <a:rPr lang="en-US" altLang="zh-CN" sz="2400" b="0" i="1" err="1">
                <a:latin typeface="宋体" panose="02010600030101010101" pitchFamily="2" charset="-122"/>
              </a:rPr>
              <a:t>q</a:t>
            </a:r>
            <a:r>
              <a:rPr lang="en-US" altLang="zh-CN" sz="2400" b="0" baseline="-25000" err="1">
                <a:latin typeface="宋体" panose="02010600030101010101" pitchFamily="2" charset="-122"/>
              </a:rPr>
              <a:t>i</a:t>
            </a:r>
            <a:r>
              <a:rPr lang="zh-CN" altLang="en-US" sz="2400" b="0" dirty="0">
                <a:latin typeface="宋体" panose="02010600030101010101" pitchFamily="2" charset="-122"/>
              </a:rPr>
              <a:t>位置。</a:t>
            </a:r>
            <a:endParaRPr lang="zh-CN" altLang="en-US" sz="2400" b="0" dirty="0">
              <a:latin typeface="宋体" panose="02010600030101010101" pitchFamily="2" charset="-122"/>
            </a:endParaRPr>
          </a:p>
        </p:txBody>
      </p:sp>
      <p:sp>
        <p:nvSpPr>
          <p:cNvPr id="169996" name="矩形 169995"/>
          <p:cNvSpPr/>
          <p:nvPr/>
        </p:nvSpPr>
        <p:spPr>
          <a:xfrm>
            <a:off x="0" y="0"/>
            <a:ext cx="9144000" cy="0"/>
          </a:xfrm>
          <a:prstGeom prst="rect">
            <a:avLst/>
          </a:prstGeom>
          <a:noFill/>
          <a:ln w="9525">
            <a:noFill/>
          </a:ln>
        </p:spPr>
        <p:txBody>
          <a:bodyPr/>
          <a:p>
            <a:endParaRPr lang="zh-CN" altLang="en-US"/>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71010" name="标题 1"/>
          <p:cNvSpPr>
            <a:spLocks noGrp="1"/>
          </p:cNvSpPr>
          <p:nvPr>
            <p:ph type="title"/>
          </p:nvPr>
        </p:nvSpPr>
        <p:spPr/>
        <p:txBody>
          <a:bodyPr vert="horz" wrap="square" anchor="b"/>
          <a:p>
            <a:r>
              <a:rPr lang="en-US" altLang="zh-CN" sz="2800" b="1"/>
              <a:t>2.6.3 </a:t>
            </a:r>
            <a:r>
              <a:rPr lang="zh-CN" altLang="en-US" sz="2800" b="1" dirty="0"/>
              <a:t>剪枝技术在博弈问题中的应用（</a:t>
            </a:r>
            <a:r>
              <a:rPr lang="en-US" altLang="zh-CN" sz="2800" b="1"/>
              <a:t>4</a:t>
            </a:r>
            <a:r>
              <a:rPr lang="zh-CN" altLang="en-US" sz="2800" b="1" dirty="0"/>
              <a:t>）</a:t>
            </a:r>
            <a:endParaRPr lang="zh-CN" altLang="en-US" sz="2800" b="1" dirty="0"/>
          </a:p>
        </p:txBody>
      </p:sp>
      <p:sp>
        <p:nvSpPr>
          <p:cNvPr id="171011" name="内容占位符 2"/>
          <p:cNvSpPr>
            <a:spLocks noGrp="1"/>
          </p:cNvSpPr>
          <p:nvPr>
            <p:ph idx="4294967295"/>
          </p:nvPr>
        </p:nvSpPr>
        <p:spPr>
          <a:xfrm>
            <a:off x="1116330" y="1341755"/>
            <a:ext cx="8027670" cy="4791075"/>
          </a:xfrm>
        </p:spPr>
        <p:txBody>
          <a:bodyPr vert="horz" wrap="square" anchor="t"/>
          <a:p>
            <a:pPr>
              <a:buNone/>
            </a:pPr>
            <a:r>
              <a:rPr lang="zh-CN" altLang="en-US" sz="2400" dirty="0"/>
              <a:t>开局： </a:t>
            </a:r>
            <a:r>
              <a:rPr lang="en-US" altLang="zh-CN" sz="2400" i="1" err="1">
                <a:latin typeface="Times New Roman" panose="02020603050405020304" pitchFamily="18" charset="0"/>
              </a:rPr>
              <a:t>Q</a:t>
            </a:r>
            <a:r>
              <a:rPr lang="en-US" altLang="zh-CN" sz="2400" err="1"/>
              <a:t>[</a:t>
            </a:r>
            <a:r>
              <a:rPr lang="en-US" altLang="zh-CN" sz="2400" i="1" err="1">
                <a:latin typeface="Times New Roman" panose="02020603050405020304" pitchFamily="18" charset="0"/>
              </a:rPr>
              <a:t>i</a:t>
            </a:r>
            <a:r>
              <a:rPr lang="en-US" altLang="zh-CN" sz="2400"/>
              <a:t> , </a:t>
            </a:r>
            <a:r>
              <a:rPr lang="en-US" altLang="zh-CN" sz="2400" i="1">
                <a:latin typeface="Times New Roman" panose="02020603050405020304" pitchFamily="18" charset="0"/>
              </a:rPr>
              <a:t>j</a:t>
            </a:r>
            <a:r>
              <a:rPr lang="en-US" altLang="zh-CN" sz="2400"/>
              <a:t>]=0</a:t>
            </a:r>
            <a:r>
              <a:rPr lang="zh-CN" altLang="en-US" sz="2400" dirty="0"/>
              <a:t> </a:t>
            </a:r>
            <a:r>
              <a:rPr lang="en-US" altLang="zh-CN" sz="2400"/>
              <a:t>,</a:t>
            </a:r>
            <a:endParaRPr lang="en-US" altLang="zh-CN" sz="2400"/>
          </a:p>
          <a:p>
            <a:pPr>
              <a:buNone/>
            </a:pPr>
            <a:r>
              <a:rPr lang="zh-CN" altLang="en-US" sz="2400" dirty="0"/>
              <a:t>终局：如果</a:t>
            </a:r>
            <a:r>
              <a:rPr lang="en-US" altLang="zh-CN" sz="2400" i="1" err="1">
                <a:latin typeface="Times New Roman" panose="02020603050405020304" pitchFamily="18" charset="0"/>
              </a:rPr>
              <a:t>Q</a:t>
            </a:r>
            <a:r>
              <a:rPr lang="en-US" altLang="zh-CN" sz="2400" err="1"/>
              <a:t>[</a:t>
            </a:r>
            <a:r>
              <a:rPr lang="en-US" altLang="zh-CN" sz="2400" i="1" err="1">
                <a:latin typeface="Times New Roman" panose="02020603050405020304" pitchFamily="18" charset="0"/>
              </a:rPr>
              <a:t>i</a:t>
            </a:r>
            <a:r>
              <a:rPr lang="en-US" altLang="zh-CN" sz="2400"/>
              <a:t> , </a:t>
            </a:r>
            <a:r>
              <a:rPr lang="en-US" altLang="zh-CN" sz="2400" i="1">
                <a:latin typeface="Times New Roman" panose="02020603050405020304" pitchFamily="18" charset="0"/>
              </a:rPr>
              <a:t>i</a:t>
            </a:r>
            <a:r>
              <a:rPr lang="en-US" altLang="zh-CN" sz="2400"/>
              <a:t>]=</a:t>
            </a:r>
            <a:r>
              <a:rPr lang="en-US" altLang="zh-CN" sz="2400" i="1">
                <a:latin typeface="Times New Roman" panose="02020603050405020304" pitchFamily="18" charset="0"/>
              </a:rPr>
              <a:t>m</a:t>
            </a:r>
            <a:r>
              <a:rPr lang="zh-CN" altLang="en-US" sz="2400" dirty="0"/>
              <a:t> ；</a:t>
            </a:r>
            <a:endParaRPr lang="zh-CN" altLang="en-US" sz="2400" dirty="0"/>
          </a:p>
          <a:p>
            <a:pPr>
              <a:buNone/>
            </a:pPr>
            <a:r>
              <a:rPr lang="zh-CN" altLang="en-US" sz="2400" dirty="0"/>
              <a:t>         或者：</a:t>
            </a:r>
            <a:r>
              <a:rPr lang="en-US" altLang="zh-CN" sz="2400" i="1">
                <a:latin typeface="Times New Roman" panose="02020603050405020304" pitchFamily="18" charset="0"/>
              </a:rPr>
              <a:t> </a:t>
            </a:r>
            <a:r>
              <a:rPr lang="en-US" altLang="zh-CN" sz="2400" i="1" err="1">
                <a:latin typeface="Times New Roman" panose="02020603050405020304" pitchFamily="18" charset="0"/>
              </a:rPr>
              <a:t>Q</a:t>
            </a:r>
            <a:r>
              <a:rPr lang="en-US" altLang="zh-CN" sz="2400" err="1"/>
              <a:t>[</a:t>
            </a:r>
            <a:r>
              <a:rPr lang="en-US" altLang="zh-CN" sz="2400" i="1" err="1">
                <a:latin typeface="Times New Roman" panose="02020603050405020304" pitchFamily="18" charset="0"/>
              </a:rPr>
              <a:t>i</a:t>
            </a:r>
            <a:r>
              <a:rPr lang="en-US" altLang="zh-CN" sz="2400"/>
              <a:t> , </a:t>
            </a:r>
            <a:r>
              <a:rPr lang="en-US" altLang="zh-CN" sz="2400">
                <a:latin typeface="Times New Roman" panose="02020603050405020304" pitchFamily="18" charset="0"/>
              </a:rPr>
              <a:t>1</a:t>
            </a:r>
            <a:r>
              <a:rPr lang="en-US" altLang="zh-CN" sz="2400"/>
              <a:t>] =</a:t>
            </a:r>
            <a:r>
              <a:rPr lang="en-US" altLang="zh-CN" sz="2400" i="1" err="1">
                <a:latin typeface="Times New Roman" panose="02020603050405020304" pitchFamily="18" charset="0"/>
              </a:rPr>
              <a:t>Q</a:t>
            </a:r>
            <a:r>
              <a:rPr lang="en-US" altLang="zh-CN" sz="2400" err="1"/>
              <a:t>[</a:t>
            </a:r>
            <a:r>
              <a:rPr lang="en-US" altLang="zh-CN" sz="2400" i="1" err="1">
                <a:latin typeface="Times New Roman" panose="02020603050405020304" pitchFamily="18" charset="0"/>
              </a:rPr>
              <a:t>i</a:t>
            </a:r>
            <a:r>
              <a:rPr lang="en-US" altLang="zh-CN" sz="2400"/>
              <a:t> , </a:t>
            </a:r>
            <a:r>
              <a:rPr lang="en-US" altLang="zh-CN" sz="2400">
                <a:latin typeface="Times New Roman" panose="02020603050405020304" pitchFamily="18" charset="0"/>
              </a:rPr>
              <a:t>2</a:t>
            </a:r>
            <a:r>
              <a:rPr lang="en-US" altLang="zh-CN" sz="2400"/>
              <a:t>] =</a:t>
            </a:r>
            <a:r>
              <a:rPr lang="en-US" altLang="zh-CN" sz="2400" i="1" err="1">
                <a:latin typeface="Times New Roman" panose="02020603050405020304" pitchFamily="18" charset="0"/>
              </a:rPr>
              <a:t>Q</a:t>
            </a:r>
            <a:r>
              <a:rPr lang="en-US" altLang="zh-CN" sz="2400" err="1"/>
              <a:t>[</a:t>
            </a:r>
            <a:r>
              <a:rPr lang="en-US" altLang="zh-CN" sz="2400" i="1" err="1">
                <a:latin typeface="Times New Roman" panose="02020603050405020304" pitchFamily="18" charset="0"/>
              </a:rPr>
              <a:t>i</a:t>
            </a:r>
            <a:r>
              <a:rPr lang="en-US" altLang="zh-CN" sz="2400"/>
              <a:t> , </a:t>
            </a:r>
            <a:r>
              <a:rPr lang="en-US" altLang="zh-CN" sz="2400">
                <a:latin typeface="Times New Roman" panose="02020603050405020304" pitchFamily="18" charset="0"/>
              </a:rPr>
              <a:t>3</a:t>
            </a:r>
            <a:r>
              <a:rPr lang="en-US" altLang="zh-CN" sz="2400"/>
              <a:t>] =</a:t>
            </a:r>
            <a:r>
              <a:rPr lang="en-US" altLang="zh-CN" sz="2400" i="1">
                <a:latin typeface="Times New Roman" panose="02020603050405020304" pitchFamily="18" charset="0"/>
              </a:rPr>
              <a:t>m</a:t>
            </a:r>
            <a:r>
              <a:rPr lang="zh-CN" altLang="en-US" sz="2400" dirty="0"/>
              <a:t> ；</a:t>
            </a:r>
            <a:endParaRPr lang="zh-CN" altLang="en-US" sz="2400" dirty="0"/>
          </a:p>
          <a:p>
            <a:pPr>
              <a:buNone/>
            </a:pPr>
            <a:r>
              <a:rPr lang="zh-CN" altLang="en-US" sz="2400" dirty="0"/>
              <a:t>         或者：</a:t>
            </a:r>
            <a:r>
              <a:rPr lang="en-US" altLang="zh-CN" sz="2400" i="1">
                <a:latin typeface="Times New Roman" panose="02020603050405020304" pitchFamily="18" charset="0"/>
              </a:rPr>
              <a:t> Q</a:t>
            </a:r>
            <a:r>
              <a:rPr lang="en-US" altLang="zh-CN" sz="2400"/>
              <a:t>[</a:t>
            </a:r>
            <a:r>
              <a:rPr lang="en-US" altLang="zh-CN" sz="2400">
                <a:latin typeface="Times New Roman" panose="02020603050405020304" pitchFamily="18" charset="0"/>
              </a:rPr>
              <a:t>1</a:t>
            </a:r>
            <a:r>
              <a:rPr lang="en-US" altLang="zh-CN" sz="2400"/>
              <a:t> , </a:t>
            </a:r>
            <a:r>
              <a:rPr lang="en-US" altLang="zh-CN" sz="2400" i="1">
                <a:latin typeface="Times New Roman" panose="02020603050405020304" pitchFamily="18" charset="0"/>
              </a:rPr>
              <a:t>j</a:t>
            </a:r>
            <a:r>
              <a:rPr lang="en-US" altLang="zh-CN" sz="2400"/>
              <a:t>] =</a:t>
            </a:r>
            <a:r>
              <a:rPr lang="en-US" altLang="zh-CN" sz="2400" i="1">
                <a:latin typeface="Times New Roman" panose="02020603050405020304" pitchFamily="18" charset="0"/>
              </a:rPr>
              <a:t>Q</a:t>
            </a:r>
            <a:r>
              <a:rPr lang="en-US" altLang="zh-CN" sz="2400"/>
              <a:t>[</a:t>
            </a:r>
            <a:r>
              <a:rPr lang="en-US" altLang="zh-CN" sz="2400">
                <a:latin typeface="Times New Roman" panose="02020603050405020304" pitchFamily="18" charset="0"/>
              </a:rPr>
              <a:t>2</a:t>
            </a:r>
            <a:r>
              <a:rPr lang="en-US" altLang="zh-CN" sz="2400"/>
              <a:t> , </a:t>
            </a:r>
            <a:r>
              <a:rPr lang="en-US" altLang="zh-CN" sz="2400" i="1">
                <a:latin typeface="Times New Roman" panose="02020603050405020304" pitchFamily="18" charset="0"/>
              </a:rPr>
              <a:t>j</a:t>
            </a:r>
            <a:r>
              <a:rPr lang="en-US" altLang="zh-CN" sz="2400"/>
              <a:t>] =</a:t>
            </a:r>
            <a:r>
              <a:rPr lang="en-US" altLang="zh-CN" sz="2400" i="1">
                <a:latin typeface="Times New Roman" panose="02020603050405020304" pitchFamily="18" charset="0"/>
              </a:rPr>
              <a:t>Q</a:t>
            </a:r>
            <a:r>
              <a:rPr lang="en-US" altLang="zh-CN" sz="2400"/>
              <a:t>[</a:t>
            </a:r>
            <a:r>
              <a:rPr lang="en-US" altLang="zh-CN" sz="2400">
                <a:latin typeface="Times New Roman" panose="02020603050405020304" pitchFamily="18" charset="0"/>
              </a:rPr>
              <a:t>3</a:t>
            </a:r>
            <a:r>
              <a:rPr lang="en-US" altLang="zh-CN" sz="2400"/>
              <a:t> , </a:t>
            </a:r>
            <a:r>
              <a:rPr lang="en-US" altLang="zh-CN" sz="2400" i="1">
                <a:latin typeface="Times New Roman" panose="02020603050405020304" pitchFamily="18" charset="0"/>
              </a:rPr>
              <a:t>j</a:t>
            </a:r>
            <a:r>
              <a:rPr lang="en-US" altLang="zh-CN" sz="2400"/>
              <a:t>] =</a:t>
            </a:r>
            <a:r>
              <a:rPr lang="en-US" altLang="zh-CN" sz="2400" i="1">
                <a:latin typeface="Times New Roman" panose="02020603050405020304" pitchFamily="18" charset="0"/>
              </a:rPr>
              <a:t>m</a:t>
            </a:r>
            <a:endParaRPr lang="zh-CN" altLang="en-US" sz="2400" i="1" dirty="0">
              <a:latin typeface="Times New Roman" panose="02020603050405020304" pitchFamily="18" charset="0"/>
            </a:endParaRPr>
          </a:p>
          <a:p>
            <a:pPr>
              <a:buNone/>
            </a:pPr>
            <a:endParaRPr lang="zh-CN" altLang="en-US" sz="2400" dirty="0"/>
          </a:p>
          <a:p>
            <a:pPr>
              <a:buNone/>
            </a:pPr>
            <a:r>
              <a:rPr lang="zh-CN" altLang="en-US" sz="2400" dirty="0"/>
              <a:t> 其中                     ，            则表明</a:t>
            </a:r>
            <a:r>
              <a:rPr lang="en-US" altLang="zh-CN" sz="2400"/>
              <a:t>MAX</a:t>
            </a:r>
            <a:r>
              <a:rPr lang="zh-CN" altLang="en-US" sz="2400" dirty="0"/>
              <a:t>或</a:t>
            </a:r>
            <a:r>
              <a:rPr lang="en-US" altLang="zh-CN" sz="2400"/>
              <a:t>MIN</a:t>
            </a:r>
            <a:r>
              <a:rPr lang="zh-CN" altLang="en-US" sz="2400" dirty="0"/>
              <a:t>方获胜。</a:t>
            </a:r>
            <a:endParaRPr lang="zh-CN" altLang="en-US" sz="2400" dirty="0"/>
          </a:p>
          <a:p>
            <a:pPr>
              <a:buNone/>
            </a:pPr>
            <a:r>
              <a:rPr lang="zh-CN" altLang="en-US" sz="2400" dirty="0"/>
              <a:t>否则：</a:t>
            </a:r>
            <a:endParaRPr lang="zh-CN" altLang="en-US" sz="2400" dirty="0"/>
          </a:p>
          <a:p>
            <a:pPr>
              <a:buNone/>
            </a:pPr>
            <a:r>
              <a:rPr lang="zh-CN" altLang="en-US" sz="2400" dirty="0"/>
              <a:t>如果对                  ，都有               ，则表明和局。</a:t>
            </a:r>
            <a:endParaRPr lang="zh-CN" altLang="en-US" sz="2400" dirty="0"/>
          </a:p>
        </p:txBody>
      </p:sp>
      <p:sp>
        <p:nvSpPr>
          <p:cNvPr id="171015" name="矩形 171014"/>
          <p:cNvSpPr/>
          <p:nvPr/>
        </p:nvSpPr>
        <p:spPr>
          <a:xfrm>
            <a:off x="0" y="0"/>
            <a:ext cx="9144000" cy="0"/>
          </a:xfrm>
          <a:prstGeom prst="rect">
            <a:avLst/>
          </a:prstGeom>
          <a:noFill/>
          <a:ln w="9525">
            <a:noFill/>
          </a:ln>
        </p:spPr>
        <p:txBody>
          <a:bodyPr/>
          <a:p>
            <a:endParaRPr lang="zh-CN" altLang="en-US"/>
          </a:p>
        </p:txBody>
      </p:sp>
      <p:sp>
        <p:nvSpPr>
          <p:cNvPr id="171016" name="矩形 171015"/>
          <p:cNvSpPr/>
          <p:nvPr/>
        </p:nvSpPr>
        <p:spPr>
          <a:xfrm>
            <a:off x="0" y="0"/>
            <a:ext cx="9144000" cy="0"/>
          </a:xfrm>
          <a:prstGeom prst="rect">
            <a:avLst/>
          </a:prstGeom>
          <a:noFill/>
          <a:ln w="9525">
            <a:noFill/>
          </a:ln>
        </p:spPr>
        <p:txBody>
          <a:bodyPr/>
          <a:p>
            <a:endParaRPr lang="zh-CN" altLang="en-US"/>
          </a:p>
        </p:txBody>
      </p:sp>
      <p:graphicFrame>
        <p:nvGraphicFramePr>
          <p:cNvPr id="171017" name="对象 171016"/>
          <p:cNvGraphicFramePr>
            <a:graphicFrameLocks noChangeAspect="1"/>
          </p:cNvGraphicFramePr>
          <p:nvPr/>
        </p:nvGraphicFramePr>
        <p:xfrm>
          <a:off x="3995738" y="1341438"/>
          <a:ext cx="1873250" cy="441325"/>
        </p:xfrm>
        <a:graphic>
          <a:graphicData uri="http://schemas.openxmlformats.org/presentationml/2006/ole">
            <mc:AlternateContent xmlns:mc="http://schemas.openxmlformats.org/markup-compatibility/2006">
              <mc:Choice xmlns:v="urn:schemas-microsoft-com:vml" Requires="v">
                <p:oleObj spid="_x0000_s3108" name="" r:id="rId1" imgW="749300" imgH="203200" progId="Equation.3">
                  <p:embed/>
                </p:oleObj>
              </mc:Choice>
              <mc:Fallback>
                <p:oleObj name="" r:id="rId1" imgW="749300" imgH="203200" progId="Equation.3">
                  <p:embed/>
                  <p:pic>
                    <p:nvPicPr>
                      <p:cNvPr id="0" name="图片 3107"/>
                      <p:cNvPicPr/>
                      <p:nvPr/>
                    </p:nvPicPr>
                    <p:blipFill>
                      <a:blip r:embed="rId2"/>
                      <a:stretch>
                        <a:fillRect/>
                      </a:stretch>
                    </p:blipFill>
                    <p:spPr>
                      <a:xfrm>
                        <a:off x="3995738" y="1341438"/>
                        <a:ext cx="1873250" cy="441325"/>
                      </a:xfrm>
                      <a:prstGeom prst="rect">
                        <a:avLst/>
                      </a:prstGeom>
                      <a:noFill/>
                      <a:ln w="38100">
                        <a:noFill/>
                        <a:miter/>
                      </a:ln>
                    </p:spPr>
                  </p:pic>
                </p:oleObj>
              </mc:Fallback>
            </mc:AlternateContent>
          </a:graphicData>
        </a:graphic>
      </p:graphicFrame>
      <p:sp>
        <p:nvSpPr>
          <p:cNvPr id="171018" name="矩形 171017"/>
          <p:cNvSpPr/>
          <p:nvPr/>
        </p:nvSpPr>
        <p:spPr>
          <a:xfrm>
            <a:off x="0" y="0"/>
            <a:ext cx="9144000" cy="0"/>
          </a:xfrm>
          <a:prstGeom prst="rect">
            <a:avLst/>
          </a:prstGeom>
          <a:noFill/>
          <a:ln w="9525">
            <a:noFill/>
          </a:ln>
        </p:spPr>
        <p:txBody>
          <a:bodyPr/>
          <a:p>
            <a:endParaRPr lang="zh-CN" altLang="en-US"/>
          </a:p>
        </p:txBody>
      </p:sp>
      <p:sp>
        <p:nvSpPr>
          <p:cNvPr id="171019" name="矩形 171018"/>
          <p:cNvSpPr/>
          <p:nvPr/>
        </p:nvSpPr>
        <p:spPr>
          <a:xfrm>
            <a:off x="0" y="0"/>
            <a:ext cx="9144000" cy="0"/>
          </a:xfrm>
          <a:prstGeom prst="rect">
            <a:avLst/>
          </a:prstGeom>
          <a:noFill/>
          <a:ln w="9525">
            <a:noFill/>
          </a:ln>
        </p:spPr>
        <p:txBody>
          <a:bodyPr/>
          <a:p>
            <a:endParaRPr lang="zh-CN" altLang="en-US"/>
          </a:p>
        </p:txBody>
      </p:sp>
      <p:sp>
        <p:nvSpPr>
          <p:cNvPr id="171020" name="矩形 171019"/>
          <p:cNvSpPr/>
          <p:nvPr/>
        </p:nvSpPr>
        <p:spPr>
          <a:xfrm>
            <a:off x="0" y="0"/>
            <a:ext cx="9144000" cy="0"/>
          </a:xfrm>
          <a:prstGeom prst="rect">
            <a:avLst/>
          </a:prstGeom>
          <a:noFill/>
          <a:ln w="9525">
            <a:noFill/>
          </a:ln>
        </p:spPr>
        <p:txBody>
          <a:bodyPr/>
          <a:p>
            <a:endParaRPr lang="zh-CN" altLang="en-US"/>
          </a:p>
        </p:txBody>
      </p:sp>
      <p:graphicFrame>
        <p:nvGraphicFramePr>
          <p:cNvPr id="171021" name="对象 171020"/>
          <p:cNvGraphicFramePr>
            <a:graphicFrameLocks noChangeAspect="1"/>
          </p:cNvGraphicFramePr>
          <p:nvPr/>
        </p:nvGraphicFramePr>
        <p:xfrm>
          <a:off x="2124075" y="4437063"/>
          <a:ext cx="1584325" cy="401637"/>
        </p:xfrm>
        <a:graphic>
          <a:graphicData uri="http://schemas.openxmlformats.org/presentationml/2006/ole">
            <mc:AlternateContent xmlns:mc="http://schemas.openxmlformats.org/markup-compatibility/2006">
              <mc:Choice xmlns:v="urn:schemas-microsoft-com:vml" Requires="v">
                <p:oleObj spid="_x0000_s3109" name="" r:id="rId3" imgW="749935" imgH="190500" progId="Equation.3">
                  <p:embed/>
                </p:oleObj>
              </mc:Choice>
              <mc:Fallback>
                <p:oleObj name="" r:id="rId3" imgW="749935" imgH="190500" progId="Equation.3">
                  <p:embed/>
                  <p:pic>
                    <p:nvPicPr>
                      <p:cNvPr id="0" name="图片 3108"/>
                      <p:cNvPicPr/>
                      <p:nvPr/>
                    </p:nvPicPr>
                    <p:blipFill>
                      <a:blip r:embed="rId4"/>
                      <a:stretch>
                        <a:fillRect/>
                      </a:stretch>
                    </p:blipFill>
                    <p:spPr>
                      <a:xfrm>
                        <a:off x="2124075" y="4437063"/>
                        <a:ext cx="1584325" cy="401637"/>
                      </a:xfrm>
                      <a:prstGeom prst="rect">
                        <a:avLst/>
                      </a:prstGeom>
                      <a:noFill/>
                      <a:ln w="38100">
                        <a:noFill/>
                        <a:miter/>
                      </a:ln>
                    </p:spPr>
                  </p:pic>
                </p:oleObj>
              </mc:Fallback>
            </mc:AlternateContent>
          </a:graphicData>
        </a:graphic>
      </p:graphicFrame>
      <p:sp>
        <p:nvSpPr>
          <p:cNvPr id="171022" name="矩形 171021"/>
          <p:cNvSpPr/>
          <p:nvPr/>
        </p:nvSpPr>
        <p:spPr>
          <a:xfrm>
            <a:off x="0" y="0"/>
            <a:ext cx="9144000" cy="0"/>
          </a:xfrm>
          <a:prstGeom prst="rect">
            <a:avLst/>
          </a:prstGeom>
          <a:noFill/>
          <a:ln w="9525">
            <a:noFill/>
          </a:ln>
        </p:spPr>
        <p:txBody>
          <a:bodyPr/>
          <a:p>
            <a:endParaRPr lang="zh-CN" altLang="en-US"/>
          </a:p>
        </p:txBody>
      </p:sp>
      <p:graphicFrame>
        <p:nvGraphicFramePr>
          <p:cNvPr id="171023" name="对象 171022"/>
          <p:cNvGraphicFramePr>
            <a:graphicFrameLocks noChangeAspect="1"/>
          </p:cNvGraphicFramePr>
          <p:nvPr/>
        </p:nvGraphicFramePr>
        <p:xfrm>
          <a:off x="4295775" y="4508500"/>
          <a:ext cx="1368425" cy="420688"/>
        </p:xfrm>
        <a:graphic>
          <a:graphicData uri="http://schemas.openxmlformats.org/presentationml/2006/ole">
            <mc:AlternateContent xmlns:mc="http://schemas.openxmlformats.org/markup-compatibility/2006">
              <mc:Choice xmlns:v="urn:schemas-microsoft-com:vml" Requires="v">
                <p:oleObj spid="_x0000_s3110" name="" r:id="rId5" imgW="622300" imgH="190500" progId="Equation.3">
                  <p:embed/>
                </p:oleObj>
              </mc:Choice>
              <mc:Fallback>
                <p:oleObj name="" r:id="rId5" imgW="622300" imgH="190500" progId="Equation.3">
                  <p:embed/>
                  <p:pic>
                    <p:nvPicPr>
                      <p:cNvPr id="0" name="图片 3109"/>
                      <p:cNvPicPr/>
                      <p:nvPr/>
                    </p:nvPicPr>
                    <p:blipFill>
                      <a:blip r:embed="rId6"/>
                      <a:stretch>
                        <a:fillRect/>
                      </a:stretch>
                    </p:blipFill>
                    <p:spPr>
                      <a:xfrm>
                        <a:off x="4295775" y="4508500"/>
                        <a:ext cx="1368425" cy="420688"/>
                      </a:xfrm>
                      <a:prstGeom prst="rect">
                        <a:avLst/>
                      </a:prstGeom>
                      <a:noFill/>
                      <a:ln w="38100">
                        <a:noFill/>
                        <a:miter/>
                      </a:ln>
                    </p:spPr>
                  </p:pic>
                </p:oleObj>
              </mc:Fallback>
            </mc:AlternateContent>
          </a:graphicData>
        </a:graphic>
      </p:graphicFrame>
      <p:sp>
        <p:nvSpPr>
          <p:cNvPr id="171024" name="矩形 171023"/>
          <p:cNvSpPr/>
          <p:nvPr/>
        </p:nvSpPr>
        <p:spPr>
          <a:xfrm>
            <a:off x="0" y="0"/>
            <a:ext cx="9144000" cy="0"/>
          </a:xfrm>
          <a:prstGeom prst="rect">
            <a:avLst/>
          </a:prstGeom>
          <a:noFill/>
          <a:ln w="9525">
            <a:noFill/>
          </a:ln>
        </p:spPr>
        <p:txBody>
          <a:bodyPr/>
          <a:p>
            <a:endParaRPr lang="zh-CN" altLang="en-US"/>
          </a:p>
        </p:txBody>
      </p:sp>
      <p:sp>
        <p:nvSpPr>
          <p:cNvPr id="171025" name="矩形 171024"/>
          <p:cNvSpPr/>
          <p:nvPr/>
        </p:nvSpPr>
        <p:spPr>
          <a:xfrm>
            <a:off x="0" y="0"/>
            <a:ext cx="9144000" cy="0"/>
          </a:xfrm>
          <a:prstGeom prst="rect">
            <a:avLst/>
          </a:prstGeom>
          <a:noFill/>
          <a:ln w="9525">
            <a:noFill/>
          </a:ln>
        </p:spPr>
        <p:txBody>
          <a:bodyPr/>
          <a:p>
            <a:endParaRPr lang="zh-CN" altLang="en-US"/>
          </a:p>
        </p:txBody>
      </p:sp>
      <p:graphicFrame>
        <p:nvGraphicFramePr>
          <p:cNvPr id="171026" name="对象 171025"/>
          <p:cNvGraphicFramePr>
            <a:graphicFrameLocks noChangeAspect="1"/>
          </p:cNvGraphicFramePr>
          <p:nvPr/>
        </p:nvGraphicFramePr>
        <p:xfrm>
          <a:off x="1908175" y="3573463"/>
          <a:ext cx="2106613" cy="415925"/>
        </p:xfrm>
        <a:graphic>
          <a:graphicData uri="http://schemas.openxmlformats.org/presentationml/2006/ole">
            <mc:AlternateContent xmlns:mc="http://schemas.openxmlformats.org/markup-compatibility/2006">
              <mc:Choice xmlns:v="urn:schemas-microsoft-com:vml" Requires="v">
                <p:oleObj spid="_x0000_s3107" name="" r:id="rId7" imgW="965200" imgH="190500" progId="Equation.DSMT4">
                  <p:embed/>
                </p:oleObj>
              </mc:Choice>
              <mc:Fallback>
                <p:oleObj name="" r:id="rId7" imgW="965200" imgH="190500" progId="Equation.DSMT4">
                  <p:embed/>
                  <p:pic>
                    <p:nvPicPr>
                      <p:cNvPr id="0" name="图片 3106"/>
                      <p:cNvPicPr/>
                      <p:nvPr/>
                    </p:nvPicPr>
                    <p:blipFill>
                      <a:blip r:embed="rId8"/>
                      <a:stretch>
                        <a:fillRect/>
                      </a:stretch>
                    </p:blipFill>
                    <p:spPr>
                      <a:xfrm>
                        <a:off x="1908175" y="3573463"/>
                        <a:ext cx="2106613" cy="415925"/>
                      </a:xfrm>
                      <a:prstGeom prst="rect">
                        <a:avLst/>
                      </a:prstGeom>
                      <a:noFill/>
                      <a:ln w="38100">
                        <a:noFill/>
                        <a:miter/>
                      </a:ln>
                    </p:spPr>
                  </p:pic>
                </p:oleObj>
              </mc:Fallback>
            </mc:AlternateContent>
          </a:graphicData>
        </a:graphic>
      </p:graphicFrame>
      <p:sp>
        <p:nvSpPr>
          <p:cNvPr id="171027" name="矩形 171026"/>
          <p:cNvSpPr/>
          <p:nvPr/>
        </p:nvSpPr>
        <p:spPr>
          <a:xfrm>
            <a:off x="0" y="0"/>
            <a:ext cx="9144000" cy="0"/>
          </a:xfrm>
          <a:prstGeom prst="rect">
            <a:avLst/>
          </a:prstGeom>
          <a:noFill/>
          <a:ln w="9525">
            <a:noFill/>
          </a:ln>
        </p:spPr>
        <p:txBody>
          <a:bodyPr/>
          <a:p>
            <a:endParaRPr lang="zh-CN" altLang="en-US"/>
          </a:p>
        </p:txBody>
      </p:sp>
      <p:graphicFrame>
        <p:nvGraphicFramePr>
          <p:cNvPr id="171028" name="对象 171027"/>
          <p:cNvGraphicFramePr>
            <a:graphicFrameLocks noChangeAspect="1"/>
          </p:cNvGraphicFramePr>
          <p:nvPr/>
        </p:nvGraphicFramePr>
        <p:xfrm>
          <a:off x="3338195" y="3218498"/>
          <a:ext cx="1223963" cy="420687"/>
        </p:xfrm>
        <a:graphic>
          <a:graphicData uri="http://schemas.openxmlformats.org/presentationml/2006/ole">
            <mc:AlternateContent xmlns:mc="http://schemas.openxmlformats.org/markup-compatibility/2006">
              <mc:Choice xmlns:v="urn:schemas-microsoft-com:vml" Requires="v">
                <p:oleObj spid="_x0000_s3111" name="" r:id="rId9" imgW="584200" imgH="203200" progId="Equation.3">
                  <p:embed/>
                </p:oleObj>
              </mc:Choice>
              <mc:Fallback>
                <p:oleObj name="" r:id="rId9" imgW="584200" imgH="203200" progId="Equation.3">
                  <p:embed/>
                  <p:pic>
                    <p:nvPicPr>
                      <p:cNvPr id="0" name="图片 3110"/>
                      <p:cNvPicPr/>
                      <p:nvPr/>
                    </p:nvPicPr>
                    <p:blipFill>
                      <a:blip r:embed="rId10"/>
                      <a:stretch>
                        <a:fillRect/>
                      </a:stretch>
                    </p:blipFill>
                    <p:spPr>
                      <a:xfrm>
                        <a:off x="3338195" y="3218498"/>
                        <a:ext cx="1223963" cy="420687"/>
                      </a:xfrm>
                      <a:prstGeom prst="rect">
                        <a:avLst/>
                      </a:prstGeom>
                      <a:noFill/>
                      <a:ln w="38100">
                        <a:noFill/>
                        <a:miter/>
                      </a:ln>
                    </p:spPr>
                  </p:pic>
                </p:oleObj>
              </mc:Fallback>
            </mc:AlternateContent>
          </a:graphicData>
        </a:graphic>
      </p:graphicFrame>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72034" name="标题 172033"/>
          <p:cNvSpPr>
            <a:spLocks noGrp="1"/>
          </p:cNvSpPr>
          <p:nvPr>
            <p:ph type="title"/>
          </p:nvPr>
        </p:nvSpPr>
        <p:spPr/>
        <p:txBody>
          <a:bodyPr anchor="b"/>
          <a:p>
            <a:r>
              <a:rPr lang="en-US" altLang="zh-CN" sz="2800" b="1"/>
              <a:t>2.6.3 </a:t>
            </a:r>
            <a:r>
              <a:rPr lang="zh-CN" altLang="en-US" sz="2800" b="1" dirty="0"/>
              <a:t>剪枝技术在博弈问题中的应用（</a:t>
            </a:r>
            <a:r>
              <a:rPr lang="en-US" altLang="zh-CN" sz="2800" b="1"/>
              <a:t>5</a:t>
            </a:r>
            <a:r>
              <a:rPr lang="zh-CN" altLang="en-US" sz="2800" b="1" dirty="0"/>
              <a:t>）</a:t>
            </a:r>
            <a:endParaRPr lang="zh-CN" altLang="en-US" sz="2800" b="1" dirty="0"/>
          </a:p>
        </p:txBody>
      </p:sp>
      <p:sp>
        <p:nvSpPr>
          <p:cNvPr id="172035" name="文本占位符 172034"/>
          <p:cNvSpPr>
            <a:spLocks noGrp="1"/>
          </p:cNvSpPr>
          <p:nvPr>
            <p:ph type="body" idx="4294967295"/>
          </p:nvPr>
        </p:nvSpPr>
        <p:spPr>
          <a:xfrm>
            <a:off x="541020" y="1623060"/>
            <a:ext cx="7886700" cy="4351655"/>
          </a:xfrm>
        </p:spPr>
        <p:txBody>
          <a:bodyPr/>
          <a:p>
            <a:pPr marL="0" indent="0">
              <a:buNone/>
            </a:pPr>
            <a:r>
              <a:rPr lang="en-US" altLang="zh-CN" sz="2400" b="1"/>
              <a:t>2.</a:t>
            </a:r>
            <a:r>
              <a:rPr lang="zh-CN" altLang="en-US" sz="2400" b="1" dirty="0"/>
              <a:t>合法走步的实现</a:t>
            </a:r>
            <a:endParaRPr lang="zh-CN" altLang="en-US" sz="2400" b="1" dirty="0"/>
          </a:p>
          <a:p>
            <a:pPr marL="0" indent="0">
              <a:buNone/>
            </a:pPr>
            <a:endParaRPr lang="zh-CN" altLang="en-US" sz="2400" dirty="0"/>
          </a:p>
          <a:p>
            <a:pPr marL="0" indent="0">
              <a:buNone/>
            </a:pPr>
            <a:r>
              <a:rPr lang="zh-CN" altLang="en-US" sz="2400" dirty="0"/>
              <a:t>      轮到</a:t>
            </a:r>
            <a:r>
              <a:rPr lang="en-US" altLang="zh-CN" sz="2400"/>
              <a:t>MAX</a:t>
            </a:r>
            <a:r>
              <a:rPr lang="zh-CN" altLang="en-US" sz="2400" dirty="0"/>
              <a:t>方走时，先使用</a:t>
            </a:r>
            <a:r>
              <a:rPr lang="en-US" altLang="zh-CN" sz="2400" i="1" err="1"/>
              <a:t>α</a:t>
            </a:r>
            <a:r>
              <a:rPr lang="en-US" altLang="zh-CN" sz="2400" err="1"/>
              <a:t>-</a:t>
            </a:r>
            <a:r>
              <a:rPr lang="en-US" altLang="zh-CN" sz="2400" i="1" err="1"/>
              <a:t>β</a:t>
            </a:r>
            <a:r>
              <a:rPr lang="zh-CN" altLang="en-US" sz="2400" dirty="0"/>
              <a:t>剪枝技术选择最佳走步，如果选择在位置上放棋子，则置</a:t>
            </a:r>
            <a:r>
              <a:rPr lang="en-US" altLang="zh-CN" sz="2400" i="1" err="1">
                <a:latin typeface="Times New Roman" panose="02020603050405020304" pitchFamily="18" charset="0"/>
              </a:rPr>
              <a:t>Q</a:t>
            </a:r>
            <a:r>
              <a:rPr lang="en-US" altLang="zh-CN" sz="2400" err="1"/>
              <a:t>[</a:t>
            </a:r>
            <a:r>
              <a:rPr lang="en-US" altLang="zh-CN" sz="2400" i="1" err="1">
                <a:latin typeface="Times New Roman" panose="02020603050405020304" pitchFamily="18" charset="0"/>
              </a:rPr>
              <a:t>i</a:t>
            </a:r>
            <a:r>
              <a:rPr lang="en-US" altLang="zh-CN" sz="2400"/>
              <a:t> , </a:t>
            </a:r>
            <a:r>
              <a:rPr lang="en-US" altLang="zh-CN" sz="2400" i="1">
                <a:latin typeface="Times New Roman" panose="02020603050405020304" pitchFamily="18" charset="0"/>
              </a:rPr>
              <a:t>j</a:t>
            </a:r>
            <a:r>
              <a:rPr lang="en-US" altLang="zh-CN" sz="2400"/>
              <a:t>] = </a:t>
            </a:r>
            <a:r>
              <a:rPr lang="en-US" altLang="zh-CN" sz="2400">
                <a:latin typeface="Times New Roman" panose="02020603050405020304" pitchFamily="18" charset="0"/>
              </a:rPr>
              <a:t>1</a:t>
            </a:r>
            <a:r>
              <a:rPr lang="en-US" altLang="zh-CN" sz="2400"/>
              <a:t>  </a:t>
            </a:r>
            <a:r>
              <a:rPr lang="zh-CN" altLang="en-US" sz="2400" dirty="0"/>
              <a:t>，轮到</a:t>
            </a:r>
            <a:r>
              <a:rPr lang="en-US" altLang="zh-CN" sz="2400"/>
              <a:t>MIN</a:t>
            </a:r>
            <a:r>
              <a:rPr lang="zh-CN" altLang="en-US" sz="2400" dirty="0"/>
              <a:t>方走步时，则置</a:t>
            </a:r>
            <a:r>
              <a:rPr lang="en-US" altLang="zh-CN" sz="2400" i="1" err="1">
                <a:latin typeface="Times New Roman" panose="02020603050405020304" pitchFamily="18" charset="0"/>
              </a:rPr>
              <a:t>Q</a:t>
            </a:r>
            <a:r>
              <a:rPr lang="en-US" altLang="zh-CN" sz="2400" err="1"/>
              <a:t>[</a:t>
            </a:r>
            <a:r>
              <a:rPr lang="en-US" altLang="zh-CN" sz="2400" i="1" err="1">
                <a:latin typeface="Times New Roman" panose="02020603050405020304" pitchFamily="18" charset="0"/>
              </a:rPr>
              <a:t>i</a:t>
            </a:r>
            <a:r>
              <a:rPr lang="en-US" altLang="zh-CN" sz="2400"/>
              <a:t> , </a:t>
            </a:r>
            <a:r>
              <a:rPr lang="en-US" altLang="zh-CN" sz="2400" i="1">
                <a:latin typeface="Times New Roman" panose="02020603050405020304" pitchFamily="18" charset="0"/>
              </a:rPr>
              <a:t>j</a:t>
            </a:r>
            <a:r>
              <a:rPr lang="en-US" altLang="zh-CN" sz="2400"/>
              <a:t>] = </a:t>
            </a:r>
            <a:r>
              <a:rPr lang="en-US" altLang="zh-CN" sz="2400">
                <a:latin typeface="Times New Roman" panose="02020603050405020304" pitchFamily="18" charset="0"/>
              </a:rPr>
              <a:t>2</a:t>
            </a:r>
            <a:r>
              <a:rPr lang="zh-CN" altLang="en-US" sz="2400" dirty="0"/>
              <a:t> 。</a:t>
            </a:r>
            <a:endParaRPr lang="zh-CN" altLang="en-US" sz="2400" dirty="0"/>
          </a:p>
          <a:p>
            <a:pPr marL="0" indent="0">
              <a:buNone/>
            </a:pPr>
            <a:endParaRPr lang="zh-CN" altLang="en-US" sz="2400" dirty="0"/>
          </a:p>
          <a:p>
            <a:pPr marL="0" indent="0">
              <a:buNone/>
            </a:pPr>
            <a:r>
              <a:rPr lang="en-US" altLang="zh-CN" sz="2400" b="1"/>
              <a:t>3.</a:t>
            </a:r>
            <a:r>
              <a:rPr lang="zh-CN" altLang="en-US" sz="2400" b="1" dirty="0"/>
              <a:t>静态估值函数的设计</a:t>
            </a:r>
            <a:endParaRPr lang="zh-CN" altLang="en-US" sz="2400" b="1" dirty="0"/>
          </a:p>
          <a:p>
            <a:pPr marL="0" indent="0">
              <a:buNone/>
            </a:pPr>
            <a:endParaRPr lang="zh-CN" altLang="en-US" sz="2400" b="1" dirty="0"/>
          </a:p>
        </p:txBody>
      </p:sp>
      <p:sp>
        <p:nvSpPr>
          <p:cNvPr id="172036" name="矩形 172035"/>
          <p:cNvSpPr/>
          <p:nvPr/>
        </p:nvSpPr>
        <p:spPr>
          <a:xfrm>
            <a:off x="0" y="0"/>
            <a:ext cx="9144000" cy="0"/>
          </a:xfrm>
          <a:prstGeom prst="rect">
            <a:avLst/>
          </a:prstGeom>
          <a:noFill/>
          <a:ln w="9525">
            <a:noFill/>
          </a:ln>
        </p:spPr>
        <p:txBody>
          <a:bodyPr/>
          <a:p>
            <a:endParaRPr lang="zh-CN" altLang="en-US"/>
          </a:p>
        </p:txBody>
      </p:sp>
      <p:sp>
        <p:nvSpPr>
          <p:cNvPr id="172037" name="矩形 172036"/>
          <p:cNvSpPr/>
          <p:nvPr/>
        </p:nvSpPr>
        <p:spPr>
          <a:xfrm>
            <a:off x="0" y="0"/>
            <a:ext cx="9144000" cy="0"/>
          </a:xfrm>
          <a:prstGeom prst="rect">
            <a:avLst/>
          </a:prstGeom>
          <a:noFill/>
          <a:ln w="9525">
            <a:noFill/>
          </a:ln>
        </p:spPr>
        <p:txBody>
          <a:bodyPr/>
          <a:p>
            <a:endParaRPr lang="zh-CN" altLang="en-US"/>
          </a:p>
        </p:txBody>
      </p:sp>
      <p:sp>
        <p:nvSpPr>
          <p:cNvPr id="2" name="日期占位符 1"/>
          <p:cNvSpPr/>
          <p:nvPr>
            <p:ph type="dt" sz="half" idx="4294967295"/>
          </p:nvPr>
        </p:nvSpPr>
        <p:spPr>
          <a:xfrm>
            <a:off x="0" y="6356350"/>
            <a:ext cx="2057400" cy="365125"/>
          </a:xfrm>
        </p:spPr>
        <p:txBody>
          <a:bodyPr/>
          <a:p>
            <a:pPr lvl="0" eaLnBrk="1" hangingPunct="1">
              <a:spcBef>
                <a:spcPct val="0"/>
              </a:spcBef>
              <a:buClrTx/>
            </a:pPr>
            <a:fld id="{BB962C8B-B14F-4D97-AF65-F5344CB8AC3E}" type="datetime1">
              <a:rPr lang="zh-CN" altLang="en-US" dirty="0"/>
            </a:fld>
            <a:endParaRPr lang="zh-CN" altLang="en-US" dirty="0">
              <a:latin typeface="宋体" panose="02010600030101010101" pitchFamily="2" charset="-122"/>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73058" name="标题 173057"/>
          <p:cNvSpPr>
            <a:spLocks noGrp="1"/>
          </p:cNvSpPr>
          <p:nvPr>
            <p:ph type="title"/>
          </p:nvPr>
        </p:nvSpPr>
        <p:spPr/>
        <p:txBody>
          <a:bodyPr anchor="b"/>
          <a:p>
            <a:r>
              <a:rPr lang="en-US" altLang="zh-CN" sz="2800" b="1"/>
              <a:t>2.6.3 </a:t>
            </a:r>
            <a:r>
              <a:rPr lang="zh-CN" altLang="en-US" sz="2800" b="1" dirty="0"/>
              <a:t>剪枝技术在博弈问题中的应用（</a:t>
            </a:r>
            <a:r>
              <a:rPr lang="en-US" altLang="zh-CN" sz="2800" b="1"/>
              <a:t>6</a:t>
            </a:r>
            <a:r>
              <a:rPr lang="zh-CN" altLang="en-US" sz="2800" b="1" dirty="0"/>
              <a:t>）</a:t>
            </a:r>
            <a:endParaRPr lang="zh-CN" altLang="en-US" sz="2800" b="1" dirty="0"/>
          </a:p>
        </p:txBody>
      </p:sp>
      <p:graphicFrame>
        <p:nvGraphicFramePr>
          <p:cNvPr id="173059" name="表格 173058"/>
          <p:cNvGraphicFramePr/>
          <p:nvPr/>
        </p:nvGraphicFramePr>
        <p:xfrm>
          <a:off x="4038600" y="1371600"/>
          <a:ext cx="685800" cy="688975"/>
        </p:xfrm>
        <a:graphic>
          <a:graphicData uri="http://schemas.openxmlformats.org/drawingml/2006/table">
            <a:tbl>
              <a:tblPr/>
              <a:tblGrid>
                <a:gridCol w="228600"/>
                <a:gridCol w="228600"/>
                <a:gridCol w="228600"/>
              </a:tblGrid>
              <a:tr h="257175">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000" dirty="0"/>
                    </a:p>
                  </a:txBody>
                  <a:tcPr marL="0" marR="0" marT="0" marB="0">
                    <a:lnL cap="flat">
                      <a:noFill/>
                    </a:lnL>
                    <a:lnR w="12700" cap="flat" cmpd="sng">
                      <a:solidFill>
                        <a:schemeClr val="tx1"/>
                      </a:solidFill>
                      <a:prstDash val="solid"/>
                      <a:headEnd type="none" w="med" len="med"/>
                      <a:tailEnd type="none" w="med" len="med"/>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0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a:t>b</a:t>
                      </a:r>
                      <a:endParaRPr lang="en-US" altLang="zh-CN" sz="1400"/>
                    </a:p>
                  </a:txBody>
                  <a:tcPr marL="0" marR="0" marT="0" marB="0">
                    <a:lnL w="12700" cap="flat" cmpd="sng">
                      <a:solidFill>
                        <a:schemeClr val="tx1"/>
                      </a:solidFill>
                      <a:prstDash val="solid"/>
                      <a:headEnd type="none" w="med" len="med"/>
                      <a:tailEnd type="none" w="med" len="med"/>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tr>
              <a:tr h="228600">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000" dirty="0"/>
                    </a:p>
                  </a:txBody>
                  <a:tcPr marL="0" marR="0" marT="0" marB="0">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a:t>a</a:t>
                      </a:r>
                      <a:endParaRPr lang="en-US" altLang="zh-CN" sz="140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000" dirty="0"/>
                    </a:p>
                  </a:txBody>
                  <a:tcPr marL="0" marR="0" marT="0" marB="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03200">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000" dirty="0"/>
                    </a:p>
                  </a:txBody>
                  <a:tcPr marL="0" marR="0" marT="0" marB="0">
                    <a:lnL cap="flat">
                      <a:noFill/>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000" dirty="0"/>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000" dirty="0"/>
                    </a:p>
                  </a:txBody>
                  <a:tcPr marL="0" marR="0" marT="0" marB="0">
                    <a:lnL w="12700" cap="flat" cmpd="sng">
                      <a:solidFill>
                        <a:schemeClr val="tx1"/>
                      </a:solidFill>
                      <a:prstDash val="solid"/>
                      <a:headEnd type="none" w="med" len="med"/>
                      <a:tailEnd type="none" w="med" len="med"/>
                    </a:lnL>
                    <a:lnR cap="flat">
                      <a:noFill/>
                    </a:lnR>
                    <a:lnT w="12700" cap="flat" cmpd="sng">
                      <a:solidFill>
                        <a:schemeClr val="tx1"/>
                      </a:solidFill>
                      <a:prstDash val="solid"/>
                      <a:headEnd type="none" w="med" len="med"/>
                      <a:tailEnd type="none" w="med" len="med"/>
                    </a:lnT>
                    <a:lnB cap="flat">
                      <a:noFill/>
                    </a:lnB>
                    <a:lnTlToBr>
                      <a:noFill/>
                    </a:lnTlToBr>
                    <a:lnBlToTr>
                      <a:noFill/>
                    </a:lnBlToTr>
                    <a:noFill/>
                  </a:tcPr>
                </a:tc>
              </a:tr>
            </a:tbl>
          </a:graphicData>
        </a:graphic>
      </p:graphicFrame>
      <p:sp>
        <p:nvSpPr>
          <p:cNvPr id="173085" name="直接连接符 173084"/>
          <p:cNvSpPr/>
          <p:nvPr/>
        </p:nvSpPr>
        <p:spPr>
          <a:xfrm flipH="1">
            <a:off x="1905000" y="2057400"/>
            <a:ext cx="2362200" cy="533400"/>
          </a:xfrm>
          <a:prstGeom prst="line">
            <a:avLst/>
          </a:prstGeom>
          <a:ln w="19050" cap="flat" cmpd="sng">
            <a:solidFill>
              <a:schemeClr val="tx1"/>
            </a:solidFill>
            <a:prstDash val="solid"/>
            <a:headEnd type="none" w="med" len="med"/>
            <a:tailEnd type="triangle" w="med" len="med"/>
          </a:ln>
        </p:spPr>
      </p:sp>
      <p:sp>
        <p:nvSpPr>
          <p:cNvPr id="173086" name="直接连接符 173085"/>
          <p:cNvSpPr/>
          <p:nvPr/>
        </p:nvSpPr>
        <p:spPr>
          <a:xfrm>
            <a:off x="1524000" y="4191000"/>
            <a:ext cx="228600" cy="0"/>
          </a:xfrm>
          <a:prstGeom prst="line">
            <a:avLst/>
          </a:prstGeom>
          <a:ln w="9525">
            <a:noFill/>
          </a:ln>
        </p:spPr>
      </p:sp>
      <p:sp>
        <p:nvSpPr>
          <p:cNvPr id="173087" name="直接连接符 173086"/>
          <p:cNvSpPr/>
          <p:nvPr/>
        </p:nvSpPr>
        <p:spPr>
          <a:xfrm>
            <a:off x="1524000" y="4851400"/>
            <a:ext cx="228600" cy="0"/>
          </a:xfrm>
          <a:prstGeom prst="line">
            <a:avLst/>
          </a:prstGeom>
          <a:ln w="9525">
            <a:noFill/>
          </a:ln>
        </p:spPr>
      </p:sp>
      <p:sp>
        <p:nvSpPr>
          <p:cNvPr id="173088" name="直接连接符 173087"/>
          <p:cNvSpPr/>
          <p:nvPr/>
        </p:nvSpPr>
        <p:spPr>
          <a:xfrm>
            <a:off x="1524000" y="4191000"/>
            <a:ext cx="0" cy="228600"/>
          </a:xfrm>
          <a:prstGeom prst="line">
            <a:avLst/>
          </a:prstGeom>
          <a:ln w="9525">
            <a:noFill/>
          </a:ln>
        </p:spPr>
      </p:sp>
      <p:sp>
        <p:nvSpPr>
          <p:cNvPr id="173089" name="直接连接符 173088"/>
          <p:cNvSpPr/>
          <p:nvPr/>
        </p:nvSpPr>
        <p:spPr>
          <a:xfrm>
            <a:off x="2209800" y="4191000"/>
            <a:ext cx="0" cy="228600"/>
          </a:xfrm>
          <a:prstGeom prst="line">
            <a:avLst/>
          </a:prstGeom>
          <a:ln w="9525">
            <a:noFill/>
          </a:ln>
        </p:spPr>
      </p:sp>
      <p:sp>
        <p:nvSpPr>
          <p:cNvPr id="173090" name="直接连接符 173089"/>
          <p:cNvSpPr/>
          <p:nvPr/>
        </p:nvSpPr>
        <p:spPr>
          <a:xfrm>
            <a:off x="1752600" y="4191000"/>
            <a:ext cx="269875" cy="0"/>
          </a:xfrm>
          <a:prstGeom prst="line">
            <a:avLst/>
          </a:prstGeom>
          <a:ln w="9525">
            <a:noFill/>
          </a:ln>
        </p:spPr>
      </p:sp>
      <p:sp>
        <p:nvSpPr>
          <p:cNvPr id="173091" name="直接连接符 173090"/>
          <p:cNvSpPr/>
          <p:nvPr/>
        </p:nvSpPr>
        <p:spPr>
          <a:xfrm>
            <a:off x="1524000" y="4419600"/>
            <a:ext cx="0" cy="228600"/>
          </a:xfrm>
          <a:prstGeom prst="line">
            <a:avLst/>
          </a:prstGeom>
          <a:ln w="9525">
            <a:noFill/>
          </a:ln>
        </p:spPr>
      </p:sp>
      <p:sp>
        <p:nvSpPr>
          <p:cNvPr id="173092" name="直接连接符 173091"/>
          <p:cNvSpPr/>
          <p:nvPr/>
        </p:nvSpPr>
        <p:spPr>
          <a:xfrm>
            <a:off x="2022475" y="4191000"/>
            <a:ext cx="187325" cy="0"/>
          </a:xfrm>
          <a:prstGeom prst="line">
            <a:avLst/>
          </a:prstGeom>
          <a:ln w="9525">
            <a:noFill/>
          </a:ln>
        </p:spPr>
      </p:sp>
      <p:sp>
        <p:nvSpPr>
          <p:cNvPr id="173093" name="直接连接符 173092"/>
          <p:cNvSpPr/>
          <p:nvPr/>
        </p:nvSpPr>
        <p:spPr>
          <a:xfrm>
            <a:off x="2209800" y="4419600"/>
            <a:ext cx="0" cy="228600"/>
          </a:xfrm>
          <a:prstGeom prst="line">
            <a:avLst/>
          </a:prstGeom>
          <a:ln w="9525">
            <a:noFill/>
          </a:ln>
        </p:spPr>
      </p:sp>
      <p:sp>
        <p:nvSpPr>
          <p:cNvPr id="173094" name="直接连接符 173093"/>
          <p:cNvSpPr/>
          <p:nvPr/>
        </p:nvSpPr>
        <p:spPr>
          <a:xfrm>
            <a:off x="1524000" y="4648200"/>
            <a:ext cx="0" cy="203200"/>
          </a:xfrm>
          <a:prstGeom prst="line">
            <a:avLst/>
          </a:prstGeom>
          <a:ln w="9525">
            <a:noFill/>
          </a:ln>
        </p:spPr>
      </p:sp>
      <p:sp>
        <p:nvSpPr>
          <p:cNvPr id="173095" name="直接连接符 173094"/>
          <p:cNvSpPr/>
          <p:nvPr/>
        </p:nvSpPr>
        <p:spPr>
          <a:xfrm>
            <a:off x="2209800" y="4648200"/>
            <a:ext cx="0" cy="203200"/>
          </a:xfrm>
          <a:prstGeom prst="line">
            <a:avLst/>
          </a:prstGeom>
          <a:ln w="9525">
            <a:noFill/>
          </a:ln>
        </p:spPr>
      </p:sp>
      <p:sp>
        <p:nvSpPr>
          <p:cNvPr id="173096" name="直接连接符 173095"/>
          <p:cNvSpPr/>
          <p:nvPr/>
        </p:nvSpPr>
        <p:spPr>
          <a:xfrm>
            <a:off x="1752600" y="4851400"/>
            <a:ext cx="269875" cy="0"/>
          </a:xfrm>
          <a:prstGeom prst="line">
            <a:avLst/>
          </a:prstGeom>
          <a:ln w="9525">
            <a:noFill/>
          </a:ln>
        </p:spPr>
      </p:sp>
      <p:sp>
        <p:nvSpPr>
          <p:cNvPr id="173097" name="直接连接符 173096"/>
          <p:cNvSpPr/>
          <p:nvPr/>
        </p:nvSpPr>
        <p:spPr>
          <a:xfrm>
            <a:off x="2022475" y="4851400"/>
            <a:ext cx="187325" cy="0"/>
          </a:xfrm>
          <a:prstGeom prst="line">
            <a:avLst/>
          </a:prstGeom>
          <a:ln w="9525">
            <a:noFill/>
          </a:ln>
        </p:spPr>
      </p:sp>
      <p:sp>
        <p:nvSpPr>
          <p:cNvPr id="173098" name="直接连接符 173097"/>
          <p:cNvSpPr/>
          <p:nvPr/>
        </p:nvSpPr>
        <p:spPr>
          <a:xfrm>
            <a:off x="762000" y="4191000"/>
            <a:ext cx="228600" cy="0"/>
          </a:xfrm>
          <a:prstGeom prst="line">
            <a:avLst/>
          </a:prstGeom>
          <a:ln w="9525">
            <a:noFill/>
          </a:ln>
        </p:spPr>
      </p:sp>
      <p:sp>
        <p:nvSpPr>
          <p:cNvPr id="173099" name="直接连接符 173098"/>
          <p:cNvSpPr/>
          <p:nvPr/>
        </p:nvSpPr>
        <p:spPr>
          <a:xfrm>
            <a:off x="762000" y="4851400"/>
            <a:ext cx="228600" cy="0"/>
          </a:xfrm>
          <a:prstGeom prst="line">
            <a:avLst/>
          </a:prstGeom>
          <a:ln w="9525">
            <a:noFill/>
          </a:ln>
        </p:spPr>
      </p:sp>
      <p:sp>
        <p:nvSpPr>
          <p:cNvPr id="173100" name="直接连接符 173099"/>
          <p:cNvSpPr/>
          <p:nvPr/>
        </p:nvSpPr>
        <p:spPr>
          <a:xfrm>
            <a:off x="762000" y="4191000"/>
            <a:ext cx="0" cy="228600"/>
          </a:xfrm>
          <a:prstGeom prst="line">
            <a:avLst/>
          </a:prstGeom>
          <a:ln w="9525">
            <a:noFill/>
          </a:ln>
        </p:spPr>
      </p:sp>
      <p:sp>
        <p:nvSpPr>
          <p:cNvPr id="173101" name="直接连接符 173100"/>
          <p:cNvSpPr/>
          <p:nvPr/>
        </p:nvSpPr>
        <p:spPr>
          <a:xfrm>
            <a:off x="1447800" y="4191000"/>
            <a:ext cx="0" cy="228600"/>
          </a:xfrm>
          <a:prstGeom prst="line">
            <a:avLst/>
          </a:prstGeom>
          <a:ln w="9525">
            <a:noFill/>
          </a:ln>
        </p:spPr>
      </p:sp>
      <p:sp>
        <p:nvSpPr>
          <p:cNvPr id="173102" name="直接连接符 173101"/>
          <p:cNvSpPr/>
          <p:nvPr/>
        </p:nvSpPr>
        <p:spPr>
          <a:xfrm>
            <a:off x="990600" y="4191000"/>
            <a:ext cx="304800" cy="0"/>
          </a:xfrm>
          <a:prstGeom prst="line">
            <a:avLst/>
          </a:prstGeom>
          <a:ln w="9525">
            <a:noFill/>
          </a:ln>
        </p:spPr>
      </p:sp>
      <p:sp>
        <p:nvSpPr>
          <p:cNvPr id="173103" name="直接连接符 173102"/>
          <p:cNvSpPr/>
          <p:nvPr/>
        </p:nvSpPr>
        <p:spPr>
          <a:xfrm>
            <a:off x="762000" y="4419600"/>
            <a:ext cx="0" cy="228600"/>
          </a:xfrm>
          <a:prstGeom prst="line">
            <a:avLst/>
          </a:prstGeom>
          <a:ln w="9525">
            <a:noFill/>
          </a:ln>
        </p:spPr>
      </p:sp>
      <p:sp>
        <p:nvSpPr>
          <p:cNvPr id="173104" name="直接连接符 173103"/>
          <p:cNvSpPr/>
          <p:nvPr/>
        </p:nvSpPr>
        <p:spPr>
          <a:xfrm>
            <a:off x="1295400" y="4191000"/>
            <a:ext cx="152400" cy="0"/>
          </a:xfrm>
          <a:prstGeom prst="line">
            <a:avLst/>
          </a:prstGeom>
          <a:ln w="9525">
            <a:noFill/>
          </a:ln>
        </p:spPr>
      </p:sp>
      <p:sp>
        <p:nvSpPr>
          <p:cNvPr id="173105" name="直接连接符 173104"/>
          <p:cNvSpPr/>
          <p:nvPr/>
        </p:nvSpPr>
        <p:spPr>
          <a:xfrm>
            <a:off x="1447800" y="4419600"/>
            <a:ext cx="0" cy="228600"/>
          </a:xfrm>
          <a:prstGeom prst="line">
            <a:avLst/>
          </a:prstGeom>
          <a:ln w="9525">
            <a:noFill/>
          </a:ln>
        </p:spPr>
      </p:sp>
      <p:sp>
        <p:nvSpPr>
          <p:cNvPr id="173106" name="直接连接符 173105"/>
          <p:cNvSpPr/>
          <p:nvPr/>
        </p:nvSpPr>
        <p:spPr>
          <a:xfrm>
            <a:off x="762000" y="4648200"/>
            <a:ext cx="0" cy="203200"/>
          </a:xfrm>
          <a:prstGeom prst="line">
            <a:avLst/>
          </a:prstGeom>
          <a:ln w="9525">
            <a:noFill/>
          </a:ln>
        </p:spPr>
      </p:sp>
      <p:sp>
        <p:nvSpPr>
          <p:cNvPr id="173107" name="直接连接符 173106"/>
          <p:cNvSpPr/>
          <p:nvPr/>
        </p:nvSpPr>
        <p:spPr>
          <a:xfrm>
            <a:off x="1447800" y="4648200"/>
            <a:ext cx="0" cy="203200"/>
          </a:xfrm>
          <a:prstGeom prst="line">
            <a:avLst/>
          </a:prstGeom>
          <a:ln w="9525">
            <a:noFill/>
          </a:ln>
        </p:spPr>
      </p:sp>
      <p:sp>
        <p:nvSpPr>
          <p:cNvPr id="173108" name="直接连接符 173107"/>
          <p:cNvSpPr/>
          <p:nvPr/>
        </p:nvSpPr>
        <p:spPr>
          <a:xfrm>
            <a:off x="990600" y="4851400"/>
            <a:ext cx="304800" cy="0"/>
          </a:xfrm>
          <a:prstGeom prst="line">
            <a:avLst/>
          </a:prstGeom>
          <a:ln w="9525">
            <a:noFill/>
          </a:ln>
        </p:spPr>
      </p:sp>
      <p:sp>
        <p:nvSpPr>
          <p:cNvPr id="173109" name="直接连接符 173108"/>
          <p:cNvSpPr/>
          <p:nvPr/>
        </p:nvSpPr>
        <p:spPr>
          <a:xfrm>
            <a:off x="1295400" y="4851400"/>
            <a:ext cx="152400" cy="0"/>
          </a:xfrm>
          <a:prstGeom prst="line">
            <a:avLst/>
          </a:prstGeom>
          <a:ln w="9525">
            <a:noFill/>
          </a:ln>
        </p:spPr>
      </p:sp>
      <p:sp>
        <p:nvSpPr>
          <p:cNvPr id="173110" name="矩形 173109"/>
          <p:cNvSpPr/>
          <p:nvPr/>
        </p:nvSpPr>
        <p:spPr>
          <a:xfrm>
            <a:off x="152400" y="48006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1</a:t>
            </a:r>
            <a:endParaRPr lang="en-US" altLang="zh-CN" b="0">
              <a:latin typeface="华文新魏" panose="02010800040101010101" pitchFamily="2" charset="-122"/>
              <a:ea typeface="华文新魏" panose="02010800040101010101" pitchFamily="2" charset="-122"/>
            </a:endParaRPr>
          </a:p>
        </p:txBody>
      </p:sp>
      <p:sp>
        <p:nvSpPr>
          <p:cNvPr id="173111" name="矩形 173110"/>
          <p:cNvSpPr/>
          <p:nvPr/>
        </p:nvSpPr>
        <p:spPr>
          <a:xfrm>
            <a:off x="914400" y="48768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0</a:t>
            </a:r>
            <a:endParaRPr lang="en-US" altLang="zh-CN" b="0">
              <a:latin typeface="华文新魏" panose="02010800040101010101" pitchFamily="2" charset="-122"/>
              <a:ea typeface="华文新魏" panose="02010800040101010101" pitchFamily="2" charset="-122"/>
            </a:endParaRPr>
          </a:p>
        </p:txBody>
      </p:sp>
      <p:sp>
        <p:nvSpPr>
          <p:cNvPr id="173112" name="直接连接符 173111"/>
          <p:cNvSpPr/>
          <p:nvPr/>
        </p:nvSpPr>
        <p:spPr>
          <a:xfrm>
            <a:off x="76200" y="4216400"/>
            <a:ext cx="152400" cy="0"/>
          </a:xfrm>
          <a:prstGeom prst="line">
            <a:avLst/>
          </a:prstGeom>
          <a:ln w="9525">
            <a:noFill/>
          </a:ln>
        </p:spPr>
      </p:sp>
      <p:sp>
        <p:nvSpPr>
          <p:cNvPr id="173113" name="直接连接符 173112"/>
          <p:cNvSpPr/>
          <p:nvPr/>
        </p:nvSpPr>
        <p:spPr>
          <a:xfrm>
            <a:off x="76200" y="4826000"/>
            <a:ext cx="152400" cy="0"/>
          </a:xfrm>
          <a:prstGeom prst="line">
            <a:avLst/>
          </a:prstGeom>
          <a:ln w="9525">
            <a:noFill/>
          </a:ln>
        </p:spPr>
      </p:sp>
      <p:sp>
        <p:nvSpPr>
          <p:cNvPr id="173114" name="直接连接符 173113"/>
          <p:cNvSpPr/>
          <p:nvPr/>
        </p:nvSpPr>
        <p:spPr>
          <a:xfrm>
            <a:off x="76200" y="4216400"/>
            <a:ext cx="0" cy="212725"/>
          </a:xfrm>
          <a:prstGeom prst="line">
            <a:avLst/>
          </a:prstGeom>
          <a:ln w="9525">
            <a:noFill/>
          </a:ln>
        </p:spPr>
      </p:sp>
      <p:sp>
        <p:nvSpPr>
          <p:cNvPr id="173115" name="直接连接符 173114"/>
          <p:cNvSpPr/>
          <p:nvPr/>
        </p:nvSpPr>
        <p:spPr>
          <a:xfrm>
            <a:off x="685800" y="4216400"/>
            <a:ext cx="0" cy="212725"/>
          </a:xfrm>
          <a:prstGeom prst="line">
            <a:avLst/>
          </a:prstGeom>
          <a:ln w="9525">
            <a:noFill/>
          </a:ln>
        </p:spPr>
      </p:sp>
      <p:sp>
        <p:nvSpPr>
          <p:cNvPr id="173116" name="直接连接符 173115"/>
          <p:cNvSpPr/>
          <p:nvPr/>
        </p:nvSpPr>
        <p:spPr>
          <a:xfrm>
            <a:off x="228600" y="4216400"/>
            <a:ext cx="228600" cy="0"/>
          </a:xfrm>
          <a:prstGeom prst="line">
            <a:avLst/>
          </a:prstGeom>
          <a:ln w="9525">
            <a:noFill/>
          </a:ln>
        </p:spPr>
      </p:sp>
      <p:sp>
        <p:nvSpPr>
          <p:cNvPr id="173117" name="直接连接符 173116"/>
          <p:cNvSpPr/>
          <p:nvPr/>
        </p:nvSpPr>
        <p:spPr>
          <a:xfrm>
            <a:off x="76200" y="4429125"/>
            <a:ext cx="0" cy="230188"/>
          </a:xfrm>
          <a:prstGeom prst="line">
            <a:avLst/>
          </a:prstGeom>
          <a:ln w="9525">
            <a:noFill/>
          </a:ln>
        </p:spPr>
      </p:sp>
      <p:sp>
        <p:nvSpPr>
          <p:cNvPr id="173118" name="直接连接符 173117"/>
          <p:cNvSpPr/>
          <p:nvPr/>
        </p:nvSpPr>
        <p:spPr>
          <a:xfrm>
            <a:off x="457200" y="4216400"/>
            <a:ext cx="228600" cy="0"/>
          </a:xfrm>
          <a:prstGeom prst="line">
            <a:avLst/>
          </a:prstGeom>
          <a:ln w="9525">
            <a:noFill/>
          </a:ln>
        </p:spPr>
      </p:sp>
      <p:sp>
        <p:nvSpPr>
          <p:cNvPr id="173119" name="直接连接符 173118"/>
          <p:cNvSpPr/>
          <p:nvPr/>
        </p:nvSpPr>
        <p:spPr>
          <a:xfrm>
            <a:off x="685800" y="4429125"/>
            <a:ext cx="0" cy="230188"/>
          </a:xfrm>
          <a:prstGeom prst="line">
            <a:avLst/>
          </a:prstGeom>
          <a:ln w="9525">
            <a:noFill/>
          </a:ln>
        </p:spPr>
      </p:sp>
      <p:sp>
        <p:nvSpPr>
          <p:cNvPr id="173120" name="直接连接符 173119"/>
          <p:cNvSpPr/>
          <p:nvPr/>
        </p:nvSpPr>
        <p:spPr>
          <a:xfrm>
            <a:off x="76200" y="4659313"/>
            <a:ext cx="0" cy="166687"/>
          </a:xfrm>
          <a:prstGeom prst="line">
            <a:avLst/>
          </a:prstGeom>
          <a:ln w="9525">
            <a:noFill/>
          </a:ln>
        </p:spPr>
      </p:sp>
      <p:sp>
        <p:nvSpPr>
          <p:cNvPr id="173121" name="直接连接符 173120"/>
          <p:cNvSpPr/>
          <p:nvPr/>
        </p:nvSpPr>
        <p:spPr>
          <a:xfrm>
            <a:off x="685800" y="4659313"/>
            <a:ext cx="0" cy="166687"/>
          </a:xfrm>
          <a:prstGeom prst="line">
            <a:avLst/>
          </a:prstGeom>
          <a:ln w="9525">
            <a:noFill/>
          </a:ln>
        </p:spPr>
      </p:sp>
      <p:sp>
        <p:nvSpPr>
          <p:cNvPr id="173122" name="直接连接符 173121"/>
          <p:cNvSpPr/>
          <p:nvPr/>
        </p:nvSpPr>
        <p:spPr>
          <a:xfrm>
            <a:off x="228600" y="4826000"/>
            <a:ext cx="228600" cy="0"/>
          </a:xfrm>
          <a:prstGeom prst="line">
            <a:avLst/>
          </a:prstGeom>
          <a:ln w="9525">
            <a:noFill/>
          </a:ln>
        </p:spPr>
      </p:sp>
      <p:sp>
        <p:nvSpPr>
          <p:cNvPr id="173123" name="直接连接符 173122"/>
          <p:cNvSpPr/>
          <p:nvPr/>
        </p:nvSpPr>
        <p:spPr>
          <a:xfrm>
            <a:off x="457200" y="4826000"/>
            <a:ext cx="228600" cy="0"/>
          </a:xfrm>
          <a:prstGeom prst="line">
            <a:avLst/>
          </a:prstGeom>
          <a:ln w="9525">
            <a:noFill/>
          </a:ln>
        </p:spPr>
      </p:sp>
      <p:sp>
        <p:nvSpPr>
          <p:cNvPr id="173124" name="直接连接符 173123"/>
          <p:cNvSpPr/>
          <p:nvPr/>
        </p:nvSpPr>
        <p:spPr>
          <a:xfrm>
            <a:off x="2286000" y="4191000"/>
            <a:ext cx="228600" cy="0"/>
          </a:xfrm>
          <a:prstGeom prst="line">
            <a:avLst/>
          </a:prstGeom>
          <a:ln w="9525">
            <a:noFill/>
          </a:ln>
        </p:spPr>
      </p:sp>
      <p:sp>
        <p:nvSpPr>
          <p:cNvPr id="173125" name="直接连接符 173124"/>
          <p:cNvSpPr/>
          <p:nvPr/>
        </p:nvSpPr>
        <p:spPr>
          <a:xfrm>
            <a:off x="2286000" y="4860925"/>
            <a:ext cx="228600" cy="0"/>
          </a:xfrm>
          <a:prstGeom prst="line">
            <a:avLst/>
          </a:prstGeom>
          <a:ln w="9525">
            <a:noFill/>
          </a:ln>
        </p:spPr>
      </p:sp>
      <p:sp>
        <p:nvSpPr>
          <p:cNvPr id="173126" name="直接连接符 173125"/>
          <p:cNvSpPr/>
          <p:nvPr/>
        </p:nvSpPr>
        <p:spPr>
          <a:xfrm>
            <a:off x="2286000" y="4191000"/>
            <a:ext cx="0" cy="228600"/>
          </a:xfrm>
          <a:prstGeom prst="line">
            <a:avLst/>
          </a:prstGeom>
          <a:ln w="9525">
            <a:noFill/>
          </a:ln>
        </p:spPr>
      </p:sp>
      <p:sp>
        <p:nvSpPr>
          <p:cNvPr id="173127" name="直接连接符 173126"/>
          <p:cNvSpPr/>
          <p:nvPr/>
        </p:nvSpPr>
        <p:spPr>
          <a:xfrm>
            <a:off x="2971800" y="4191000"/>
            <a:ext cx="0" cy="228600"/>
          </a:xfrm>
          <a:prstGeom prst="line">
            <a:avLst/>
          </a:prstGeom>
          <a:ln w="9525">
            <a:noFill/>
          </a:ln>
        </p:spPr>
      </p:sp>
      <p:sp>
        <p:nvSpPr>
          <p:cNvPr id="173128" name="直接连接符 173127"/>
          <p:cNvSpPr/>
          <p:nvPr/>
        </p:nvSpPr>
        <p:spPr>
          <a:xfrm>
            <a:off x="2514600" y="4191000"/>
            <a:ext cx="269875" cy="0"/>
          </a:xfrm>
          <a:prstGeom prst="line">
            <a:avLst/>
          </a:prstGeom>
          <a:ln w="9525">
            <a:noFill/>
          </a:ln>
        </p:spPr>
      </p:sp>
      <p:sp>
        <p:nvSpPr>
          <p:cNvPr id="173129" name="直接连接符 173128"/>
          <p:cNvSpPr/>
          <p:nvPr/>
        </p:nvSpPr>
        <p:spPr>
          <a:xfrm>
            <a:off x="2286000" y="4419600"/>
            <a:ext cx="0" cy="228600"/>
          </a:xfrm>
          <a:prstGeom prst="line">
            <a:avLst/>
          </a:prstGeom>
          <a:ln w="9525">
            <a:noFill/>
          </a:ln>
        </p:spPr>
      </p:sp>
      <p:sp>
        <p:nvSpPr>
          <p:cNvPr id="173130" name="直接连接符 173129"/>
          <p:cNvSpPr/>
          <p:nvPr/>
        </p:nvSpPr>
        <p:spPr>
          <a:xfrm>
            <a:off x="2784475" y="4191000"/>
            <a:ext cx="187325" cy="0"/>
          </a:xfrm>
          <a:prstGeom prst="line">
            <a:avLst/>
          </a:prstGeom>
          <a:ln w="9525">
            <a:noFill/>
          </a:ln>
        </p:spPr>
      </p:sp>
      <p:sp>
        <p:nvSpPr>
          <p:cNvPr id="173131" name="直接连接符 173130"/>
          <p:cNvSpPr/>
          <p:nvPr/>
        </p:nvSpPr>
        <p:spPr>
          <a:xfrm>
            <a:off x="2971800" y="4419600"/>
            <a:ext cx="0" cy="228600"/>
          </a:xfrm>
          <a:prstGeom prst="line">
            <a:avLst/>
          </a:prstGeom>
          <a:ln w="9525">
            <a:noFill/>
          </a:ln>
        </p:spPr>
      </p:sp>
      <p:sp>
        <p:nvSpPr>
          <p:cNvPr id="173132" name="直接连接符 173131"/>
          <p:cNvSpPr/>
          <p:nvPr/>
        </p:nvSpPr>
        <p:spPr>
          <a:xfrm>
            <a:off x="2286000" y="4648200"/>
            <a:ext cx="0" cy="212725"/>
          </a:xfrm>
          <a:prstGeom prst="line">
            <a:avLst/>
          </a:prstGeom>
          <a:ln w="9525">
            <a:noFill/>
          </a:ln>
        </p:spPr>
      </p:sp>
      <p:sp>
        <p:nvSpPr>
          <p:cNvPr id="173133" name="直接连接符 173132"/>
          <p:cNvSpPr/>
          <p:nvPr/>
        </p:nvSpPr>
        <p:spPr>
          <a:xfrm>
            <a:off x="2971800" y="4648200"/>
            <a:ext cx="0" cy="212725"/>
          </a:xfrm>
          <a:prstGeom prst="line">
            <a:avLst/>
          </a:prstGeom>
          <a:ln w="9525">
            <a:noFill/>
          </a:ln>
        </p:spPr>
      </p:sp>
      <p:sp>
        <p:nvSpPr>
          <p:cNvPr id="173134" name="直接连接符 173133"/>
          <p:cNvSpPr/>
          <p:nvPr/>
        </p:nvSpPr>
        <p:spPr>
          <a:xfrm>
            <a:off x="2514600" y="4860925"/>
            <a:ext cx="269875" cy="0"/>
          </a:xfrm>
          <a:prstGeom prst="line">
            <a:avLst/>
          </a:prstGeom>
          <a:ln w="9525">
            <a:noFill/>
          </a:ln>
        </p:spPr>
      </p:sp>
      <p:sp>
        <p:nvSpPr>
          <p:cNvPr id="173135" name="直接连接符 173134"/>
          <p:cNvSpPr/>
          <p:nvPr/>
        </p:nvSpPr>
        <p:spPr>
          <a:xfrm>
            <a:off x="2784475" y="4860925"/>
            <a:ext cx="187325" cy="0"/>
          </a:xfrm>
          <a:prstGeom prst="line">
            <a:avLst/>
          </a:prstGeom>
          <a:ln w="9525">
            <a:noFill/>
          </a:ln>
        </p:spPr>
      </p:sp>
      <p:sp>
        <p:nvSpPr>
          <p:cNvPr id="173136" name="直接连接符 173135"/>
          <p:cNvSpPr/>
          <p:nvPr/>
        </p:nvSpPr>
        <p:spPr>
          <a:xfrm>
            <a:off x="3048000" y="4114800"/>
            <a:ext cx="228600" cy="0"/>
          </a:xfrm>
          <a:prstGeom prst="line">
            <a:avLst/>
          </a:prstGeom>
          <a:ln w="9525">
            <a:noFill/>
          </a:ln>
        </p:spPr>
      </p:sp>
      <p:sp>
        <p:nvSpPr>
          <p:cNvPr id="173137" name="直接连接符 173136"/>
          <p:cNvSpPr/>
          <p:nvPr/>
        </p:nvSpPr>
        <p:spPr>
          <a:xfrm>
            <a:off x="3048000" y="4851400"/>
            <a:ext cx="228600" cy="0"/>
          </a:xfrm>
          <a:prstGeom prst="line">
            <a:avLst/>
          </a:prstGeom>
          <a:ln w="9525">
            <a:noFill/>
          </a:ln>
        </p:spPr>
      </p:sp>
      <p:sp>
        <p:nvSpPr>
          <p:cNvPr id="173138" name="直接连接符 173137"/>
          <p:cNvSpPr/>
          <p:nvPr/>
        </p:nvSpPr>
        <p:spPr>
          <a:xfrm>
            <a:off x="3048000" y="4114800"/>
            <a:ext cx="0" cy="304800"/>
          </a:xfrm>
          <a:prstGeom prst="line">
            <a:avLst/>
          </a:prstGeom>
          <a:ln w="9525">
            <a:noFill/>
          </a:ln>
        </p:spPr>
      </p:sp>
      <p:sp>
        <p:nvSpPr>
          <p:cNvPr id="173139" name="直接连接符 173138"/>
          <p:cNvSpPr/>
          <p:nvPr/>
        </p:nvSpPr>
        <p:spPr>
          <a:xfrm>
            <a:off x="3733800" y="4114800"/>
            <a:ext cx="0" cy="304800"/>
          </a:xfrm>
          <a:prstGeom prst="line">
            <a:avLst/>
          </a:prstGeom>
          <a:ln w="9525">
            <a:noFill/>
          </a:ln>
        </p:spPr>
      </p:sp>
      <p:sp>
        <p:nvSpPr>
          <p:cNvPr id="173140" name="直接连接符 173139"/>
          <p:cNvSpPr/>
          <p:nvPr/>
        </p:nvSpPr>
        <p:spPr>
          <a:xfrm>
            <a:off x="3276600" y="4114800"/>
            <a:ext cx="269875" cy="0"/>
          </a:xfrm>
          <a:prstGeom prst="line">
            <a:avLst/>
          </a:prstGeom>
          <a:ln w="9525">
            <a:noFill/>
          </a:ln>
        </p:spPr>
      </p:sp>
      <p:sp>
        <p:nvSpPr>
          <p:cNvPr id="173141" name="直接连接符 173140"/>
          <p:cNvSpPr/>
          <p:nvPr/>
        </p:nvSpPr>
        <p:spPr>
          <a:xfrm>
            <a:off x="3048000" y="4419600"/>
            <a:ext cx="0" cy="228600"/>
          </a:xfrm>
          <a:prstGeom prst="line">
            <a:avLst/>
          </a:prstGeom>
          <a:ln w="9525">
            <a:noFill/>
          </a:ln>
        </p:spPr>
      </p:sp>
      <p:sp>
        <p:nvSpPr>
          <p:cNvPr id="173142" name="直接连接符 173141"/>
          <p:cNvSpPr/>
          <p:nvPr/>
        </p:nvSpPr>
        <p:spPr>
          <a:xfrm>
            <a:off x="3546475" y="4114800"/>
            <a:ext cx="187325" cy="0"/>
          </a:xfrm>
          <a:prstGeom prst="line">
            <a:avLst/>
          </a:prstGeom>
          <a:ln w="9525">
            <a:noFill/>
          </a:ln>
        </p:spPr>
      </p:sp>
      <p:sp>
        <p:nvSpPr>
          <p:cNvPr id="173143" name="直接连接符 173142"/>
          <p:cNvSpPr/>
          <p:nvPr/>
        </p:nvSpPr>
        <p:spPr>
          <a:xfrm>
            <a:off x="3733800" y="4419600"/>
            <a:ext cx="0" cy="228600"/>
          </a:xfrm>
          <a:prstGeom prst="line">
            <a:avLst/>
          </a:prstGeom>
          <a:ln w="9525">
            <a:noFill/>
          </a:ln>
        </p:spPr>
      </p:sp>
      <p:sp>
        <p:nvSpPr>
          <p:cNvPr id="173144" name="直接连接符 173143"/>
          <p:cNvSpPr/>
          <p:nvPr/>
        </p:nvSpPr>
        <p:spPr>
          <a:xfrm>
            <a:off x="3048000" y="4648200"/>
            <a:ext cx="0" cy="203200"/>
          </a:xfrm>
          <a:prstGeom prst="line">
            <a:avLst/>
          </a:prstGeom>
          <a:ln w="9525">
            <a:noFill/>
          </a:ln>
        </p:spPr>
      </p:sp>
      <p:sp>
        <p:nvSpPr>
          <p:cNvPr id="173145" name="直接连接符 173144"/>
          <p:cNvSpPr/>
          <p:nvPr/>
        </p:nvSpPr>
        <p:spPr>
          <a:xfrm>
            <a:off x="3733800" y="4648200"/>
            <a:ext cx="0" cy="203200"/>
          </a:xfrm>
          <a:prstGeom prst="line">
            <a:avLst/>
          </a:prstGeom>
          <a:ln w="9525">
            <a:noFill/>
          </a:ln>
        </p:spPr>
      </p:sp>
      <p:sp>
        <p:nvSpPr>
          <p:cNvPr id="173146" name="直接连接符 173145"/>
          <p:cNvSpPr/>
          <p:nvPr/>
        </p:nvSpPr>
        <p:spPr>
          <a:xfrm>
            <a:off x="3276600" y="4851400"/>
            <a:ext cx="269875" cy="0"/>
          </a:xfrm>
          <a:prstGeom prst="line">
            <a:avLst/>
          </a:prstGeom>
          <a:ln w="9525">
            <a:noFill/>
          </a:ln>
        </p:spPr>
      </p:sp>
      <p:sp>
        <p:nvSpPr>
          <p:cNvPr id="173147" name="直接连接符 173146"/>
          <p:cNvSpPr/>
          <p:nvPr/>
        </p:nvSpPr>
        <p:spPr>
          <a:xfrm>
            <a:off x="3546475" y="4851400"/>
            <a:ext cx="187325" cy="0"/>
          </a:xfrm>
          <a:prstGeom prst="line">
            <a:avLst/>
          </a:prstGeom>
          <a:ln w="9525">
            <a:noFill/>
          </a:ln>
        </p:spPr>
      </p:sp>
      <p:sp>
        <p:nvSpPr>
          <p:cNvPr id="173148" name="直接连接符 173147"/>
          <p:cNvSpPr/>
          <p:nvPr/>
        </p:nvSpPr>
        <p:spPr>
          <a:xfrm>
            <a:off x="5562600" y="5867400"/>
            <a:ext cx="228600" cy="0"/>
          </a:xfrm>
          <a:prstGeom prst="line">
            <a:avLst/>
          </a:prstGeom>
          <a:ln w="9525">
            <a:noFill/>
          </a:ln>
        </p:spPr>
      </p:sp>
      <p:sp>
        <p:nvSpPr>
          <p:cNvPr id="173149" name="直接连接符 173148"/>
          <p:cNvSpPr/>
          <p:nvPr/>
        </p:nvSpPr>
        <p:spPr>
          <a:xfrm>
            <a:off x="5562600" y="6527800"/>
            <a:ext cx="228600" cy="0"/>
          </a:xfrm>
          <a:prstGeom prst="line">
            <a:avLst/>
          </a:prstGeom>
          <a:ln w="9525">
            <a:noFill/>
          </a:ln>
        </p:spPr>
      </p:sp>
      <p:sp>
        <p:nvSpPr>
          <p:cNvPr id="173150" name="直接连接符 173149"/>
          <p:cNvSpPr/>
          <p:nvPr/>
        </p:nvSpPr>
        <p:spPr>
          <a:xfrm>
            <a:off x="5562600" y="5867400"/>
            <a:ext cx="0" cy="228600"/>
          </a:xfrm>
          <a:prstGeom prst="line">
            <a:avLst/>
          </a:prstGeom>
          <a:ln w="9525">
            <a:noFill/>
          </a:ln>
        </p:spPr>
      </p:sp>
      <p:sp>
        <p:nvSpPr>
          <p:cNvPr id="173151" name="直接连接符 173150"/>
          <p:cNvSpPr/>
          <p:nvPr/>
        </p:nvSpPr>
        <p:spPr>
          <a:xfrm>
            <a:off x="6248400" y="5867400"/>
            <a:ext cx="0" cy="228600"/>
          </a:xfrm>
          <a:prstGeom prst="line">
            <a:avLst/>
          </a:prstGeom>
          <a:ln w="9525">
            <a:noFill/>
          </a:ln>
        </p:spPr>
      </p:sp>
      <p:sp>
        <p:nvSpPr>
          <p:cNvPr id="173152" name="直接连接符 173151"/>
          <p:cNvSpPr/>
          <p:nvPr/>
        </p:nvSpPr>
        <p:spPr>
          <a:xfrm>
            <a:off x="5791200" y="5867400"/>
            <a:ext cx="269875" cy="0"/>
          </a:xfrm>
          <a:prstGeom prst="line">
            <a:avLst/>
          </a:prstGeom>
          <a:ln w="9525">
            <a:noFill/>
          </a:ln>
        </p:spPr>
      </p:sp>
      <p:sp>
        <p:nvSpPr>
          <p:cNvPr id="173153" name="直接连接符 173152"/>
          <p:cNvSpPr/>
          <p:nvPr/>
        </p:nvSpPr>
        <p:spPr>
          <a:xfrm>
            <a:off x="5562600" y="6096000"/>
            <a:ext cx="0" cy="228600"/>
          </a:xfrm>
          <a:prstGeom prst="line">
            <a:avLst/>
          </a:prstGeom>
          <a:ln w="9525">
            <a:noFill/>
          </a:ln>
        </p:spPr>
      </p:sp>
      <p:sp>
        <p:nvSpPr>
          <p:cNvPr id="173154" name="直接连接符 173153"/>
          <p:cNvSpPr/>
          <p:nvPr/>
        </p:nvSpPr>
        <p:spPr>
          <a:xfrm>
            <a:off x="6061075" y="5867400"/>
            <a:ext cx="187325" cy="0"/>
          </a:xfrm>
          <a:prstGeom prst="line">
            <a:avLst/>
          </a:prstGeom>
          <a:ln w="9525">
            <a:noFill/>
          </a:ln>
        </p:spPr>
      </p:sp>
      <p:sp>
        <p:nvSpPr>
          <p:cNvPr id="173155" name="直接连接符 173154"/>
          <p:cNvSpPr/>
          <p:nvPr/>
        </p:nvSpPr>
        <p:spPr>
          <a:xfrm>
            <a:off x="6248400" y="6096000"/>
            <a:ext cx="0" cy="228600"/>
          </a:xfrm>
          <a:prstGeom prst="line">
            <a:avLst/>
          </a:prstGeom>
          <a:ln w="9525">
            <a:noFill/>
          </a:ln>
        </p:spPr>
      </p:sp>
      <p:sp>
        <p:nvSpPr>
          <p:cNvPr id="173156" name="直接连接符 173155"/>
          <p:cNvSpPr/>
          <p:nvPr/>
        </p:nvSpPr>
        <p:spPr>
          <a:xfrm>
            <a:off x="5562600" y="6324600"/>
            <a:ext cx="0" cy="203200"/>
          </a:xfrm>
          <a:prstGeom prst="line">
            <a:avLst/>
          </a:prstGeom>
          <a:ln w="9525">
            <a:noFill/>
          </a:ln>
        </p:spPr>
      </p:sp>
      <p:sp>
        <p:nvSpPr>
          <p:cNvPr id="173157" name="直接连接符 173156"/>
          <p:cNvSpPr/>
          <p:nvPr/>
        </p:nvSpPr>
        <p:spPr>
          <a:xfrm>
            <a:off x="6248400" y="6324600"/>
            <a:ext cx="0" cy="203200"/>
          </a:xfrm>
          <a:prstGeom prst="line">
            <a:avLst/>
          </a:prstGeom>
          <a:ln w="9525">
            <a:noFill/>
          </a:ln>
        </p:spPr>
      </p:sp>
      <p:sp>
        <p:nvSpPr>
          <p:cNvPr id="173158" name="直接连接符 173157"/>
          <p:cNvSpPr/>
          <p:nvPr/>
        </p:nvSpPr>
        <p:spPr>
          <a:xfrm>
            <a:off x="5791200" y="6527800"/>
            <a:ext cx="269875" cy="0"/>
          </a:xfrm>
          <a:prstGeom prst="line">
            <a:avLst/>
          </a:prstGeom>
          <a:ln w="9525">
            <a:noFill/>
          </a:ln>
        </p:spPr>
      </p:sp>
      <p:sp>
        <p:nvSpPr>
          <p:cNvPr id="173159" name="直接连接符 173158"/>
          <p:cNvSpPr/>
          <p:nvPr/>
        </p:nvSpPr>
        <p:spPr>
          <a:xfrm>
            <a:off x="6061075" y="6527800"/>
            <a:ext cx="187325" cy="0"/>
          </a:xfrm>
          <a:prstGeom prst="line">
            <a:avLst/>
          </a:prstGeom>
          <a:ln w="9525">
            <a:noFill/>
          </a:ln>
        </p:spPr>
      </p:sp>
      <p:sp>
        <p:nvSpPr>
          <p:cNvPr id="173160" name="直接连接符 173159"/>
          <p:cNvSpPr/>
          <p:nvPr/>
        </p:nvSpPr>
        <p:spPr>
          <a:xfrm>
            <a:off x="4800600" y="5867400"/>
            <a:ext cx="228600" cy="0"/>
          </a:xfrm>
          <a:prstGeom prst="line">
            <a:avLst/>
          </a:prstGeom>
          <a:ln w="9525">
            <a:noFill/>
          </a:ln>
        </p:spPr>
      </p:sp>
      <p:sp>
        <p:nvSpPr>
          <p:cNvPr id="173161" name="直接连接符 173160"/>
          <p:cNvSpPr/>
          <p:nvPr/>
        </p:nvSpPr>
        <p:spPr>
          <a:xfrm>
            <a:off x="4800600" y="6527800"/>
            <a:ext cx="228600" cy="0"/>
          </a:xfrm>
          <a:prstGeom prst="line">
            <a:avLst/>
          </a:prstGeom>
          <a:ln w="9525">
            <a:noFill/>
          </a:ln>
        </p:spPr>
      </p:sp>
      <p:sp>
        <p:nvSpPr>
          <p:cNvPr id="173162" name="直接连接符 173161"/>
          <p:cNvSpPr/>
          <p:nvPr/>
        </p:nvSpPr>
        <p:spPr>
          <a:xfrm>
            <a:off x="4800600" y="5867400"/>
            <a:ext cx="0" cy="228600"/>
          </a:xfrm>
          <a:prstGeom prst="line">
            <a:avLst/>
          </a:prstGeom>
          <a:ln w="9525">
            <a:noFill/>
          </a:ln>
        </p:spPr>
      </p:sp>
      <p:sp>
        <p:nvSpPr>
          <p:cNvPr id="173163" name="直接连接符 173162"/>
          <p:cNvSpPr/>
          <p:nvPr/>
        </p:nvSpPr>
        <p:spPr>
          <a:xfrm>
            <a:off x="5486400" y="5867400"/>
            <a:ext cx="0" cy="228600"/>
          </a:xfrm>
          <a:prstGeom prst="line">
            <a:avLst/>
          </a:prstGeom>
          <a:ln w="9525">
            <a:noFill/>
          </a:ln>
        </p:spPr>
      </p:sp>
      <p:sp>
        <p:nvSpPr>
          <p:cNvPr id="173164" name="直接连接符 173163"/>
          <p:cNvSpPr/>
          <p:nvPr/>
        </p:nvSpPr>
        <p:spPr>
          <a:xfrm>
            <a:off x="5029200" y="5867400"/>
            <a:ext cx="304800" cy="0"/>
          </a:xfrm>
          <a:prstGeom prst="line">
            <a:avLst/>
          </a:prstGeom>
          <a:ln w="9525">
            <a:noFill/>
          </a:ln>
        </p:spPr>
      </p:sp>
      <p:sp>
        <p:nvSpPr>
          <p:cNvPr id="173165" name="直接连接符 173164"/>
          <p:cNvSpPr/>
          <p:nvPr/>
        </p:nvSpPr>
        <p:spPr>
          <a:xfrm>
            <a:off x="4800600" y="6096000"/>
            <a:ext cx="0" cy="228600"/>
          </a:xfrm>
          <a:prstGeom prst="line">
            <a:avLst/>
          </a:prstGeom>
          <a:ln w="9525">
            <a:noFill/>
          </a:ln>
        </p:spPr>
      </p:sp>
      <p:sp>
        <p:nvSpPr>
          <p:cNvPr id="173166" name="直接连接符 173165"/>
          <p:cNvSpPr/>
          <p:nvPr/>
        </p:nvSpPr>
        <p:spPr>
          <a:xfrm>
            <a:off x="5334000" y="5867400"/>
            <a:ext cx="152400" cy="0"/>
          </a:xfrm>
          <a:prstGeom prst="line">
            <a:avLst/>
          </a:prstGeom>
          <a:ln w="9525">
            <a:noFill/>
          </a:ln>
        </p:spPr>
      </p:sp>
      <p:sp>
        <p:nvSpPr>
          <p:cNvPr id="173167" name="直接连接符 173166"/>
          <p:cNvSpPr/>
          <p:nvPr/>
        </p:nvSpPr>
        <p:spPr>
          <a:xfrm>
            <a:off x="5486400" y="6096000"/>
            <a:ext cx="0" cy="228600"/>
          </a:xfrm>
          <a:prstGeom prst="line">
            <a:avLst/>
          </a:prstGeom>
          <a:ln w="9525">
            <a:noFill/>
          </a:ln>
        </p:spPr>
      </p:sp>
      <p:sp>
        <p:nvSpPr>
          <p:cNvPr id="173168" name="直接连接符 173167"/>
          <p:cNvSpPr/>
          <p:nvPr/>
        </p:nvSpPr>
        <p:spPr>
          <a:xfrm>
            <a:off x="4800600" y="6324600"/>
            <a:ext cx="0" cy="203200"/>
          </a:xfrm>
          <a:prstGeom prst="line">
            <a:avLst/>
          </a:prstGeom>
          <a:ln w="9525">
            <a:noFill/>
          </a:ln>
        </p:spPr>
      </p:sp>
      <p:sp>
        <p:nvSpPr>
          <p:cNvPr id="173169" name="直接连接符 173168"/>
          <p:cNvSpPr/>
          <p:nvPr/>
        </p:nvSpPr>
        <p:spPr>
          <a:xfrm>
            <a:off x="5486400" y="6324600"/>
            <a:ext cx="0" cy="203200"/>
          </a:xfrm>
          <a:prstGeom prst="line">
            <a:avLst/>
          </a:prstGeom>
          <a:ln w="9525">
            <a:noFill/>
          </a:ln>
        </p:spPr>
      </p:sp>
      <p:sp>
        <p:nvSpPr>
          <p:cNvPr id="173170" name="直接连接符 173169"/>
          <p:cNvSpPr/>
          <p:nvPr/>
        </p:nvSpPr>
        <p:spPr>
          <a:xfrm>
            <a:off x="5029200" y="6527800"/>
            <a:ext cx="304800" cy="0"/>
          </a:xfrm>
          <a:prstGeom prst="line">
            <a:avLst/>
          </a:prstGeom>
          <a:ln w="9525">
            <a:noFill/>
          </a:ln>
        </p:spPr>
      </p:sp>
      <p:sp>
        <p:nvSpPr>
          <p:cNvPr id="173171" name="直接连接符 173170"/>
          <p:cNvSpPr/>
          <p:nvPr/>
        </p:nvSpPr>
        <p:spPr>
          <a:xfrm>
            <a:off x="5334000" y="6527800"/>
            <a:ext cx="152400" cy="0"/>
          </a:xfrm>
          <a:prstGeom prst="line">
            <a:avLst/>
          </a:prstGeom>
          <a:ln w="9525">
            <a:noFill/>
          </a:ln>
        </p:spPr>
      </p:sp>
      <p:sp>
        <p:nvSpPr>
          <p:cNvPr id="173172" name="直接连接符 173171"/>
          <p:cNvSpPr/>
          <p:nvPr/>
        </p:nvSpPr>
        <p:spPr>
          <a:xfrm>
            <a:off x="4114800" y="5892800"/>
            <a:ext cx="152400" cy="0"/>
          </a:xfrm>
          <a:prstGeom prst="line">
            <a:avLst/>
          </a:prstGeom>
          <a:ln w="9525">
            <a:noFill/>
          </a:ln>
        </p:spPr>
      </p:sp>
      <p:sp>
        <p:nvSpPr>
          <p:cNvPr id="173173" name="直接连接符 173172"/>
          <p:cNvSpPr/>
          <p:nvPr/>
        </p:nvSpPr>
        <p:spPr>
          <a:xfrm>
            <a:off x="4114800" y="6502400"/>
            <a:ext cx="152400" cy="0"/>
          </a:xfrm>
          <a:prstGeom prst="line">
            <a:avLst/>
          </a:prstGeom>
          <a:ln w="9525">
            <a:noFill/>
          </a:ln>
        </p:spPr>
      </p:sp>
      <p:sp>
        <p:nvSpPr>
          <p:cNvPr id="173174" name="直接连接符 173173"/>
          <p:cNvSpPr/>
          <p:nvPr/>
        </p:nvSpPr>
        <p:spPr>
          <a:xfrm>
            <a:off x="4114800" y="5892800"/>
            <a:ext cx="0" cy="212725"/>
          </a:xfrm>
          <a:prstGeom prst="line">
            <a:avLst/>
          </a:prstGeom>
          <a:ln w="9525">
            <a:noFill/>
          </a:ln>
        </p:spPr>
      </p:sp>
      <p:sp>
        <p:nvSpPr>
          <p:cNvPr id="173175" name="直接连接符 173174"/>
          <p:cNvSpPr/>
          <p:nvPr/>
        </p:nvSpPr>
        <p:spPr>
          <a:xfrm>
            <a:off x="4724400" y="5892800"/>
            <a:ext cx="0" cy="212725"/>
          </a:xfrm>
          <a:prstGeom prst="line">
            <a:avLst/>
          </a:prstGeom>
          <a:ln w="9525">
            <a:noFill/>
          </a:ln>
        </p:spPr>
      </p:sp>
      <p:sp>
        <p:nvSpPr>
          <p:cNvPr id="173176" name="直接连接符 173175"/>
          <p:cNvSpPr/>
          <p:nvPr/>
        </p:nvSpPr>
        <p:spPr>
          <a:xfrm>
            <a:off x="4267200" y="5892800"/>
            <a:ext cx="228600" cy="0"/>
          </a:xfrm>
          <a:prstGeom prst="line">
            <a:avLst/>
          </a:prstGeom>
          <a:ln w="9525">
            <a:noFill/>
          </a:ln>
        </p:spPr>
      </p:sp>
      <p:sp>
        <p:nvSpPr>
          <p:cNvPr id="173177" name="直接连接符 173176"/>
          <p:cNvSpPr/>
          <p:nvPr/>
        </p:nvSpPr>
        <p:spPr>
          <a:xfrm>
            <a:off x="4114800" y="6105525"/>
            <a:ext cx="0" cy="230188"/>
          </a:xfrm>
          <a:prstGeom prst="line">
            <a:avLst/>
          </a:prstGeom>
          <a:ln w="9525">
            <a:noFill/>
          </a:ln>
        </p:spPr>
      </p:sp>
      <p:sp>
        <p:nvSpPr>
          <p:cNvPr id="173178" name="直接连接符 173177"/>
          <p:cNvSpPr/>
          <p:nvPr/>
        </p:nvSpPr>
        <p:spPr>
          <a:xfrm>
            <a:off x="4495800" y="5892800"/>
            <a:ext cx="228600" cy="0"/>
          </a:xfrm>
          <a:prstGeom prst="line">
            <a:avLst/>
          </a:prstGeom>
          <a:ln w="9525">
            <a:noFill/>
          </a:ln>
        </p:spPr>
      </p:sp>
      <p:sp>
        <p:nvSpPr>
          <p:cNvPr id="173179" name="直接连接符 173178"/>
          <p:cNvSpPr/>
          <p:nvPr/>
        </p:nvSpPr>
        <p:spPr>
          <a:xfrm>
            <a:off x="4724400" y="6105525"/>
            <a:ext cx="0" cy="230188"/>
          </a:xfrm>
          <a:prstGeom prst="line">
            <a:avLst/>
          </a:prstGeom>
          <a:ln w="9525">
            <a:noFill/>
          </a:ln>
        </p:spPr>
      </p:sp>
      <p:sp>
        <p:nvSpPr>
          <p:cNvPr id="173180" name="直接连接符 173179"/>
          <p:cNvSpPr/>
          <p:nvPr/>
        </p:nvSpPr>
        <p:spPr>
          <a:xfrm>
            <a:off x="4114800" y="6335713"/>
            <a:ext cx="0" cy="166687"/>
          </a:xfrm>
          <a:prstGeom prst="line">
            <a:avLst/>
          </a:prstGeom>
          <a:ln w="9525">
            <a:noFill/>
          </a:ln>
        </p:spPr>
      </p:sp>
      <p:sp>
        <p:nvSpPr>
          <p:cNvPr id="173181" name="直接连接符 173180"/>
          <p:cNvSpPr/>
          <p:nvPr/>
        </p:nvSpPr>
        <p:spPr>
          <a:xfrm>
            <a:off x="4724400" y="6335713"/>
            <a:ext cx="0" cy="166687"/>
          </a:xfrm>
          <a:prstGeom prst="line">
            <a:avLst/>
          </a:prstGeom>
          <a:ln w="9525">
            <a:noFill/>
          </a:ln>
        </p:spPr>
      </p:sp>
      <p:sp>
        <p:nvSpPr>
          <p:cNvPr id="173182" name="直接连接符 173181"/>
          <p:cNvSpPr/>
          <p:nvPr/>
        </p:nvSpPr>
        <p:spPr>
          <a:xfrm>
            <a:off x="4267200" y="6502400"/>
            <a:ext cx="228600" cy="0"/>
          </a:xfrm>
          <a:prstGeom prst="line">
            <a:avLst/>
          </a:prstGeom>
          <a:ln w="9525">
            <a:noFill/>
          </a:ln>
        </p:spPr>
      </p:sp>
      <p:sp>
        <p:nvSpPr>
          <p:cNvPr id="173183" name="直接连接符 173182"/>
          <p:cNvSpPr/>
          <p:nvPr/>
        </p:nvSpPr>
        <p:spPr>
          <a:xfrm>
            <a:off x="4495800" y="6502400"/>
            <a:ext cx="228600" cy="0"/>
          </a:xfrm>
          <a:prstGeom prst="line">
            <a:avLst/>
          </a:prstGeom>
          <a:ln w="9525">
            <a:noFill/>
          </a:ln>
        </p:spPr>
      </p:sp>
      <p:sp>
        <p:nvSpPr>
          <p:cNvPr id="173184" name="直接连接符 173183"/>
          <p:cNvSpPr/>
          <p:nvPr/>
        </p:nvSpPr>
        <p:spPr>
          <a:xfrm>
            <a:off x="6324600" y="5867400"/>
            <a:ext cx="228600" cy="0"/>
          </a:xfrm>
          <a:prstGeom prst="line">
            <a:avLst/>
          </a:prstGeom>
          <a:ln w="9525">
            <a:noFill/>
          </a:ln>
        </p:spPr>
      </p:sp>
      <p:sp>
        <p:nvSpPr>
          <p:cNvPr id="173185" name="直接连接符 173184"/>
          <p:cNvSpPr/>
          <p:nvPr/>
        </p:nvSpPr>
        <p:spPr>
          <a:xfrm>
            <a:off x="6324600" y="6537325"/>
            <a:ext cx="228600" cy="0"/>
          </a:xfrm>
          <a:prstGeom prst="line">
            <a:avLst/>
          </a:prstGeom>
          <a:ln w="9525">
            <a:noFill/>
          </a:ln>
        </p:spPr>
      </p:sp>
      <p:sp>
        <p:nvSpPr>
          <p:cNvPr id="173186" name="直接连接符 173185"/>
          <p:cNvSpPr/>
          <p:nvPr/>
        </p:nvSpPr>
        <p:spPr>
          <a:xfrm>
            <a:off x="6324600" y="5867400"/>
            <a:ext cx="0" cy="228600"/>
          </a:xfrm>
          <a:prstGeom prst="line">
            <a:avLst/>
          </a:prstGeom>
          <a:ln w="9525">
            <a:noFill/>
          </a:ln>
        </p:spPr>
      </p:sp>
      <p:sp>
        <p:nvSpPr>
          <p:cNvPr id="173187" name="直接连接符 173186"/>
          <p:cNvSpPr/>
          <p:nvPr/>
        </p:nvSpPr>
        <p:spPr>
          <a:xfrm>
            <a:off x="7010400" y="5867400"/>
            <a:ext cx="0" cy="228600"/>
          </a:xfrm>
          <a:prstGeom prst="line">
            <a:avLst/>
          </a:prstGeom>
          <a:ln w="9525">
            <a:noFill/>
          </a:ln>
        </p:spPr>
      </p:sp>
      <p:sp>
        <p:nvSpPr>
          <p:cNvPr id="173188" name="直接连接符 173187"/>
          <p:cNvSpPr/>
          <p:nvPr/>
        </p:nvSpPr>
        <p:spPr>
          <a:xfrm>
            <a:off x="6553200" y="5867400"/>
            <a:ext cx="269875" cy="0"/>
          </a:xfrm>
          <a:prstGeom prst="line">
            <a:avLst/>
          </a:prstGeom>
          <a:ln w="9525">
            <a:noFill/>
          </a:ln>
        </p:spPr>
      </p:sp>
      <p:sp>
        <p:nvSpPr>
          <p:cNvPr id="173189" name="直接连接符 173188"/>
          <p:cNvSpPr/>
          <p:nvPr/>
        </p:nvSpPr>
        <p:spPr>
          <a:xfrm>
            <a:off x="6324600" y="6096000"/>
            <a:ext cx="0" cy="228600"/>
          </a:xfrm>
          <a:prstGeom prst="line">
            <a:avLst/>
          </a:prstGeom>
          <a:ln w="9525">
            <a:noFill/>
          </a:ln>
        </p:spPr>
      </p:sp>
      <p:sp>
        <p:nvSpPr>
          <p:cNvPr id="173190" name="直接连接符 173189"/>
          <p:cNvSpPr/>
          <p:nvPr/>
        </p:nvSpPr>
        <p:spPr>
          <a:xfrm>
            <a:off x="6823075" y="5867400"/>
            <a:ext cx="187325" cy="0"/>
          </a:xfrm>
          <a:prstGeom prst="line">
            <a:avLst/>
          </a:prstGeom>
          <a:ln w="9525">
            <a:noFill/>
          </a:ln>
        </p:spPr>
      </p:sp>
      <p:sp>
        <p:nvSpPr>
          <p:cNvPr id="173191" name="直接连接符 173190"/>
          <p:cNvSpPr/>
          <p:nvPr/>
        </p:nvSpPr>
        <p:spPr>
          <a:xfrm>
            <a:off x="7010400" y="6096000"/>
            <a:ext cx="0" cy="228600"/>
          </a:xfrm>
          <a:prstGeom prst="line">
            <a:avLst/>
          </a:prstGeom>
          <a:ln w="9525">
            <a:noFill/>
          </a:ln>
        </p:spPr>
      </p:sp>
      <p:sp>
        <p:nvSpPr>
          <p:cNvPr id="173192" name="直接连接符 173191"/>
          <p:cNvSpPr/>
          <p:nvPr/>
        </p:nvSpPr>
        <p:spPr>
          <a:xfrm>
            <a:off x="6324600" y="6324600"/>
            <a:ext cx="0" cy="212725"/>
          </a:xfrm>
          <a:prstGeom prst="line">
            <a:avLst/>
          </a:prstGeom>
          <a:ln w="9525">
            <a:noFill/>
          </a:ln>
        </p:spPr>
      </p:sp>
      <p:sp>
        <p:nvSpPr>
          <p:cNvPr id="173193" name="直接连接符 173192"/>
          <p:cNvSpPr/>
          <p:nvPr/>
        </p:nvSpPr>
        <p:spPr>
          <a:xfrm>
            <a:off x="7010400" y="6324600"/>
            <a:ext cx="0" cy="212725"/>
          </a:xfrm>
          <a:prstGeom prst="line">
            <a:avLst/>
          </a:prstGeom>
          <a:ln w="9525">
            <a:noFill/>
          </a:ln>
        </p:spPr>
      </p:sp>
      <p:sp>
        <p:nvSpPr>
          <p:cNvPr id="173194" name="直接连接符 173193"/>
          <p:cNvSpPr/>
          <p:nvPr/>
        </p:nvSpPr>
        <p:spPr>
          <a:xfrm>
            <a:off x="6553200" y="6537325"/>
            <a:ext cx="269875" cy="0"/>
          </a:xfrm>
          <a:prstGeom prst="line">
            <a:avLst/>
          </a:prstGeom>
          <a:ln w="9525">
            <a:noFill/>
          </a:ln>
        </p:spPr>
      </p:sp>
      <p:sp>
        <p:nvSpPr>
          <p:cNvPr id="173195" name="直接连接符 173194"/>
          <p:cNvSpPr/>
          <p:nvPr/>
        </p:nvSpPr>
        <p:spPr>
          <a:xfrm>
            <a:off x="6823075" y="6537325"/>
            <a:ext cx="187325" cy="0"/>
          </a:xfrm>
          <a:prstGeom prst="line">
            <a:avLst/>
          </a:prstGeom>
          <a:ln w="9525">
            <a:noFill/>
          </a:ln>
        </p:spPr>
      </p:sp>
      <p:sp>
        <p:nvSpPr>
          <p:cNvPr id="173196" name="直接连接符 173195"/>
          <p:cNvSpPr/>
          <p:nvPr/>
        </p:nvSpPr>
        <p:spPr>
          <a:xfrm>
            <a:off x="7086600" y="5791200"/>
            <a:ext cx="228600" cy="0"/>
          </a:xfrm>
          <a:prstGeom prst="line">
            <a:avLst/>
          </a:prstGeom>
          <a:ln w="9525">
            <a:noFill/>
          </a:ln>
        </p:spPr>
      </p:sp>
      <p:sp>
        <p:nvSpPr>
          <p:cNvPr id="173197" name="直接连接符 173196"/>
          <p:cNvSpPr/>
          <p:nvPr/>
        </p:nvSpPr>
        <p:spPr>
          <a:xfrm>
            <a:off x="7086600" y="6527800"/>
            <a:ext cx="228600" cy="0"/>
          </a:xfrm>
          <a:prstGeom prst="line">
            <a:avLst/>
          </a:prstGeom>
          <a:ln w="9525">
            <a:noFill/>
          </a:ln>
        </p:spPr>
      </p:sp>
      <p:sp>
        <p:nvSpPr>
          <p:cNvPr id="173198" name="直接连接符 173197"/>
          <p:cNvSpPr/>
          <p:nvPr/>
        </p:nvSpPr>
        <p:spPr>
          <a:xfrm>
            <a:off x="7086600" y="5791200"/>
            <a:ext cx="0" cy="304800"/>
          </a:xfrm>
          <a:prstGeom prst="line">
            <a:avLst/>
          </a:prstGeom>
          <a:ln w="9525">
            <a:noFill/>
          </a:ln>
        </p:spPr>
      </p:sp>
      <p:sp>
        <p:nvSpPr>
          <p:cNvPr id="173199" name="直接连接符 173198"/>
          <p:cNvSpPr/>
          <p:nvPr/>
        </p:nvSpPr>
        <p:spPr>
          <a:xfrm>
            <a:off x="7772400" y="5791200"/>
            <a:ext cx="0" cy="304800"/>
          </a:xfrm>
          <a:prstGeom prst="line">
            <a:avLst/>
          </a:prstGeom>
          <a:ln w="9525">
            <a:noFill/>
          </a:ln>
        </p:spPr>
      </p:sp>
      <p:sp>
        <p:nvSpPr>
          <p:cNvPr id="173200" name="直接连接符 173199"/>
          <p:cNvSpPr/>
          <p:nvPr/>
        </p:nvSpPr>
        <p:spPr>
          <a:xfrm>
            <a:off x="7315200" y="5791200"/>
            <a:ext cx="269875" cy="0"/>
          </a:xfrm>
          <a:prstGeom prst="line">
            <a:avLst/>
          </a:prstGeom>
          <a:ln w="9525">
            <a:noFill/>
          </a:ln>
        </p:spPr>
      </p:sp>
      <p:sp>
        <p:nvSpPr>
          <p:cNvPr id="173201" name="直接连接符 173200"/>
          <p:cNvSpPr/>
          <p:nvPr/>
        </p:nvSpPr>
        <p:spPr>
          <a:xfrm>
            <a:off x="7086600" y="6096000"/>
            <a:ext cx="0" cy="228600"/>
          </a:xfrm>
          <a:prstGeom prst="line">
            <a:avLst/>
          </a:prstGeom>
          <a:ln w="9525">
            <a:noFill/>
          </a:ln>
        </p:spPr>
      </p:sp>
      <p:sp>
        <p:nvSpPr>
          <p:cNvPr id="173202" name="直接连接符 173201"/>
          <p:cNvSpPr/>
          <p:nvPr/>
        </p:nvSpPr>
        <p:spPr>
          <a:xfrm>
            <a:off x="7585075" y="5791200"/>
            <a:ext cx="187325" cy="0"/>
          </a:xfrm>
          <a:prstGeom prst="line">
            <a:avLst/>
          </a:prstGeom>
          <a:ln w="9525">
            <a:noFill/>
          </a:ln>
        </p:spPr>
      </p:sp>
      <p:sp>
        <p:nvSpPr>
          <p:cNvPr id="173203" name="直接连接符 173202"/>
          <p:cNvSpPr/>
          <p:nvPr/>
        </p:nvSpPr>
        <p:spPr>
          <a:xfrm>
            <a:off x="7772400" y="6096000"/>
            <a:ext cx="0" cy="228600"/>
          </a:xfrm>
          <a:prstGeom prst="line">
            <a:avLst/>
          </a:prstGeom>
          <a:ln w="9525">
            <a:noFill/>
          </a:ln>
        </p:spPr>
      </p:sp>
      <p:sp>
        <p:nvSpPr>
          <p:cNvPr id="173204" name="直接连接符 173203"/>
          <p:cNvSpPr/>
          <p:nvPr/>
        </p:nvSpPr>
        <p:spPr>
          <a:xfrm>
            <a:off x="7086600" y="6324600"/>
            <a:ext cx="0" cy="203200"/>
          </a:xfrm>
          <a:prstGeom prst="line">
            <a:avLst/>
          </a:prstGeom>
          <a:ln w="9525">
            <a:noFill/>
          </a:ln>
        </p:spPr>
      </p:sp>
      <p:sp>
        <p:nvSpPr>
          <p:cNvPr id="173205" name="直接连接符 173204"/>
          <p:cNvSpPr/>
          <p:nvPr/>
        </p:nvSpPr>
        <p:spPr>
          <a:xfrm>
            <a:off x="7772400" y="6324600"/>
            <a:ext cx="0" cy="203200"/>
          </a:xfrm>
          <a:prstGeom prst="line">
            <a:avLst/>
          </a:prstGeom>
          <a:ln w="9525">
            <a:noFill/>
          </a:ln>
        </p:spPr>
      </p:sp>
      <p:sp>
        <p:nvSpPr>
          <p:cNvPr id="173206" name="直接连接符 173205"/>
          <p:cNvSpPr/>
          <p:nvPr/>
        </p:nvSpPr>
        <p:spPr>
          <a:xfrm>
            <a:off x="7315200" y="6527800"/>
            <a:ext cx="269875" cy="0"/>
          </a:xfrm>
          <a:prstGeom prst="line">
            <a:avLst/>
          </a:prstGeom>
          <a:ln w="9525">
            <a:noFill/>
          </a:ln>
        </p:spPr>
      </p:sp>
      <p:sp>
        <p:nvSpPr>
          <p:cNvPr id="173207" name="直接连接符 173206"/>
          <p:cNvSpPr/>
          <p:nvPr/>
        </p:nvSpPr>
        <p:spPr>
          <a:xfrm>
            <a:off x="7585075" y="6527800"/>
            <a:ext cx="187325" cy="0"/>
          </a:xfrm>
          <a:prstGeom prst="line">
            <a:avLst/>
          </a:prstGeom>
          <a:ln w="9525">
            <a:noFill/>
          </a:ln>
        </p:spPr>
      </p:sp>
      <p:sp>
        <p:nvSpPr>
          <p:cNvPr id="173208" name="直接连接符 173207"/>
          <p:cNvSpPr/>
          <p:nvPr/>
        </p:nvSpPr>
        <p:spPr>
          <a:xfrm>
            <a:off x="4267200" y="2057400"/>
            <a:ext cx="457200" cy="533400"/>
          </a:xfrm>
          <a:prstGeom prst="line">
            <a:avLst/>
          </a:prstGeom>
          <a:ln w="9525" cap="flat" cmpd="sng">
            <a:solidFill>
              <a:schemeClr val="tx1"/>
            </a:solidFill>
            <a:prstDash val="solid"/>
            <a:headEnd type="none" w="med" len="med"/>
            <a:tailEnd type="triangle" w="med" len="med"/>
          </a:ln>
        </p:spPr>
      </p:sp>
      <p:sp>
        <p:nvSpPr>
          <p:cNvPr id="173209" name="矩形 173208"/>
          <p:cNvSpPr/>
          <p:nvPr/>
        </p:nvSpPr>
        <p:spPr>
          <a:xfrm>
            <a:off x="4826000" y="3048000"/>
            <a:ext cx="2032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210" name="矩形 173209"/>
          <p:cNvSpPr/>
          <p:nvPr/>
        </p:nvSpPr>
        <p:spPr>
          <a:xfrm>
            <a:off x="4622800" y="3048000"/>
            <a:ext cx="2032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211" name="矩形 173210"/>
          <p:cNvSpPr/>
          <p:nvPr/>
        </p:nvSpPr>
        <p:spPr>
          <a:xfrm>
            <a:off x="4419600" y="3048000"/>
            <a:ext cx="2032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212" name="矩形 173211"/>
          <p:cNvSpPr/>
          <p:nvPr/>
        </p:nvSpPr>
        <p:spPr>
          <a:xfrm>
            <a:off x="4826000" y="2819400"/>
            <a:ext cx="2032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213" name="矩形 173212"/>
          <p:cNvSpPr/>
          <p:nvPr/>
        </p:nvSpPr>
        <p:spPr>
          <a:xfrm>
            <a:off x="4622800" y="2819400"/>
            <a:ext cx="2032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214" name="矩形 173213"/>
          <p:cNvSpPr/>
          <p:nvPr/>
        </p:nvSpPr>
        <p:spPr>
          <a:xfrm>
            <a:off x="4419600" y="2819400"/>
            <a:ext cx="2032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215" name="矩形 173214"/>
          <p:cNvSpPr/>
          <p:nvPr/>
        </p:nvSpPr>
        <p:spPr>
          <a:xfrm>
            <a:off x="4826000" y="2590800"/>
            <a:ext cx="2032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216" name="矩形 173215"/>
          <p:cNvSpPr/>
          <p:nvPr/>
        </p:nvSpPr>
        <p:spPr>
          <a:xfrm>
            <a:off x="4622800" y="2590800"/>
            <a:ext cx="2032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217" name="矩形 173216"/>
          <p:cNvSpPr/>
          <p:nvPr/>
        </p:nvSpPr>
        <p:spPr>
          <a:xfrm>
            <a:off x="4419600" y="2590800"/>
            <a:ext cx="2032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218" name="直接连接符 173217"/>
          <p:cNvSpPr/>
          <p:nvPr/>
        </p:nvSpPr>
        <p:spPr>
          <a:xfrm>
            <a:off x="4419600" y="2590800"/>
            <a:ext cx="203200" cy="0"/>
          </a:xfrm>
          <a:prstGeom prst="line">
            <a:avLst/>
          </a:prstGeom>
          <a:ln w="9525">
            <a:noFill/>
          </a:ln>
        </p:spPr>
      </p:sp>
      <p:sp>
        <p:nvSpPr>
          <p:cNvPr id="173219" name="直接连接符 173218"/>
          <p:cNvSpPr/>
          <p:nvPr/>
        </p:nvSpPr>
        <p:spPr>
          <a:xfrm>
            <a:off x="4419600" y="2819400"/>
            <a:ext cx="609600" cy="0"/>
          </a:xfrm>
          <a:prstGeom prst="line">
            <a:avLst/>
          </a:prstGeom>
          <a:ln w="12700" cap="flat" cmpd="sng">
            <a:solidFill>
              <a:schemeClr val="tx1"/>
            </a:solidFill>
            <a:prstDash val="solid"/>
            <a:headEnd type="none" w="med" len="med"/>
            <a:tailEnd type="none" w="med" len="med"/>
          </a:ln>
        </p:spPr>
      </p:sp>
      <p:sp>
        <p:nvSpPr>
          <p:cNvPr id="173220" name="直接连接符 173219"/>
          <p:cNvSpPr/>
          <p:nvPr/>
        </p:nvSpPr>
        <p:spPr>
          <a:xfrm>
            <a:off x="4419600" y="3048000"/>
            <a:ext cx="609600" cy="0"/>
          </a:xfrm>
          <a:prstGeom prst="line">
            <a:avLst/>
          </a:prstGeom>
          <a:ln w="12700" cap="flat" cmpd="sng">
            <a:solidFill>
              <a:schemeClr val="tx1"/>
            </a:solidFill>
            <a:prstDash val="solid"/>
            <a:headEnd type="none" w="med" len="med"/>
            <a:tailEnd type="none" w="med" len="med"/>
          </a:ln>
        </p:spPr>
      </p:sp>
      <p:sp>
        <p:nvSpPr>
          <p:cNvPr id="173221" name="直接连接符 173220"/>
          <p:cNvSpPr/>
          <p:nvPr/>
        </p:nvSpPr>
        <p:spPr>
          <a:xfrm>
            <a:off x="4419600" y="3260725"/>
            <a:ext cx="203200" cy="0"/>
          </a:xfrm>
          <a:prstGeom prst="line">
            <a:avLst/>
          </a:prstGeom>
          <a:ln w="9525">
            <a:noFill/>
          </a:ln>
        </p:spPr>
      </p:sp>
      <p:sp>
        <p:nvSpPr>
          <p:cNvPr id="173222" name="直接连接符 173221"/>
          <p:cNvSpPr/>
          <p:nvPr/>
        </p:nvSpPr>
        <p:spPr>
          <a:xfrm>
            <a:off x="4419600" y="2590800"/>
            <a:ext cx="0" cy="228600"/>
          </a:xfrm>
          <a:prstGeom prst="line">
            <a:avLst/>
          </a:prstGeom>
          <a:ln w="9525">
            <a:noFill/>
          </a:ln>
        </p:spPr>
      </p:sp>
      <p:sp>
        <p:nvSpPr>
          <p:cNvPr id="173223" name="直接连接符 173222"/>
          <p:cNvSpPr/>
          <p:nvPr/>
        </p:nvSpPr>
        <p:spPr>
          <a:xfrm>
            <a:off x="4622800" y="2590800"/>
            <a:ext cx="0" cy="669925"/>
          </a:xfrm>
          <a:prstGeom prst="line">
            <a:avLst/>
          </a:prstGeom>
          <a:ln w="12700" cap="flat" cmpd="sng">
            <a:solidFill>
              <a:schemeClr val="tx1"/>
            </a:solidFill>
            <a:prstDash val="solid"/>
            <a:headEnd type="none" w="med" len="med"/>
            <a:tailEnd type="none" w="med" len="med"/>
          </a:ln>
        </p:spPr>
      </p:sp>
      <p:sp>
        <p:nvSpPr>
          <p:cNvPr id="173224" name="直接连接符 173223"/>
          <p:cNvSpPr/>
          <p:nvPr/>
        </p:nvSpPr>
        <p:spPr>
          <a:xfrm>
            <a:off x="4826000" y="2590800"/>
            <a:ext cx="0" cy="669925"/>
          </a:xfrm>
          <a:prstGeom prst="line">
            <a:avLst/>
          </a:prstGeom>
          <a:ln w="12700" cap="flat" cmpd="sng">
            <a:solidFill>
              <a:schemeClr val="tx1"/>
            </a:solidFill>
            <a:prstDash val="solid"/>
            <a:headEnd type="none" w="med" len="med"/>
            <a:tailEnd type="none" w="med" len="med"/>
          </a:ln>
        </p:spPr>
      </p:sp>
      <p:sp>
        <p:nvSpPr>
          <p:cNvPr id="173225" name="直接连接符 173224"/>
          <p:cNvSpPr/>
          <p:nvPr/>
        </p:nvSpPr>
        <p:spPr>
          <a:xfrm>
            <a:off x="5029200" y="2590800"/>
            <a:ext cx="0" cy="228600"/>
          </a:xfrm>
          <a:prstGeom prst="line">
            <a:avLst/>
          </a:prstGeom>
          <a:ln w="9525">
            <a:noFill/>
          </a:ln>
        </p:spPr>
      </p:sp>
      <p:sp>
        <p:nvSpPr>
          <p:cNvPr id="173226" name="直接连接符 173225"/>
          <p:cNvSpPr/>
          <p:nvPr/>
        </p:nvSpPr>
        <p:spPr>
          <a:xfrm>
            <a:off x="4622800" y="2590800"/>
            <a:ext cx="203200" cy="0"/>
          </a:xfrm>
          <a:prstGeom prst="line">
            <a:avLst/>
          </a:prstGeom>
          <a:ln w="9525">
            <a:noFill/>
          </a:ln>
        </p:spPr>
      </p:sp>
      <p:sp>
        <p:nvSpPr>
          <p:cNvPr id="173227" name="直接连接符 173226"/>
          <p:cNvSpPr/>
          <p:nvPr/>
        </p:nvSpPr>
        <p:spPr>
          <a:xfrm>
            <a:off x="4419600" y="2819400"/>
            <a:ext cx="0" cy="228600"/>
          </a:xfrm>
          <a:prstGeom prst="line">
            <a:avLst/>
          </a:prstGeom>
          <a:ln w="9525">
            <a:noFill/>
          </a:ln>
        </p:spPr>
      </p:sp>
      <p:sp>
        <p:nvSpPr>
          <p:cNvPr id="173228" name="直接连接符 173227"/>
          <p:cNvSpPr/>
          <p:nvPr/>
        </p:nvSpPr>
        <p:spPr>
          <a:xfrm>
            <a:off x="4826000" y="2590800"/>
            <a:ext cx="203200" cy="0"/>
          </a:xfrm>
          <a:prstGeom prst="line">
            <a:avLst/>
          </a:prstGeom>
          <a:ln w="9525">
            <a:noFill/>
          </a:ln>
        </p:spPr>
      </p:sp>
      <p:sp>
        <p:nvSpPr>
          <p:cNvPr id="173229" name="直接连接符 173228"/>
          <p:cNvSpPr/>
          <p:nvPr/>
        </p:nvSpPr>
        <p:spPr>
          <a:xfrm>
            <a:off x="5029200" y="2819400"/>
            <a:ext cx="0" cy="228600"/>
          </a:xfrm>
          <a:prstGeom prst="line">
            <a:avLst/>
          </a:prstGeom>
          <a:ln w="9525">
            <a:noFill/>
          </a:ln>
        </p:spPr>
      </p:sp>
      <p:sp>
        <p:nvSpPr>
          <p:cNvPr id="173230" name="直接连接符 173229"/>
          <p:cNvSpPr/>
          <p:nvPr/>
        </p:nvSpPr>
        <p:spPr>
          <a:xfrm>
            <a:off x="4419600" y="3048000"/>
            <a:ext cx="0" cy="212725"/>
          </a:xfrm>
          <a:prstGeom prst="line">
            <a:avLst/>
          </a:prstGeom>
          <a:ln w="9525">
            <a:noFill/>
          </a:ln>
        </p:spPr>
      </p:sp>
      <p:sp>
        <p:nvSpPr>
          <p:cNvPr id="173231" name="直接连接符 173230"/>
          <p:cNvSpPr/>
          <p:nvPr/>
        </p:nvSpPr>
        <p:spPr>
          <a:xfrm>
            <a:off x="5029200" y="3048000"/>
            <a:ext cx="0" cy="212725"/>
          </a:xfrm>
          <a:prstGeom prst="line">
            <a:avLst/>
          </a:prstGeom>
          <a:ln w="9525">
            <a:noFill/>
          </a:ln>
        </p:spPr>
      </p:sp>
      <p:sp>
        <p:nvSpPr>
          <p:cNvPr id="173232" name="直接连接符 173231"/>
          <p:cNvSpPr/>
          <p:nvPr/>
        </p:nvSpPr>
        <p:spPr>
          <a:xfrm>
            <a:off x="4622800" y="3260725"/>
            <a:ext cx="203200" cy="0"/>
          </a:xfrm>
          <a:prstGeom prst="line">
            <a:avLst/>
          </a:prstGeom>
          <a:ln w="9525">
            <a:noFill/>
          </a:ln>
        </p:spPr>
      </p:sp>
      <p:sp>
        <p:nvSpPr>
          <p:cNvPr id="173233" name="直接连接符 173232"/>
          <p:cNvSpPr/>
          <p:nvPr/>
        </p:nvSpPr>
        <p:spPr>
          <a:xfrm>
            <a:off x="4826000" y="3260725"/>
            <a:ext cx="203200" cy="0"/>
          </a:xfrm>
          <a:prstGeom prst="line">
            <a:avLst/>
          </a:prstGeom>
          <a:ln w="9525">
            <a:noFill/>
          </a:ln>
        </p:spPr>
      </p:sp>
      <p:sp>
        <p:nvSpPr>
          <p:cNvPr id="173234" name="矩形 173233"/>
          <p:cNvSpPr/>
          <p:nvPr/>
        </p:nvSpPr>
        <p:spPr>
          <a:xfrm>
            <a:off x="6781800" y="3048000"/>
            <a:ext cx="1524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235" name="矩形 173234"/>
          <p:cNvSpPr/>
          <p:nvPr/>
        </p:nvSpPr>
        <p:spPr>
          <a:xfrm>
            <a:off x="6477000" y="3048000"/>
            <a:ext cx="3048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236" name="矩形 173235"/>
          <p:cNvSpPr/>
          <p:nvPr/>
        </p:nvSpPr>
        <p:spPr>
          <a:xfrm>
            <a:off x="6248400" y="3048000"/>
            <a:ext cx="2286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237" name="矩形 173236"/>
          <p:cNvSpPr/>
          <p:nvPr/>
        </p:nvSpPr>
        <p:spPr>
          <a:xfrm>
            <a:off x="6781800" y="2819400"/>
            <a:ext cx="1524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238" name="矩形 173237"/>
          <p:cNvSpPr/>
          <p:nvPr/>
        </p:nvSpPr>
        <p:spPr>
          <a:xfrm>
            <a:off x="6477000" y="2819400"/>
            <a:ext cx="3048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239" name="矩形 173238"/>
          <p:cNvSpPr/>
          <p:nvPr/>
        </p:nvSpPr>
        <p:spPr>
          <a:xfrm>
            <a:off x="6248400" y="28194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240" name="矩形 173239"/>
          <p:cNvSpPr/>
          <p:nvPr/>
        </p:nvSpPr>
        <p:spPr>
          <a:xfrm>
            <a:off x="6781800" y="2590800"/>
            <a:ext cx="1524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241" name="矩形 173240"/>
          <p:cNvSpPr/>
          <p:nvPr/>
        </p:nvSpPr>
        <p:spPr>
          <a:xfrm>
            <a:off x="6477000" y="2590800"/>
            <a:ext cx="3048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242" name="矩形 173241"/>
          <p:cNvSpPr/>
          <p:nvPr/>
        </p:nvSpPr>
        <p:spPr>
          <a:xfrm>
            <a:off x="6248400" y="25908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243" name="直接连接符 173242"/>
          <p:cNvSpPr/>
          <p:nvPr/>
        </p:nvSpPr>
        <p:spPr>
          <a:xfrm>
            <a:off x="6248400" y="2590800"/>
            <a:ext cx="228600" cy="0"/>
          </a:xfrm>
          <a:prstGeom prst="line">
            <a:avLst/>
          </a:prstGeom>
          <a:ln w="9525">
            <a:noFill/>
          </a:ln>
        </p:spPr>
      </p:sp>
      <p:sp>
        <p:nvSpPr>
          <p:cNvPr id="173244" name="直接连接符 173243"/>
          <p:cNvSpPr/>
          <p:nvPr/>
        </p:nvSpPr>
        <p:spPr>
          <a:xfrm>
            <a:off x="6248400" y="2819400"/>
            <a:ext cx="685800" cy="0"/>
          </a:xfrm>
          <a:prstGeom prst="line">
            <a:avLst/>
          </a:prstGeom>
          <a:ln w="12700" cap="flat" cmpd="sng">
            <a:solidFill>
              <a:schemeClr val="tx1"/>
            </a:solidFill>
            <a:prstDash val="solid"/>
            <a:headEnd type="none" w="med" len="med"/>
            <a:tailEnd type="none" w="med" len="med"/>
          </a:ln>
        </p:spPr>
      </p:sp>
      <p:sp>
        <p:nvSpPr>
          <p:cNvPr id="173245" name="直接连接符 173244"/>
          <p:cNvSpPr/>
          <p:nvPr/>
        </p:nvSpPr>
        <p:spPr>
          <a:xfrm>
            <a:off x="6248400" y="3048000"/>
            <a:ext cx="685800" cy="0"/>
          </a:xfrm>
          <a:prstGeom prst="line">
            <a:avLst/>
          </a:prstGeom>
          <a:ln w="12700" cap="flat" cmpd="sng">
            <a:solidFill>
              <a:schemeClr val="tx1"/>
            </a:solidFill>
            <a:prstDash val="solid"/>
            <a:headEnd type="none" w="med" len="med"/>
            <a:tailEnd type="none" w="med" len="med"/>
          </a:ln>
        </p:spPr>
      </p:sp>
      <p:sp>
        <p:nvSpPr>
          <p:cNvPr id="173246" name="直接连接符 173245"/>
          <p:cNvSpPr/>
          <p:nvPr/>
        </p:nvSpPr>
        <p:spPr>
          <a:xfrm>
            <a:off x="6248400" y="3260725"/>
            <a:ext cx="228600" cy="0"/>
          </a:xfrm>
          <a:prstGeom prst="line">
            <a:avLst/>
          </a:prstGeom>
          <a:ln w="9525">
            <a:noFill/>
          </a:ln>
        </p:spPr>
      </p:sp>
      <p:sp>
        <p:nvSpPr>
          <p:cNvPr id="173247" name="直接连接符 173246"/>
          <p:cNvSpPr/>
          <p:nvPr/>
        </p:nvSpPr>
        <p:spPr>
          <a:xfrm>
            <a:off x="6248400" y="2590800"/>
            <a:ext cx="0" cy="228600"/>
          </a:xfrm>
          <a:prstGeom prst="line">
            <a:avLst/>
          </a:prstGeom>
          <a:ln w="9525">
            <a:noFill/>
          </a:ln>
        </p:spPr>
      </p:sp>
      <p:sp>
        <p:nvSpPr>
          <p:cNvPr id="173248" name="直接连接符 173247"/>
          <p:cNvSpPr/>
          <p:nvPr/>
        </p:nvSpPr>
        <p:spPr>
          <a:xfrm>
            <a:off x="6477000" y="2590800"/>
            <a:ext cx="0" cy="669925"/>
          </a:xfrm>
          <a:prstGeom prst="line">
            <a:avLst/>
          </a:prstGeom>
          <a:ln w="12700" cap="flat" cmpd="sng">
            <a:solidFill>
              <a:schemeClr val="tx1"/>
            </a:solidFill>
            <a:prstDash val="solid"/>
            <a:headEnd type="none" w="med" len="med"/>
            <a:tailEnd type="none" w="med" len="med"/>
          </a:ln>
        </p:spPr>
      </p:sp>
      <p:sp>
        <p:nvSpPr>
          <p:cNvPr id="173249" name="直接连接符 173248"/>
          <p:cNvSpPr/>
          <p:nvPr/>
        </p:nvSpPr>
        <p:spPr>
          <a:xfrm>
            <a:off x="6781800" y="2590800"/>
            <a:ext cx="0" cy="669925"/>
          </a:xfrm>
          <a:prstGeom prst="line">
            <a:avLst/>
          </a:prstGeom>
          <a:ln w="12700" cap="flat" cmpd="sng">
            <a:solidFill>
              <a:schemeClr val="tx1"/>
            </a:solidFill>
            <a:prstDash val="solid"/>
            <a:headEnd type="none" w="med" len="med"/>
            <a:tailEnd type="none" w="med" len="med"/>
          </a:ln>
        </p:spPr>
      </p:sp>
      <p:sp>
        <p:nvSpPr>
          <p:cNvPr id="173250" name="直接连接符 173249"/>
          <p:cNvSpPr/>
          <p:nvPr/>
        </p:nvSpPr>
        <p:spPr>
          <a:xfrm>
            <a:off x="6948488" y="2565400"/>
            <a:ext cx="0" cy="228600"/>
          </a:xfrm>
          <a:prstGeom prst="line">
            <a:avLst/>
          </a:prstGeom>
          <a:ln w="9525">
            <a:noFill/>
          </a:ln>
        </p:spPr>
      </p:sp>
      <p:sp>
        <p:nvSpPr>
          <p:cNvPr id="173251" name="直接连接符 173250"/>
          <p:cNvSpPr/>
          <p:nvPr/>
        </p:nvSpPr>
        <p:spPr>
          <a:xfrm>
            <a:off x="6477000" y="2590800"/>
            <a:ext cx="304800" cy="0"/>
          </a:xfrm>
          <a:prstGeom prst="line">
            <a:avLst/>
          </a:prstGeom>
          <a:ln w="9525">
            <a:noFill/>
          </a:ln>
        </p:spPr>
      </p:sp>
      <p:sp>
        <p:nvSpPr>
          <p:cNvPr id="173252" name="直接连接符 173251"/>
          <p:cNvSpPr/>
          <p:nvPr/>
        </p:nvSpPr>
        <p:spPr>
          <a:xfrm>
            <a:off x="6248400" y="2819400"/>
            <a:ext cx="0" cy="228600"/>
          </a:xfrm>
          <a:prstGeom prst="line">
            <a:avLst/>
          </a:prstGeom>
          <a:ln w="9525">
            <a:noFill/>
          </a:ln>
        </p:spPr>
      </p:sp>
      <p:sp>
        <p:nvSpPr>
          <p:cNvPr id="173253" name="直接连接符 173252"/>
          <p:cNvSpPr/>
          <p:nvPr/>
        </p:nvSpPr>
        <p:spPr>
          <a:xfrm>
            <a:off x="6804025" y="2565400"/>
            <a:ext cx="152400" cy="0"/>
          </a:xfrm>
          <a:prstGeom prst="line">
            <a:avLst/>
          </a:prstGeom>
          <a:ln w="9525">
            <a:noFill/>
          </a:ln>
        </p:spPr>
      </p:sp>
      <p:sp>
        <p:nvSpPr>
          <p:cNvPr id="173254" name="直接连接符 173253"/>
          <p:cNvSpPr/>
          <p:nvPr/>
        </p:nvSpPr>
        <p:spPr>
          <a:xfrm>
            <a:off x="6934200" y="2819400"/>
            <a:ext cx="0" cy="228600"/>
          </a:xfrm>
          <a:prstGeom prst="line">
            <a:avLst/>
          </a:prstGeom>
          <a:ln w="9525">
            <a:noFill/>
          </a:ln>
        </p:spPr>
      </p:sp>
      <p:sp>
        <p:nvSpPr>
          <p:cNvPr id="173255" name="直接连接符 173254"/>
          <p:cNvSpPr/>
          <p:nvPr/>
        </p:nvSpPr>
        <p:spPr>
          <a:xfrm>
            <a:off x="6248400" y="3048000"/>
            <a:ext cx="0" cy="212725"/>
          </a:xfrm>
          <a:prstGeom prst="line">
            <a:avLst/>
          </a:prstGeom>
          <a:ln w="9525">
            <a:noFill/>
          </a:ln>
        </p:spPr>
      </p:sp>
      <p:sp>
        <p:nvSpPr>
          <p:cNvPr id="173256" name="直接连接符 173255"/>
          <p:cNvSpPr/>
          <p:nvPr/>
        </p:nvSpPr>
        <p:spPr>
          <a:xfrm>
            <a:off x="6934200" y="3048000"/>
            <a:ext cx="0" cy="212725"/>
          </a:xfrm>
          <a:prstGeom prst="line">
            <a:avLst/>
          </a:prstGeom>
          <a:ln w="9525">
            <a:noFill/>
          </a:ln>
        </p:spPr>
      </p:sp>
      <p:sp>
        <p:nvSpPr>
          <p:cNvPr id="173257" name="直接连接符 173256"/>
          <p:cNvSpPr/>
          <p:nvPr/>
        </p:nvSpPr>
        <p:spPr>
          <a:xfrm>
            <a:off x="6477000" y="3260725"/>
            <a:ext cx="304800" cy="0"/>
          </a:xfrm>
          <a:prstGeom prst="line">
            <a:avLst/>
          </a:prstGeom>
          <a:ln w="9525">
            <a:noFill/>
          </a:ln>
        </p:spPr>
      </p:sp>
      <p:sp>
        <p:nvSpPr>
          <p:cNvPr id="173258" name="直接连接符 173257"/>
          <p:cNvSpPr/>
          <p:nvPr/>
        </p:nvSpPr>
        <p:spPr>
          <a:xfrm>
            <a:off x="6781800" y="3260725"/>
            <a:ext cx="152400" cy="0"/>
          </a:xfrm>
          <a:prstGeom prst="line">
            <a:avLst/>
          </a:prstGeom>
          <a:ln w="9525">
            <a:noFill/>
          </a:ln>
        </p:spPr>
      </p:sp>
      <p:grpSp>
        <p:nvGrpSpPr>
          <p:cNvPr id="173259" name="组合 173258"/>
          <p:cNvGrpSpPr/>
          <p:nvPr/>
        </p:nvGrpSpPr>
        <p:grpSpPr>
          <a:xfrm>
            <a:off x="8153400" y="2667000"/>
            <a:ext cx="685800" cy="720725"/>
            <a:chOff x="0" y="0"/>
            <a:chExt cx="432" cy="454"/>
          </a:xfrm>
        </p:grpSpPr>
        <p:sp>
          <p:nvSpPr>
            <p:cNvPr id="173260" name="矩形 173259"/>
            <p:cNvSpPr/>
            <p:nvPr/>
          </p:nvSpPr>
          <p:spPr>
            <a:xfrm>
              <a:off x="288" y="320"/>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261" name="矩形 173260"/>
            <p:cNvSpPr/>
            <p:nvPr/>
          </p:nvSpPr>
          <p:spPr>
            <a:xfrm>
              <a:off x="144" y="320"/>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262" name="矩形 173261"/>
            <p:cNvSpPr/>
            <p:nvPr/>
          </p:nvSpPr>
          <p:spPr>
            <a:xfrm>
              <a:off x="0" y="320"/>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263" name="矩形 173262"/>
            <p:cNvSpPr/>
            <p:nvPr/>
          </p:nvSpPr>
          <p:spPr>
            <a:xfrm>
              <a:off x="288" y="144"/>
              <a:ext cx="144" cy="176"/>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264" name="矩形 173263"/>
            <p:cNvSpPr/>
            <p:nvPr/>
          </p:nvSpPr>
          <p:spPr>
            <a:xfrm>
              <a:off x="144" y="144"/>
              <a:ext cx="144" cy="176"/>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265" name="矩形 173264"/>
            <p:cNvSpPr/>
            <p:nvPr/>
          </p:nvSpPr>
          <p:spPr>
            <a:xfrm>
              <a:off x="0" y="144"/>
              <a:ext cx="144" cy="176"/>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266" name="矩形 173265"/>
            <p:cNvSpPr/>
            <p:nvPr/>
          </p:nvSpPr>
          <p:spPr>
            <a:xfrm>
              <a:off x="288" y="0"/>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267" name="矩形 173266"/>
            <p:cNvSpPr/>
            <p:nvPr/>
          </p:nvSpPr>
          <p:spPr>
            <a:xfrm>
              <a:off x="144" y="0"/>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268" name="矩形 173267"/>
            <p:cNvSpPr/>
            <p:nvPr/>
          </p:nvSpPr>
          <p:spPr>
            <a:xfrm>
              <a:off x="0" y="0"/>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269" name="直接连接符 173268"/>
            <p:cNvSpPr/>
            <p:nvPr/>
          </p:nvSpPr>
          <p:spPr>
            <a:xfrm>
              <a:off x="0" y="0"/>
              <a:ext cx="144" cy="0"/>
            </a:xfrm>
            <a:prstGeom prst="line">
              <a:avLst/>
            </a:prstGeom>
            <a:ln w="9525">
              <a:noFill/>
            </a:ln>
          </p:spPr>
        </p:sp>
        <p:sp>
          <p:nvSpPr>
            <p:cNvPr id="173270" name="直接连接符 173269"/>
            <p:cNvSpPr/>
            <p:nvPr/>
          </p:nvSpPr>
          <p:spPr>
            <a:xfrm>
              <a:off x="0" y="144"/>
              <a:ext cx="432" cy="0"/>
            </a:xfrm>
            <a:prstGeom prst="line">
              <a:avLst/>
            </a:prstGeom>
            <a:ln w="12700" cap="flat" cmpd="sng">
              <a:solidFill>
                <a:schemeClr val="tx1"/>
              </a:solidFill>
              <a:prstDash val="solid"/>
              <a:headEnd type="none" w="med" len="med"/>
              <a:tailEnd type="none" w="med" len="med"/>
            </a:ln>
          </p:spPr>
        </p:sp>
        <p:sp>
          <p:nvSpPr>
            <p:cNvPr id="173271" name="直接连接符 173270"/>
            <p:cNvSpPr/>
            <p:nvPr/>
          </p:nvSpPr>
          <p:spPr>
            <a:xfrm>
              <a:off x="0" y="320"/>
              <a:ext cx="432" cy="0"/>
            </a:xfrm>
            <a:prstGeom prst="line">
              <a:avLst/>
            </a:prstGeom>
            <a:ln w="12700" cap="flat" cmpd="sng">
              <a:solidFill>
                <a:schemeClr val="tx1"/>
              </a:solidFill>
              <a:prstDash val="solid"/>
              <a:headEnd type="none" w="med" len="med"/>
              <a:tailEnd type="none" w="med" len="med"/>
            </a:ln>
          </p:spPr>
        </p:sp>
        <p:sp>
          <p:nvSpPr>
            <p:cNvPr id="173272" name="直接连接符 173271"/>
            <p:cNvSpPr/>
            <p:nvPr/>
          </p:nvSpPr>
          <p:spPr>
            <a:xfrm>
              <a:off x="0" y="454"/>
              <a:ext cx="144" cy="0"/>
            </a:xfrm>
            <a:prstGeom prst="line">
              <a:avLst/>
            </a:prstGeom>
            <a:ln w="9525">
              <a:noFill/>
            </a:ln>
          </p:spPr>
        </p:sp>
        <p:sp>
          <p:nvSpPr>
            <p:cNvPr id="173273" name="直接连接符 173272"/>
            <p:cNvSpPr/>
            <p:nvPr/>
          </p:nvSpPr>
          <p:spPr>
            <a:xfrm>
              <a:off x="0" y="0"/>
              <a:ext cx="0" cy="144"/>
            </a:xfrm>
            <a:prstGeom prst="line">
              <a:avLst/>
            </a:prstGeom>
            <a:ln w="9525">
              <a:noFill/>
            </a:ln>
          </p:spPr>
        </p:sp>
        <p:sp>
          <p:nvSpPr>
            <p:cNvPr id="173274" name="直接连接符 173273"/>
            <p:cNvSpPr/>
            <p:nvPr/>
          </p:nvSpPr>
          <p:spPr>
            <a:xfrm>
              <a:off x="144" y="0"/>
              <a:ext cx="0" cy="454"/>
            </a:xfrm>
            <a:prstGeom prst="line">
              <a:avLst/>
            </a:prstGeom>
            <a:ln w="12700" cap="flat" cmpd="sng">
              <a:solidFill>
                <a:schemeClr val="tx1"/>
              </a:solidFill>
              <a:prstDash val="solid"/>
              <a:headEnd type="none" w="med" len="med"/>
              <a:tailEnd type="none" w="med" len="med"/>
            </a:ln>
          </p:spPr>
        </p:sp>
        <p:sp>
          <p:nvSpPr>
            <p:cNvPr id="173275" name="直接连接符 173274"/>
            <p:cNvSpPr/>
            <p:nvPr/>
          </p:nvSpPr>
          <p:spPr>
            <a:xfrm>
              <a:off x="288" y="0"/>
              <a:ext cx="0" cy="454"/>
            </a:xfrm>
            <a:prstGeom prst="line">
              <a:avLst/>
            </a:prstGeom>
            <a:ln w="12700" cap="flat" cmpd="sng">
              <a:solidFill>
                <a:schemeClr val="tx1"/>
              </a:solidFill>
              <a:prstDash val="solid"/>
              <a:headEnd type="none" w="med" len="med"/>
              <a:tailEnd type="none" w="med" len="med"/>
            </a:ln>
          </p:spPr>
        </p:sp>
        <p:sp>
          <p:nvSpPr>
            <p:cNvPr id="173276" name="直接连接符 173275"/>
            <p:cNvSpPr/>
            <p:nvPr/>
          </p:nvSpPr>
          <p:spPr>
            <a:xfrm>
              <a:off x="432" y="0"/>
              <a:ext cx="0" cy="144"/>
            </a:xfrm>
            <a:prstGeom prst="line">
              <a:avLst/>
            </a:prstGeom>
            <a:ln w="9525">
              <a:noFill/>
            </a:ln>
          </p:spPr>
        </p:sp>
        <p:sp>
          <p:nvSpPr>
            <p:cNvPr id="173277" name="直接连接符 173276"/>
            <p:cNvSpPr/>
            <p:nvPr/>
          </p:nvSpPr>
          <p:spPr>
            <a:xfrm>
              <a:off x="144" y="0"/>
              <a:ext cx="144" cy="0"/>
            </a:xfrm>
            <a:prstGeom prst="line">
              <a:avLst/>
            </a:prstGeom>
            <a:ln w="9525">
              <a:noFill/>
            </a:ln>
          </p:spPr>
        </p:sp>
        <p:sp>
          <p:nvSpPr>
            <p:cNvPr id="173278" name="直接连接符 173277"/>
            <p:cNvSpPr/>
            <p:nvPr/>
          </p:nvSpPr>
          <p:spPr>
            <a:xfrm>
              <a:off x="0" y="144"/>
              <a:ext cx="0" cy="176"/>
            </a:xfrm>
            <a:prstGeom prst="line">
              <a:avLst/>
            </a:prstGeom>
            <a:ln w="9525">
              <a:noFill/>
            </a:ln>
          </p:spPr>
        </p:sp>
        <p:sp>
          <p:nvSpPr>
            <p:cNvPr id="173279" name="直接连接符 173278"/>
            <p:cNvSpPr/>
            <p:nvPr/>
          </p:nvSpPr>
          <p:spPr>
            <a:xfrm>
              <a:off x="288" y="0"/>
              <a:ext cx="144" cy="0"/>
            </a:xfrm>
            <a:prstGeom prst="line">
              <a:avLst/>
            </a:prstGeom>
            <a:ln w="9525">
              <a:noFill/>
            </a:ln>
          </p:spPr>
        </p:sp>
        <p:sp>
          <p:nvSpPr>
            <p:cNvPr id="173280" name="直接连接符 173279"/>
            <p:cNvSpPr/>
            <p:nvPr/>
          </p:nvSpPr>
          <p:spPr>
            <a:xfrm>
              <a:off x="432" y="144"/>
              <a:ext cx="0" cy="176"/>
            </a:xfrm>
            <a:prstGeom prst="line">
              <a:avLst/>
            </a:prstGeom>
            <a:ln w="9525">
              <a:noFill/>
            </a:ln>
          </p:spPr>
        </p:sp>
        <p:sp>
          <p:nvSpPr>
            <p:cNvPr id="173281" name="直接连接符 173280"/>
            <p:cNvSpPr/>
            <p:nvPr/>
          </p:nvSpPr>
          <p:spPr>
            <a:xfrm>
              <a:off x="0" y="320"/>
              <a:ext cx="0" cy="134"/>
            </a:xfrm>
            <a:prstGeom prst="line">
              <a:avLst/>
            </a:prstGeom>
            <a:ln w="9525">
              <a:noFill/>
            </a:ln>
          </p:spPr>
        </p:sp>
        <p:sp>
          <p:nvSpPr>
            <p:cNvPr id="173282" name="直接连接符 173281"/>
            <p:cNvSpPr/>
            <p:nvPr/>
          </p:nvSpPr>
          <p:spPr>
            <a:xfrm>
              <a:off x="432" y="320"/>
              <a:ext cx="0" cy="134"/>
            </a:xfrm>
            <a:prstGeom prst="line">
              <a:avLst/>
            </a:prstGeom>
            <a:ln w="9525">
              <a:noFill/>
            </a:ln>
          </p:spPr>
        </p:sp>
        <p:sp>
          <p:nvSpPr>
            <p:cNvPr id="173283" name="直接连接符 173282"/>
            <p:cNvSpPr/>
            <p:nvPr/>
          </p:nvSpPr>
          <p:spPr>
            <a:xfrm>
              <a:off x="144" y="454"/>
              <a:ext cx="144" cy="0"/>
            </a:xfrm>
            <a:prstGeom prst="line">
              <a:avLst/>
            </a:prstGeom>
            <a:ln w="9525">
              <a:noFill/>
            </a:ln>
          </p:spPr>
        </p:sp>
        <p:sp>
          <p:nvSpPr>
            <p:cNvPr id="173284" name="直接连接符 173283"/>
            <p:cNvSpPr/>
            <p:nvPr/>
          </p:nvSpPr>
          <p:spPr>
            <a:xfrm>
              <a:off x="288" y="454"/>
              <a:ext cx="144" cy="0"/>
            </a:xfrm>
            <a:prstGeom prst="line">
              <a:avLst/>
            </a:prstGeom>
            <a:ln w="9525">
              <a:noFill/>
            </a:ln>
          </p:spPr>
        </p:sp>
      </p:grpSp>
      <p:grpSp>
        <p:nvGrpSpPr>
          <p:cNvPr id="173285" name="组合 173284"/>
          <p:cNvGrpSpPr/>
          <p:nvPr/>
        </p:nvGrpSpPr>
        <p:grpSpPr>
          <a:xfrm>
            <a:off x="1676400" y="2667000"/>
            <a:ext cx="685800" cy="669925"/>
            <a:chOff x="0" y="0"/>
            <a:chExt cx="432" cy="422"/>
          </a:xfrm>
        </p:grpSpPr>
        <p:sp>
          <p:nvSpPr>
            <p:cNvPr id="173286" name="矩形 173285"/>
            <p:cNvSpPr/>
            <p:nvPr/>
          </p:nvSpPr>
          <p:spPr>
            <a:xfrm>
              <a:off x="288" y="288"/>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287" name="矩形 173286"/>
            <p:cNvSpPr/>
            <p:nvPr/>
          </p:nvSpPr>
          <p:spPr>
            <a:xfrm>
              <a:off x="144" y="288"/>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288" name="矩形 173287"/>
            <p:cNvSpPr/>
            <p:nvPr/>
          </p:nvSpPr>
          <p:spPr>
            <a:xfrm>
              <a:off x="0" y="288"/>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289" name="矩形 173288"/>
            <p:cNvSpPr/>
            <p:nvPr/>
          </p:nvSpPr>
          <p:spPr>
            <a:xfrm>
              <a:off x="288" y="144"/>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290" name="矩形 173289"/>
            <p:cNvSpPr/>
            <p:nvPr/>
          </p:nvSpPr>
          <p:spPr>
            <a:xfrm>
              <a:off x="144" y="144"/>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291" name="矩形 173290"/>
            <p:cNvSpPr/>
            <p:nvPr/>
          </p:nvSpPr>
          <p:spPr>
            <a:xfrm>
              <a:off x="0" y="144"/>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292" name="矩形 173291"/>
            <p:cNvSpPr/>
            <p:nvPr/>
          </p:nvSpPr>
          <p:spPr>
            <a:xfrm>
              <a:off x="288" y="0"/>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293" name="矩形 173292"/>
            <p:cNvSpPr/>
            <p:nvPr/>
          </p:nvSpPr>
          <p:spPr>
            <a:xfrm>
              <a:off x="144" y="0"/>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294" name="矩形 173293"/>
            <p:cNvSpPr/>
            <p:nvPr/>
          </p:nvSpPr>
          <p:spPr>
            <a:xfrm>
              <a:off x="0" y="0"/>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295" name="直接连接符 173294"/>
            <p:cNvSpPr/>
            <p:nvPr/>
          </p:nvSpPr>
          <p:spPr>
            <a:xfrm>
              <a:off x="0" y="0"/>
              <a:ext cx="144" cy="0"/>
            </a:xfrm>
            <a:prstGeom prst="line">
              <a:avLst/>
            </a:prstGeom>
            <a:ln w="9525">
              <a:noFill/>
            </a:ln>
          </p:spPr>
        </p:sp>
        <p:sp>
          <p:nvSpPr>
            <p:cNvPr id="173296" name="直接连接符 173295"/>
            <p:cNvSpPr/>
            <p:nvPr/>
          </p:nvSpPr>
          <p:spPr>
            <a:xfrm>
              <a:off x="0" y="144"/>
              <a:ext cx="432" cy="0"/>
            </a:xfrm>
            <a:prstGeom prst="line">
              <a:avLst/>
            </a:prstGeom>
            <a:ln w="12700" cap="flat" cmpd="sng">
              <a:solidFill>
                <a:schemeClr val="tx1"/>
              </a:solidFill>
              <a:prstDash val="solid"/>
              <a:headEnd type="none" w="med" len="med"/>
              <a:tailEnd type="none" w="med" len="med"/>
            </a:ln>
          </p:spPr>
        </p:sp>
        <p:sp>
          <p:nvSpPr>
            <p:cNvPr id="173297" name="直接连接符 173296"/>
            <p:cNvSpPr/>
            <p:nvPr/>
          </p:nvSpPr>
          <p:spPr>
            <a:xfrm>
              <a:off x="0" y="288"/>
              <a:ext cx="432" cy="0"/>
            </a:xfrm>
            <a:prstGeom prst="line">
              <a:avLst/>
            </a:prstGeom>
            <a:ln w="12700" cap="flat" cmpd="sng">
              <a:solidFill>
                <a:schemeClr val="tx1"/>
              </a:solidFill>
              <a:prstDash val="solid"/>
              <a:headEnd type="none" w="med" len="med"/>
              <a:tailEnd type="none" w="med" len="med"/>
            </a:ln>
          </p:spPr>
        </p:sp>
        <p:sp>
          <p:nvSpPr>
            <p:cNvPr id="173298" name="直接连接符 173297"/>
            <p:cNvSpPr/>
            <p:nvPr/>
          </p:nvSpPr>
          <p:spPr>
            <a:xfrm>
              <a:off x="0" y="422"/>
              <a:ext cx="144" cy="0"/>
            </a:xfrm>
            <a:prstGeom prst="line">
              <a:avLst/>
            </a:prstGeom>
            <a:ln w="9525">
              <a:noFill/>
            </a:ln>
          </p:spPr>
        </p:sp>
        <p:sp>
          <p:nvSpPr>
            <p:cNvPr id="173299" name="直接连接符 173298"/>
            <p:cNvSpPr/>
            <p:nvPr/>
          </p:nvSpPr>
          <p:spPr>
            <a:xfrm>
              <a:off x="0" y="0"/>
              <a:ext cx="0" cy="144"/>
            </a:xfrm>
            <a:prstGeom prst="line">
              <a:avLst/>
            </a:prstGeom>
            <a:ln w="9525">
              <a:noFill/>
            </a:ln>
          </p:spPr>
        </p:sp>
        <p:sp>
          <p:nvSpPr>
            <p:cNvPr id="173300" name="直接连接符 173299"/>
            <p:cNvSpPr/>
            <p:nvPr/>
          </p:nvSpPr>
          <p:spPr>
            <a:xfrm>
              <a:off x="144" y="0"/>
              <a:ext cx="0" cy="422"/>
            </a:xfrm>
            <a:prstGeom prst="line">
              <a:avLst/>
            </a:prstGeom>
            <a:ln w="12700" cap="flat" cmpd="sng">
              <a:solidFill>
                <a:schemeClr val="tx1"/>
              </a:solidFill>
              <a:prstDash val="solid"/>
              <a:headEnd type="none" w="med" len="med"/>
              <a:tailEnd type="none" w="med" len="med"/>
            </a:ln>
          </p:spPr>
        </p:sp>
        <p:sp>
          <p:nvSpPr>
            <p:cNvPr id="173301" name="直接连接符 173300"/>
            <p:cNvSpPr/>
            <p:nvPr/>
          </p:nvSpPr>
          <p:spPr>
            <a:xfrm>
              <a:off x="288" y="0"/>
              <a:ext cx="0" cy="422"/>
            </a:xfrm>
            <a:prstGeom prst="line">
              <a:avLst/>
            </a:prstGeom>
            <a:ln w="12700" cap="flat" cmpd="sng">
              <a:solidFill>
                <a:schemeClr val="tx1"/>
              </a:solidFill>
              <a:prstDash val="solid"/>
              <a:headEnd type="none" w="med" len="med"/>
              <a:tailEnd type="none" w="med" len="med"/>
            </a:ln>
          </p:spPr>
        </p:sp>
        <p:sp>
          <p:nvSpPr>
            <p:cNvPr id="173302" name="直接连接符 173301"/>
            <p:cNvSpPr/>
            <p:nvPr/>
          </p:nvSpPr>
          <p:spPr>
            <a:xfrm>
              <a:off x="432" y="0"/>
              <a:ext cx="0" cy="144"/>
            </a:xfrm>
            <a:prstGeom prst="line">
              <a:avLst/>
            </a:prstGeom>
            <a:ln w="9525">
              <a:noFill/>
            </a:ln>
          </p:spPr>
        </p:sp>
        <p:sp>
          <p:nvSpPr>
            <p:cNvPr id="173303" name="直接连接符 173302"/>
            <p:cNvSpPr/>
            <p:nvPr/>
          </p:nvSpPr>
          <p:spPr>
            <a:xfrm>
              <a:off x="144" y="0"/>
              <a:ext cx="144" cy="0"/>
            </a:xfrm>
            <a:prstGeom prst="line">
              <a:avLst/>
            </a:prstGeom>
            <a:ln w="9525">
              <a:noFill/>
            </a:ln>
          </p:spPr>
        </p:sp>
        <p:sp>
          <p:nvSpPr>
            <p:cNvPr id="173304" name="直接连接符 173303"/>
            <p:cNvSpPr/>
            <p:nvPr/>
          </p:nvSpPr>
          <p:spPr>
            <a:xfrm>
              <a:off x="0" y="144"/>
              <a:ext cx="0" cy="144"/>
            </a:xfrm>
            <a:prstGeom prst="line">
              <a:avLst/>
            </a:prstGeom>
            <a:ln w="9525">
              <a:noFill/>
            </a:ln>
          </p:spPr>
        </p:sp>
        <p:sp>
          <p:nvSpPr>
            <p:cNvPr id="173305" name="直接连接符 173304"/>
            <p:cNvSpPr/>
            <p:nvPr/>
          </p:nvSpPr>
          <p:spPr>
            <a:xfrm>
              <a:off x="288" y="0"/>
              <a:ext cx="144" cy="0"/>
            </a:xfrm>
            <a:prstGeom prst="line">
              <a:avLst/>
            </a:prstGeom>
            <a:ln w="9525">
              <a:noFill/>
            </a:ln>
          </p:spPr>
        </p:sp>
        <p:sp>
          <p:nvSpPr>
            <p:cNvPr id="173306" name="直接连接符 173305"/>
            <p:cNvSpPr/>
            <p:nvPr/>
          </p:nvSpPr>
          <p:spPr>
            <a:xfrm>
              <a:off x="432" y="144"/>
              <a:ext cx="0" cy="144"/>
            </a:xfrm>
            <a:prstGeom prst="line">
              <a:avLst/>
            </a:prstGeom>
            <a:ln w="9525">
              <a:noFill/>
            </a:ln>
          </p:spPr>
        </p:sp>
        <p:sp>
          <p:nvSpPr>
            <p:cNvPr id="173307" name="直接连接符 173306"/>
            <p:cNvSpPr/>
            <p:nvPr/>
          </p:nvSpPr>
          <p:spPr>
            <a:xfrm>
              <a:off x="0" y="288"/>
              <a:ext cx="0" cy="134"/>
            </a:xfrm>
            <a:prstGeom prst="line">
              <a:avLst/>
            </a:prstGeom>
            <a:ln w="9525">
              <a:noFill/>
            </a:ln>
          </p:spPr>
        </p:sp>
        <p:sp>
          <p:nvSpPr>
            <p:cNvPr id="173308" name="直接连接符 173307"/>
            <p:cNvSpPr/>
            <p:nvPr/>
          </p:nvSpPr>
          <p:spPr>
            <a:xfrm>
              <a:off x="432" y="288"/>
              <a:ext cx="0" cy="134"/>
            </a:xfrm>
            <a:prstGeom prst="line">
              <a:avLst/>
            </a:prstGeom>
            <a:ln w="9525">
              <a:noFill/>
            </a:ln>
          </p:spPr>
        </p:sp>
        <p:sp>
          <p:nvSpPr>
            <p:cNvPr id="173309" name="直接连接符 173308"/>
            <p:cNvSpPr/>
            <p:nvPr/>
          </p:nvSpPr>
          <p:spPr>
            <a:xfrm>
              <a:off x="144" y="422"/>
              <a:ext cx="144" cy="0"/>
            </a:xfrm>
            <a:prstGeom prst="line">
              <a:avLst/>
            </a:prstGeom>
            <a:ln w="9525">
              <a:noFill/>
            </a:ln>
          </p:spPr>
        </p:sp>
        <p:sp>
          <p:nvSpPr>
            <p:cNvPr id="173310" name="直接连接符 173309"/>
            <p:cNvSpPr/>
            <p:nvPr/>
          </p:nvSpPr>
          <p:spPr>
            <a:xfrm>
              <a:off x="288" y="422"/>
              <a:ext cx="144" cy="0"/>
            </a:xfrm>
            <a:prstGeom prst="line">
              <a:avLst/>
            </a:prstGeom>
            <a:ln w="9525">
              <a:noFill/>
            </a:ln>
          </p:spPr>
        </p:sp>
      </p:grpSp>
      <p:grpSp>
        <p:nvGrpSpPr>
          <p:cNvPr id="173311" name="组合 173310"/>
          <p:cNvGrpSpPr/>
          <p:nvPr/>
        </p:nvGrpSpPr>
        <p:grpSpPr>
          <a:xfrm>
            <a:off x="0" y="3357563"/>
            <a:ext cx="4495800" cy="1752600"/>
            <a:chOff x="0" y="0"/>
            <a:chExt cx="2832" cy="1104"/>
          </a:xfrm>
        </p:grpSpPr>
        <p:sp>
          <p:nvSpPr>
            <p:cNvPr id="173312" name="直接连接符 173311"/>
            <p:cNvSpPr/>
            <p:nvPr/>
          </p:nvSpPr>
          <p:spPr>
            <a:xfrm flipH="1">
              <a:off x="240" y="0"/>
              <a:ext cx="960" cy="480"/>
            </a:xfrm>
            <a:prstGeom prst="line">
              <a:avLst/>
            </a:prstGeom>
            <a:ln w="19050" cap="flat" cmpd="sng">
              <a:solidFill>
                <a:schemeClr val="tx1"/>
              </a:solidFill>
              <a:prstDash val="solid"/>
              <a:headEnd type="none" w="med" len="med"/>
              <a:tailEnd type="triangle" w="med" len="med"/>
            </a:ln>
          </p:spPr>
        </p:sp>
        <p:sp>
          <p:nvSpPr>
            <p:cNvPr id="173313" name="直接连接符 173312"/>
            <p:cNvSpPr/>
            <p:nvPr/>
          </p:nvSpPr>
          <p:spPr>
            <a:xfrm flipH="1">
              <a:off x="720" y="0"/>
              <a:ext cx="480" cy="528"/>
            </a:xfrm>
            <a:prstGeom prst="line">
              <a:avLst/>
            </a:prstGeom>
            <a:ln w="19050" cap="flat" cmpd="sng">
              <a:solidFill>
                <a:schemeClr val="tx1"/>
              </a:solidFill>
              <a:prstDash val="solid"/>
              <a:headEnd type="none" w="med" len="med"/>
              <a:tailEnd type="triangle" w="med" len="med"/>
            </a:ln>
          </p:spPr>
        </p:sp>
        <p:sp>
          <p:nvSpPr>
            <p:cNvPr id="173314" name="直接连接符 173313"/>
            <p:cNvSpPr/>
            <p:nvPr/>
          </p:nvSpPr>
          <p:spPr>
            <a:xfrm>
              <a:off x="1200" y="0"/>
              <a:ext cx="480" cy="528"/>
            </a:xfrm>
            <a:prstGeom prst="line">
              <a:avLst/>
            </a:prstGeom>
            <a:ln w="19050" cap="flat" cmpd="sng">
              <a:solidFill>
                <a:schemeClr val="tx1"/>
              </a:solidFill>
              <a:prstDash val="solid"/>
              <a:headEnd type="none" w="med" len="med"/>
              <a:tailEnd type="triangle" w="med" len="med"/>
            </a:ln>
          </p:spPr>
        </p:sp>
        <p:sp>
          <p:nvSpPr>
            <p:cNvPr id="173315" name="直接连接符 173314"/>
            <p:cNvSpPr/>
            <p:nvPr/>
          </p:nvSpPr>
          <p:spPr>
            <a:xfrm>
              <a:off x="1200" y="48"/>
              <a:ext cx="0" cy="480"/>
            </a:xfrm>
            <a:prstGeom prst="line">
              <a:avLst/>
            </a:prstGeom>
            <a:ln w="19050" cap="flat" cmpd="sng">
              <a:solidFill>
                <a:schemeClr val="tx1"/>
              </a:solidFill>
              <a:prstDash val="solid"/>
              <a:headEnd type="none" w="med" len="med"/>
              <a:tailEnd type="triangle" w="med" len="med"/>
            </a:ln>
          </p:spPr>
        </p:sp>
        <p:sp>
          <p:nvSpPr>
            <p:cNvPr id="173316" name="直接连接符 173315"/>
            <p:cNvSpPr/>
            <p:nvPr/>
          </p:nvSpPr>
          <p:spPr>
            <a:xfrm>
              <a:off x="1200" y="0"/>
              <a:ext cx="960" cy="480"/>
            </a:xfrm>
            <a:prstGeom prst="line">
              <a:avLst/>
            </a:prstGeom>
            <a:ln w="19050" cap="flat" cmpd="sng">
              <a:solidFill>
                <a:schemeClr val="tx1"/>
              </a:solidFill>
              <a:prstDash val="solid"/>
              <a:headEnd type="none" w="med" len="med"/>
              <a:tailEnd type="triangle" w="med" len="med"/>
            </a:ln>
          </p:spPr>
        </p:sp>
        <p:sp>
          <p:nvSpPr>
            <p:cNvPr id="173317" name="矩形 173316"/>
            <p:cNvSpPr/>
            <p:nvPr/>
          </p:nvSpPr>
          <p:spPr>
            <a:xfrm>
              <a:off x="2016" y="912"/>
              <a:ext cx="288" cy="192"/>
            </a:xfrm>
            <a:prstGeom prst="rect">
              <a:avLst/>
            </a:prstGeom>
            <a:solidFill>
              <a:srgbClr val="FFFFFF"/>
            </a:solidFill>
            <a:ln w="9525">
              <a:noFill/>
            </a:ln>
          </p:spPr>
          <p:txBody>
            <a:bodyPr wrap="none" lIns="0" tIns="0" rIns="0" bIns="0" anchor="ctr"/>
            <a:p>
              <a:r>
                <a:rPr lang="en-US" altLang="zh-CN">
                  <a:latin typeface="华文新魏" panose="02010800040101010101" pitchFamily="2" charset="-122"/>
                  <a:ea typeface="华文新魏" panose="02010800040101010101" pitchFamily="2" charset="-122"/>
                </a:rPr>
                <a:t>0</a:t>
              </a:r>
              <a:endParaRPr lang="en-US" altLang="zh-CN" b="0">
                <a:latin typeface="华文新魏" panose="02010800040101010101" pitchFamily="2" charset="-122"/>
                <a:ea typeface="华文新魏" panose="02010800040101010101" pitchFamily="2" charset="-122"/>
              </a:endParaRPr>
            </a:p>
          </p:txBody>
        </p:sp>
        <p:sp>
          <p:nvSpPr>
            <p:cNvPr id="173318" name="矩形 173317"/>
            <p:cNvSpPr/>
            <p:nvPr/>
          </p:nvSpPr>
          <p:spPr>
            <a:xfrm>
              <a:off x="1536" y="912"/>
              <a:ext cx="288" cy="192"/>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0</a:t>
              </a:r>
              <a:endParaRPr lang="en-US" altLang="zh-CN" b="0">
                <a:latin typeface="华文新魏" panose="02010800040101010101" pitchFamily="2" charset="-122"/>
                <a:ea typeface="华文新魏" panose="02010800040101010101" pitchFamily="2" charset="-122"/>
              </a:endParaRPr>
            </a:p>
          </p:txBody>
        </p:sp>
        <p:sp>
          <p:nvSpPr>
            <p:cNvPr id="173319" name="矩形 173318"/>
            <p:cNvSpPr/>
            <p:nvPr/>
          </p:nvSpPr>
          <p:spPr>
            <a:xfrm>
              <a:off x="1056" y="912"/>
              <a:ext cx="288" cy="192"/>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0</a:t>
              </a:r>
              <a:endParaRPr lang="en-US" altLang="zh-CN" b="0">
                <a:latin typeface="华文新魏" panose="02010800040101010101" pitchFamily="2" charset="-122"/>
                <a:ea typeface="华文新魏" panose="02010800040101010101" pitchFamily="2" charset="-122"/>
              </a:endParaRPr>
            </a:p>
          </p:txBody>
        </p:sp>
        <p:sp>
          <p:nvSpPr>
            <p:cNvPr id="173320" name="任意多边形 173319"/>
            <p:cNvSpPr/>
            <p:nvPr/>
          </p:nvSpPr>
          <p:spPr>
            <a:xfrm>
              <a:off x="1008" y="96"/>
              <a:ext cx="473" cy="48"/>
            </a:xfrm>
            <a:custGeom>
              <a:avLst/>
              <a:gdLst>
                <a:gd name="txL" fmla="*/ 0 w 19357"/>
                <a:gd name="txT" fmla="*/ 0 h 21600"/>
                <a:gd name="txR" fmla="*/ 19357 w 19357"/>
                <a:gd name="txB" fmla="*/ 21600 h 21600"/>
              </a:gdLst>
              <a:ahLst/>
              <a:cxnLst>
                <a:cxn ang="270">
                  <a:pos x="0" y="0"/>
                </a:cxn>
                <a:cxn ang="0">
                  <a:pos x="19357" y="12016"/>
                </a:cxn>
                <a:cxn ang="90">
                  <a:pos x="0" y="21600"/>
                </a:cxn>
              </a:cxnLst>
              <a:rect l="txL" t="txT" r="txR" b="txB"/>
              <a:pathLst>
                <a:path w="19357" h="21600" fill="none">
                  <a:moveTo>
                    <a:pt x="0" y="0"/>
                  </a:moveTo>
                  <a:arcTo wR="21600" hR="21600" stAng="-5400000" swAng="3819549"/>
                </a:path>
                <a:path w="19357" h="21600" stroke="0">
                  <a:moveTo>
                    <a:pt x="0" y="0"/>
                  </a:moveTo>
                  <a:arcTo wR="21600" hR="21600" stAng="-5400000" swAng="3819549"/>
                  <a:lnTo>
                    <a:pt x="0" y="21600"/>
                  </a:lnTo>
                  <a:close/>
                </a:path>
              </a:pathLst>
            </a:custGeom>
            <a:noFill/>
            <a:ln w="9525" cap="flat" cmpd="sng">
              <a:solidFill>
                <a:schemeClr val="tx1"/>
              </a:solidFill>
              <a:prstDash val="solid"/>
              <a:headEnd type="none" w="med" len="med"/>
              <a:tailEnd type="none" w="med" len="med"/>
            </a:ln>
          </p:spPr>
          <p:txBody>
            <a:bodyPr/>
            <a:p>
              <a:endParaRPr lang="zh-CN" altLang="en-US"/>
            </a:p>
          </p:txBody>
        </p:sp>
        <p:sp>
          <p:nvSpPr>
            <p:cNvPr id="173321" name="矩形 173320"/>
            <p:cNvSpPr/>
            <p:nvPr/>
          </p:nvSpPr>
          <p:spPr>
            <a:xfrm>
              <a:off x="288" y="816"/>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322" name="矩形 173321"/>
            <p:cNvSpPr/>
            <p:nvPr/>
          </p:nvSpPr>
          <p:spPr>
            <a:xfrm>
              <a:off x="144" y="816"/>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323" name="矩形 173322"/>
            <p:cNvSpPr/>
            <p:nvPr/>
          </p:nvSpPr>
          <p:spPr>
            <a:xfrm>
              <a:off x="0" y="816"/>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324" name="矩形 173323"/>
            <p:cNvSpPr/>
            <p:nvPr/>
          </p:nvSpPr>
          <p:spPr>
            <a:xfrm>
              <a:off x="288" y="672"/>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325" name="矩形 173324"/>
            <p:cNvSpPr/>
            <p:nvPr/>
          </p:nvSpPr>
          <p:spPr>
            <a:xfrm>
              <a:off x="144" y="672"/>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326" name="矩形 173325"/>
            <p:cNvSpPr/>
            <p:nvPr/>
          </p:nvSpPr>
          <p:spPr>
            <a:xfrm>
              <a:off x="0" y="672"/>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327" name="矩形 173326"/>
            <p:cNvSpPr/>
            <p:nvPr/>
          </p:nvSpPr>
          <p:spPr>
            <a:xfrm>
              <a:off x="288" y="528"/>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328" name="矩形 173327"/>
            <p:cNvSpPr/>
            <p:nvPr/>
          </p:nvSpPr>
          <p:spPr>
            <a:xfrm>
              <a:off x="144" y="528"/>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329" name="矩形 173328"/>
            <p:cNvSpPr/>
            <p:nvPr/>
          </p:nvSpPr>
          <p:spPr>
            <a:xfrm>
              <a:off x="0" y="528"/>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330" name="直接连接符 173329"/>
            <p:cNvSpPr/>
            <p:nvPr/>
          </p:nvSpPr>
          <p:spPr>
            <a:xfrm>
              <a:off x="0" y="528"/>
              <a:ext cx="144" cy="0"/>
            </a:xfrm>
            <a:prstGeom prst="line">
              <a:avLst/>
            </a:prstGeom>
            <a:ln w="9525">
              <a:noFill/>
            </a:ln>
          </p:spPr>
        </p:sp>
        <p:sp>
          <p:nvSpPr>
            <p:cNvPr id="173331" name="直接连接符 173330"/>
            <p:cNvSpPr/>
            <p:nvPr/>
          </p:nvSpPr>
          <p:spPr>
            <a:xfrm>
              <a:off x="0" y="672"/>
              <a:ext cx="432" cy="0"/>
            </a:xfrm>
            <a:prstGeom prst="line">
              <a:avLst/>
            </a:prstGeom>
            <a:ln w="12700" cap="flat" cmpd="sng">
              <a:solidFill>
                <a:schemeClr val="tx1"/>
              </a:solidFill>
              <a:prstDash val="solid"/>
              <a:headEnd type="none" w="med" len="med"/>
              <a:tailEnd type="none" w="med" len="med"/>
            </a:ln>
          </p:spPr>
        </p:sp>
        <p:sp>
          <p:nvSpPr>
            <p:cNvPr id="173332" name="直接连接符 173331"/>
            <p:cNvSpPr/>
            <p:nvPr/>
          </p:nvSpPr>
          <p:spPr>
            <a:xfrm>
              <a:off x="0" y="816"/>
              <a:ext cx="432" cy="0"/>
            </a:xfrm>
            <a:prstGeom prst="line">
              <a:avLst/>
            </a:prstGeom>
            <a:ln w="12700" cap="flat" cmpd="sng">
              <a:solidFill>
                <a:schemeClr val="tx1"/>
              </a:solidFill>
              <a:prstDash val="solid"/>
              <a:headEnd type="none" w="med" len="med"/>
              <a:tailEnd type="none" w="med" len="med"/>
            </a:ln>
          </p:spPr>
        </p:sp>
        <p:sp>
          <p:nvSpPr>
            <p:cNvPr id="173333" name="直接连接符 173332"/>
            <p:cNvSpPr/>
            <p:nvPr/>
          </p:nvSpPr>
          <p:spPr>
            <a:xfrm>
              <a:off x="0" y="950"/>
              <a:ext cx="144" cy="0"/>
            </a:xfrm>
            <a:prstGeom prst="line">
              <a:avLst/>
            </a:prstGeom>
            <a:ln w="9525">
              <a:noFill/>
            </a:ln>
          </p:spPr>
        </p:sp>
        <p:sp>
          <p:nvSpPr>
            <p:cNvPr id="173334" name="直接连接符 173333"/>
            <p:cNvSpPr/>
            <p:nvPr/>
          </p:nvSpPr>
          <p:spPr>
            <a:xfrm>
              <a:off x="0" y="528"/>
              <a:ext cx="0" cy="144"/>
            </a:xfrm>
            <a:prstGeom prst="line">
              <a:avLst/>
            </a:prstGeom>
            <a:ln w="9525">
              <a:noFill/>
            </a:ln>
          </p:spPr>
        </p:sp>
        <p:sp>
          <p:nvSpPr>
            <p:cNvPr id="173335" name="直接连接符 173334"/>
            <p:cNvSpPr/>
            <p:nvPr/>
          </p:nvSpPr>
          <p:spPr>
            <a:xfrm>
              <a:off x="144" y="528"/>
              <a:ext cx="0" cy="422"/>
            </a:xfrm>
            <a:prstGeom prst="line">
              <a:avLst/>
            </a:prstGeom>
            <a:ln w="12700" cap="flat" cmpd="sng">
              <a:solidFill>
                <a:schemeClr val="tx1"/>
              </a:solidFill>
              <a:prstDash val="solid"/>
              <a:headEnd type="none" w="med" len="med"/>
              <a:tailEnd type="none" w="med" len="med"/>
            </a:ln>
          </p:spPr>
        </p:sp>
        <p:sp>
          <p:nvSpPr>
            <p:cNvPr id="173336" name="直接连接符 173335"/>
            <p:cNvSpPr/>
            <p:nvPr/>
          </p:nvSpPr>
          <p:spPr>
            <a:xfrm>
              <a:off x="288" y="528"/>
              <a:ext cx="0" cy="422"/>
            </a:xfrm>
            <a:prstGeom prst="line">
              <a:avLst/>
            </a:prstGeom>
            <a:ln w="12700" cap="flat" cmpd="sng">
              <a:solidFill>
                <a:schemeClr val="tx1"/>
              </a:solidFill>
              <a:prstDash val="solid"/>
              <a:headEnd type="none" w="med" len="med"/>
              <a:tailEnd type="none" w="med" len="med"/>
            </a:ln>
          </p:spPr>
        </p:sp>
        <p:sp>
          <p:nvSpPr>
            <p:cNvPr id="173337" name="直接连接符 173336"/>
            <p:cNvSpPr/>
            <p:nvPr/>
          </p:nvSpPr>
          <p:spPr>
            <a:xfrm>
              <a:off x="432" y="528"/>
              <a:ext cx="0" cy="144"/>
            </a:xfrm>
            <a:prstGeom prst="line">
              <a:avLst/>
            </a:prstGeom>
            <a:ln w="9525">
              <a:noFill/>
            </a:ln>
          </p:spPr>
        </p:sp>
        <p:sp>
          <p:nvSpPr>
            <p:cNvPr id="173338" name="直接连接符 173337"/>
            <p:cNvSpPr/>
            <p:nvPr/>
          </p:nvSpPr>
          <p:spPr>
            <a:xfrm>
              <a:off x="144" y="528"/>
              <a:ext cx="144" cy="0"/>
            </a:xfrm>
            <a:prstGeom prst="line">
              <a:avLst/>
            </a:prstGeom>
            <a:ln w="9525">
              <a:noFill/>
            </a:ln>
          </p:spPr>
        </p:sp>
        <p:sp>
          <p:nvSpPr>
            <p:cNvPr id="173339" name="直接连接符 173338"/>
            <p:cNvSpPr/>
            <p:nvPr/>
          </p:nvSpPr>
          <p:spPr>
            <a:xfrm>
              <a:off x="0" y="672"/>
              <a:ext cx="0" cy="144"/>
            </a:xfrm>
            <a:prstGeom prst="line">
              <a:avLst/>
            </a:prstGeom>
            <a:ln w="9525">
              <a:noFill/>
            </a:ln>
          </p:spPr>
        </p:sp>
        <p:sp>
          <p:nvSpPr>
            <p:cNvPr id="173340" name="直接连接符 173339"/>
            <p:cNvSpPr/>
            <p:nvPr/>
          </p:nvSpPr>
          <p:spPr>
            <a:xfrm>
              <a:off x="288" y="528"/>
              <a:ext cx="144" cy="0"/>
            </a:xfrm>
            <a:prstGeom prst="line">
              <a:avLst/>
            </a:prstGeom>
            <a:ln w="9525">
              <a:noFill/>
            </a:ln>
          </p:spPr>
        </p:sp>
        <p:sp>
          <p:nvSpPr>
            <p:cNvPr id="173341" name="直接连接符 173340"/>
            <p:cNvSpPr/>
            <p:nvPr/>
          </p:nvSpPr>
          <p:spPr>
            <a:xfrm>
              <a:off x="432" y="672"/>
              <a:ext cx="0" cy="144"/>
            </a:xfrm>
            <a:prstGeom prst="line">
              <a:avLst/>
            </a:prstGeom>
            <a:ln w="9525">
              <a:noFill/>
            </a:ln>
          </p:spPr>
        </p:sp>
        <p:sp>
          <p:nvSpPr>
            <p:cNvPr id="173342" name="直接连接符 173341"/>
            <p:cNvSpPr/>
            <p:nvPr/>
          </p:nvSpPr>
          <p:spPr>
            <a:xfrm>
              <a:off x="0" y="816"/>
              <a:ext cx="0" cy="134"/>
            </a:xfrm>
            <a:prstGeom prst="line">
              <a:avLst/>
            </a:prstGeom>
            <a:ln w="9525">
              <a:noFill/>
            </a:ln>
          </p:spPr>
        </p:sp>
        <p:sp>
          <p:nvSpPr>
            <p:cNvPr id="173343" name="直接连接符 173342"/>
            <p:cNvSpPr/>
            <p:nvPr/>
          </p:nvSpPr>
          <p:spPr>
            <a:xfrm>
              <a:off x="432" y="816"/>
              <a:ext cx="0" cy="134"/>
            </a:xfrm>
            <a:prstGeom prst="line">
              <a:avLst/>
            </a:prstGeom>
            <a:ln w="9525">
              <a:noFill/>
            </a:ln>
          </p:spPr>
        </p:sp>
        <p:sp>
          <p:nvSpPr>
            <p:cNvPr id="173344" name="直接连接符 173343"/>
            <p:cNvSpPr/>
            <p:nvPr/>
          </p:nvSpPr>
          <p:spPr>
            <a:xfrm>
              <a:off x="144" y="950"/>
              <a:ext cx="144" cy="0"/>
            </a:xfrm>
            <a:prstGeom prst="line">
              <a:avLst/>
            </a:prstGeom>
            <a:ln w="9525">
              <a:noFill/>
            </a:ln>
          </p:spPr>
        </p:sp>
        <p:sp>
          <p:nvSpPr>
            <p:cNvPr id="173345" name="直接连接符 173344"/>
            <p:cNvSpPr/>
            <p:nvPr/>
          </p:nvSpPr>
          <p:spPr>
            <a:xfrm>
              <a:off x="288" y="950"/>
              <a:ext cx="144" cy="0"/>
            </a:xfrm>
            <a:prstGeom prst="line">
              <a:avLst/>
            </a:prstGeom>
            <a:ln w="9525">
              <a:noFill/>
            </a:ln>
          </p:spPr>
        </p:sp>
        <p:sp>
          <p:nvSpPr>
            <p:cNvPr id="173346" name="矩形 173345"/>
            <p:cNvSpPr/>
            <p:nvPr/>
          </p:nvSpPr>
          <p:spPr>
            <a:xfrm>
              <a:off x="816" y="816"/>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347" name="矩形 173346"/>
            <p:cNvSpPr/>
            <p:nvPr/>
          </p:nvSpPr>
          <p:spPr>
            <a:xfrm>
              <a:off x="672" y="816"/>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348" name="矩形 173347"/>
            <p:cNvSpPr/>
            <p:nvPr/>
          </p:nvSpPr>
          <p:spPr>
            <a:xfrm>
              <a:off x="528" y="816"/>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349" name="矩形 173348"/>
            <p:cNvSpPr/>
            <p:nvPr/>
          </p:nvSpPr>
          <p:spPr>
            <a:xfrm>
              <a:off x="816" y="672"/>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350" name="矩形 173349"/>
            <p:cNvSpPr/>
            <p:nvPr/>
          </p:nvSpPr>
          <p:spPr>
            <a:xfrm>
              <a:off x="672" y="672"/>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351" name="矩形 173350"/>
            <p:cNvSpPr/>
            <p:nvPr/>
          </p:nvSpPr>
          <p:spPr>
            <a:xfrm>
              <a:off x="528" y="672"/>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352" name="矩形 173351"/>
            <p:cNvSpPr/>
            <p:nvPr/>
          </p:nvSpPr>
          <p:spPr>
            <a:xfrm>
              <a:off x="816" y="528"/>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353" name="矩形 173352"/>
            <p:cNvSpPr/>
            <p:nvPr/>
          </p:nvSpPr>
          <p:spPr>
            <a:xfrm>
              <a:off x="672" y="528"/>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354" name="矩形 173353"/>
            <p:cNvSpPr/>
            <p:nvPr/>
          </p:nvSpPr>
          <p:spPr>
            <a:xfrm>
              <a:off x="528" y="528"/>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355" name="直接连接符 173354"/>
            <p:cNvSpPr/>
            <p:nvPr/>
          </p:nvSpPr>
          <p:spPr>
            <a:xfrm>
              <a:off x="528" y="528"/>
              <a:ext cx="144" cy="0"/>
            </a:xfrm>
            <a:prstGeom prst="line">
              <a:avLst/>
            </a:prstGeom>
            <a:ln w="9525">
              <a:noFill/>
            </a:ln>
          </p:spPr>
        </p:sp>
        <p:sp>
          <p:nvSpPr>
            <p:cNvPr id="173356" name="直接连接符 173355"/>
            <p:cNvSpPr/>
            <p:nvPr/>
          </p:nvSpPr>
          <p:spPr>
            <a:xfrm>
              <a:off x="528" y="672"/>
              <a:ext cx="432" cy="0"/>
            </a:xfrm>
            <a:prstGeom prst="line">
              <a:avLst/>
            </a:prstGeom>
            <a:ln w="12700" cap="flat" cmpd="sng">
              <a:solidFill>
                <a:schemeClr val="tx1"/>
              </a:solidFill>
              <a:prstDash val="solid"/>
              <a:headEnd type="none" w="med" len="med"/>
              <a:tailEnd type="none" w="med" len="med"/>
            </a:ln>
          </p:spPr>
        </p:sp>
        <p:sp>
          <p:nvSpPr>
            <p:cNvPr id="173357" name="直接连接符 173356"/>
            <p:cNvSpPr/>
            <p:nvPr/>
          </p:nvSpPr>
          <p:spPr>
            <a:xfrm>
              <a:off x="528" y="816"/>
              <a:ext cx="432" cy="0"/>
            </a:xfrm>
            <a:prstGeom prst="line">
              <a:avLst/>
            </a:prstGeom>
            <a:ln w="12700" cap="flat" cmpd="sng">
              <a:solidFill>
                <a:schemeClr val="tx1"/>
              </a:solidFill>
              <a:prstDash val="solid"/>
              <a:headEnd type="none" w="med" len="med"/>
              <a:tailEnd type="none" w="med" len="med"/>
            </a:ln>
          </p:spPr>
        </p:sp>
        <p:sp>
          <p:nvSpPr>
            <p:cNvPr id="173358" name="直接连接符 173357"/>
            <p:cNvSpPr/>
            <p:nvPr/>
          </p:nvSpPr>
          <p:spPr>
            <a:xfrm>
              <a:off x="528" y="950"/>
              <a:ext cx="144" cy="0"/>
            </a:xfrm>
            <a:prstGeom prst="line">
              <a:avLst/>
            </a:prstGeom>
            <a:ln w="9525">
              <a:noFill/>
            </a:ln>
          </p:spPr>
        </p:sp>
        <p:sp>
          <p:nvSpPr>
            <p:cNvPr id="173359" name="直接连接符 173358"/>
            <p:cNvSpPr/>
            <p:nvPr/>
          </p:nvSpPr>
          <p:spPr>
            <a:xfrm>
              <a:off x="528" y="528"/>
              <a:ext cx="0" cy="144"/>
            </a:xfrm>
            <a:prstGeom prst="line">
              <a:avLst/>
            </a:prstGeom>
            <a:ln w="9525">
              <a:noFill/>
            </a:ln>
          </p:spPr>
        </p:sp>
        <p:sp>
          <p:nvSpPr>
            <p:cNvPr id="173360" name="直接连接符 173359"/>
            <p:cNvSpPr/>
            <p:nvPr/>
          </p:nvSpPr>
          <p:spPr>
            <a:xfrm>
              <a:off x="672" y="528"/>
              <a:ext cx="0" cy="422"/>
            </a:xfrm>
            <a:prstGeom prst="line">
              <a:avLst/>
            </a:prstGeom>
            <a:ln w="12700" cap="flat" cmpd="sng">
              <a:solidFill>
                <a:schemeClr val="tx1"/>
              </a:solidFill>
              <a:prstDash val="solid"/>
              <a:headEnd type="none" w="med" len="med"/>
              <a:tailEnd type="none" w="med" len="med"/>
            </a:ln>
          </p:spPr>
        </p:sp>
        <p:sp>
          <p:nvSpPr>
            <p:cNvPr id="173361" name="直接连接符 173360"/>
            <p:cNvSpPr/>
            <p:nvPr/>
          </p:nvSpPr>
          <p:spPr>
            <a:xfrm>
              <a:off x="816" y="528"/>
              <a:ext cx="0" cy="422"/>
            </a:xfrm>
            <a:prstGeom prst="line">
              <a:avLst/>
            </a:prstGeom>
            <a:ln w="12700" cap="flat" cmpd="sng">
              <a:solidFill>
                <a:schemeClr val="tx1"/>
              </a:solidFill>
              <a:prstDash val="solid"/>
              <a:headEnd type="none" w="med" len="med"/>
              <a:tailEnd type="none" w="med" len="med"/>
            </a:ln>
          </p:spPr>
        </p:sp>
        <p:sp>
          <p:nvSpPr>
            <p:cNvPr id="173362" name="直接连接符 173361"/>
            <p:cNvSpPr/>
            <p:nvPr/>
          </p:nvSpPr>
          <p:spPr>
            <a:xfrm>
              <a:off x="960" y="528"/>
              <a:ext cx="0" cy="144"/>
            </a:xfrm>
            <a:prstGeom prst="line">
              <a:avLst/>
            </a:prstGeom>
            <a:ln w="9525">
              <a:noFill/>
            </a:ln>
          </p:spPr>
        </p:sp>
        <p:sp>
          <p:nvSpPr>
            <p:cNvPr id="173363" name="直接连接符 173362"/>
            <p:cNvSpPr/>
            <p:nvPr/>
          </p:nvSpPr>
          <p:spPr>
            <a:xfrm>
              <a:off x="672" y="528"/>
              <a:ext cx="144" cy="0"/>
            </a:xfrm>
            <a:prstGeom prst="line">
              <a:avLst/>
            </a:prstGeom>
            <a:ln w="9525">
              <a:noFill/>
            </a:ln>
          </p:spPr>
        </p:sp>
        <p:sp>
          <p:nvSpPr>
            <p:cNvPr id="173364" name="直接连接符 173363"/>
            <p:cNvSpPr/>
            <p:nvPr/>
          </p:nvSpPr>
          <p:spPr>
            <a:xfrm>
              <a:off x="528" y="672"/>
              <a:ext cx="0" cy="144"/>
            </a:xfrm>
            <a:prstGeom prst="line">
              <a:avLst/>
            </a:prstGeom>
            <a:ln w="9525">
              <a:noFill/>
            </a:ln>
          </p:spPr>
        </p:sp>
        <p:sp>
          <p:nvSpPr>
            <p:cNvPr id="173365" name="直接连接符 173364"/>
            <p:cNvSpPr/>
            <p:nvPr/>
          </p:nvSpPr>
          <p:spPr>
            <a:xfrm>
              <a:off x="816" y="528"/>
              <a:ext cx="144" cy="0"/>
            </a:xfrm>
            <a:prstGeom prst="line">
              <a:avLst/>
            </a:prstGeom>
            <a:ln w="9525">
              <a:noFill/>
            </a:ln>
          </p:spPr>
        </p:sp>
        <p:sp>
          <p:nvSpPr>
            <p:cNvPr id="173366" name="直接连接符 173365"/>
            <p:cNvSpPr/>
            <p:nvPr/>
          </p:nvSpPr>
          <p:spPr>
            <a:xfrm>
              <a:off x="960" y="672"/>
              <a:ext cx="0" cy="144"/>
            </a:xfrm>
            <a:prstGeom prst="line">
              <a:avLst/>
            </a:prstGeom>
            <a:ln w="9525">
              <a:noFill/>
            </a:ln>
          </p:spPr>
        </p:sp>
        <p:sp>
          <p:nvSpPr>
            <p:cNvPr id="173367" name="直接连接符 173366"/>
            <p:cNvSpPr/>
            <p:nvPr/>
          </p:nvSpPr>
          <p:spPr>
            <a:xfrm>
              <a:off x="528" y="816"/>
              <a:ext cx="0" cy="134"/>
            </a:xfrm>
            <a:prstGeom prst="line">
              <a:avLst/>
            </a:prstGeom>
            <a:ln w="9525">
              <a:noFill/>
            </a:ln>
          </p:spPr>
        </p:sp>
        <p:sp>
          <p:nvSpPr>
            <p:cNvPr id="173368" name="直接连接符 173367"/>
            <p:cNvSpPr/>
            <p:nvPr/>
          </p:nvSpPr>
          <p:spPr>
            <a:xfrm>
              <a:off x="960" y="816"/>
              <a:ext cx="0" cy="134"/>
            </a:xfrm>
            <a:prstGeom prst="line">
              <a:avLst/>
            </a:prstGeom>
            <a:ln w="9525">
              <a:noFill/>
            </a:ln>
          </p:spPr>
        </p:sp>
        <p:sp>
          <p:nvSpPr>
            <p:cNvPr id="173369" name="直接连接符 173368"/>
            <p:cNvSpPr/>
            <p:nvPr/>
          </p:nvSpPr>
          <p:spPr>
            <a:xfrm>
              <a:off x="672" y="950"/>
              <a:ext cx="144" cy="0"/>
            </a:xfrm>
            <a:prstGeom prst="line">
              <a:avLst/>
            </a:prstGeom>
            <a:ln w="9525">
              <a:noFill/>
            </a:ln>
          </p:spPr>
        </p:sp>
        <p:sp>
          <p:nvSpPr>
            <p:cNvPr id="173370" name="直接连接符 173369"/>
            <p:cNvSpPr/>
            <p:nvPr/>
          </p:nvSpPr>
          <p:spPr>
            <a:xfrm>
              <a:off x="816" y="950"/>
              <a:ext cx="144" cy="0"/>
            </a:xfrm>
            <a:prstGeom prst="line">
              <a:avLst/>
            </a:prstGeom>
            <a:ln w="9525">
              <a:noFill/>
            </a:ln>
          </p:spPr>
        </p:sp>
        <p:sp>
          <p:nvSpPr>
            <p:cNvPr id="173371" name="矩形 173370"/>
            <p:cNvSpPr/>
            <p:nvPr/>
          </p:nvSpPr>
          <p:spPr>
            <a:xfrm>
              <a:off x="1296" y="816"/>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372" name="矩形 173371"/>
            <p:cNvSpPr/>
            <p:nvPr/>
          </p:nvSpPr>
          <p:spPr>
            <a:xfrm>
              <a:off x="1152" y="816"/>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373" name="矩形 173372"/>
            <p:cNvSpPr/>
            <p:nvPr/>
          </p:nvSpPr>
          <p:spPr>
            <a:xfrm>
              <a:off x="1008" y="816"/>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374" name="矩形 173373"/>
            <p:cNvSpPr/>
            <p:nvPr/>
          </p:nvSpPr>
          <p:spPr>
            <a:xfrm>
              <a:off x="1296" y="672"/>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375" name="矩形 173374"/>
            <p:cNvSpPr/>
            <p:nvPr/>
          </p:nvSpPr>
          <p:spPr>
            <a:xfrm>
              <a:off x="1152" y="672"/>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376" name="矩形 173375"/>
            <p:cNvSpPr/>
            <p:nvPr/>
          </p:nvSpPr>
          <p:spPr>
            <a:xfrm>
              <a:off x="1008" y="672"/>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377" name="矩形 173376"/>
            <p:cNvSpPr/>
            <p:nvPr/>
          </p:nvSpPr>
          <p:spPr>
            <a:xfrm>
              <a:off x="1296" y="528"/>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378" name="矩形 173377"/>
            <p:cNvSpPr/>
            <p:nvPr/>
          </p:nvSpPr>
          <p:spPr>
            <a:xfrm>
              <a:off x="1152" y="528"/>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379" name="矩形 173378"/>
            <p:cNvSpPr/>
            <p:nvPr/>
          </p:nvSpPr>
          <p:spPr>
            <a:xfrm>
              <a:off x="1008" y="528"/>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380" name="直接连接符 173379"/>
            <p:cNvSpPr/>
            <p:nvPr/>
          </p:nvSpPr>
          <p:spPr>
            <a:xfrm>
              <a:off x="1008" y="528"/>
              <a:ext cx="144" cy="0"/>
            </a:xfrm>
            <a:prstGeom prst="line">
              <a:avLst/>
            </a:prstGeom>
            <a:ln w="9525">
              <a:noFill/>
            </a:ln>
          </p:spPr>
        </p:sp>
        <p:sp>
          <p:nvSpPr>
            <p:cNvPr id="173381" name="直接连接符 173380"/>
            <p:cNvSpPr/>
            <p:nvPr/>
          </p:nvSpPr>
          <p:spPr>
            <a:xfrm>
              <a:off x="1008" y="672"/>
              <a:ext cx="432" cy="0"/>
            </a:xfrm>
            <a:prstGeom prst="line">
              <a:avLst/>
            </a:prstGeom>
            <a:ln w="12700" cap="flat" cmpd="sng">
              <a:solidFill>
                <a:schemeClr val="tx1"/>
              </a:solidFill>
              <a:prstDash val="solid"/>
              <a:headEnd type="none" w="med" len="med"/>
              <a:tailEnd type="none" w="med" len="med"/>
            </a:ln>
          </p:spPr>
        </p:sp>
        <p:sp>
          <p:nvSpPr>
            <p:cNvPr id="173382" name="直接连接符 173381"/>
            <p:cNvSpPr/>
            <p:nvPr/>
          </p:nvSpPr>
          <p:spPr>
            <a:xfrm>
              <a:off x="1008" y="816"/>
              <a:ext cx="432" cy="0"/>
            </a:xfrm>
            <a:prstGeom prst="line">
              <a:avLst/>
            </a:prstGeom>
            <a:ln w="12700" cap="flat" cmpd="sng">
              <a:solidFill>
                <a:schemeClr val="tx1"/>
              </a:solidFill>
              <a:prstDash val="solid"/>
              <a:headEnd type="none" w="med" len="med"/>
              <a:tailEnd type="none" w="med" len="med"/>
            </a:ln>
          </p:spPr>
        </p:sp>
        <p:sp>
          <p:nvSpPr>
            <p:cNvPr id="173383" name="直接连接符 173382"/>
            <p:cNvSpPr/>
            <p:nvPr/>
          </p:nvSpPr>
          <p:spPr>
            <a:xfrm>
              <a:off x="1008" y="950"/>
              <a:ext cx="144" cy="0"/>
            </a:xfrm>
            <a:prstGeom prst="line">
              <a:avLst/>
            </a:prstGeom>
            <a:ln w="9525">
              <a:noFill/>
            </a:ln>
          </p:spPr>
        </p:sp>
        <p:sp>
          <p:nvSpPr>
            <p:cNvPr id="173384" name="直接连接符 173383"/>
            <p:cNvSpPr/>
            <p:nvPr/>
          </p:nvSpPr>
          <p:spPr>
            <a:xfrm>
              <a:off x="1008" y="528"/>
              <a:ext cx="0" cy="144"/>
            </a:xfrm>
            <a:prstGeom prst="line">
              <a:avLst/>
            </a:prstGeom>
            <a:ln w="9525">
              <a:noFill/>
            </a:ln>
          </p:spPr>
        </p:sp>
        <p:sp>
          <p:nvSpPr>
            <p:cNvPr id="173385" name="直接连接符 173384"/>
            <p:cNvSpPr/>
            <p:nvPr/>
          </p:nvSpPr>
          <p:spPr>
            <a:xfrm>
              <a:off x="1152" y="528"/>
              <a:ext cx="0" cy="422"/>
            </a:xfrm>
            <a:prstGeom prst="line">
              <a:avLst/>
            </a:prstGeom>
            <a:ln w="12700" cap="flat" cmpd="sng">
              <a:solidFill>
                <a:schemeClr val="tx1"/>
              </a:solidFill>
              <a:prstDash val="solid"/>
              <a:headEnd type="none" w="med" len="med"/>
              <a:tailEnd type="none" w="med" len="med"/>
            </a:ln>
          </p:spPr>
        </p:sp>
        <p:sp>
          <p:nvSpPr>
            <p:cNvPr id="173386" name="直接连接符 173385"/>
            <p:cNvSpPr/>
            <p:nvPr/>
          </p:nvSpPr>
          <p:spPr>
            <a:xfrm>
              <a:off x="1296" y="528"/>
              <a:ext cx="0" cy="422"/>
            </a:xfrm>
            <a:prstGeom prst="line">
              <a:avLst/>
            </a:prstGeom>
            <a:ln w="12700" cap="flat" cmpd="sng">
              <a:solidFill>
                <a:schemeClr val="tx1"/>
              </a:solidFill>
              <a:prstDash val="solid"/>
              <a:headEnd type="none" w="med" len="med"/>
              <a:tailEnd type="none" w="med" len="med"/>
            </a:ln>
          </p:spPr>
        </p:sp>
        <p:sp>
          <p:nvSpPr>
            <p:cNvPr id="173387" name="直接连接符 173386"/>
            <p:cNvSpPr/>
            <p:nvPr/>
          </p:nvSpPr>
          <p:spPr>
            <a:xfrm>
              <a:off x="1440" y="528"/>
              <a:ext cx="0" cy="144"/>
            </a:xfrm>
            <a:prstGeom prst="line">
              <a:avLst/>
            </a:prstGeom>
            <a:ln w="9525">
              <a:noFill/>
            </a:ln>
          </p:spPr>
        </p:sp>
        <p:sp>
          <p:nvSpPr>
            <p:cNvPr id="173388" name="直接连接符 173387"/>
            <p:cNvSpPr/>
            <p:nvPr/>
          </p:nvSpPr>
          <p:spPr>
            <a:xfrm>
              <a:off x="1152" y="528"/>
              <a:ext cx="144" cy="0"/>
            </a:xfrm>
            <a:prstGeom prst="line">
              <a:avLst/>
            </a:prstGeom>
            <a:ln w="9525">
              <a:noFill/>
            </a:ln>
          </p:spPr>
        </p:sp>
        <p:sp>
          <p:nvSpPr>
            <p:cNvPr id="173389" name="直接连接符 173388"/>
            <p:cNvSpPr/>
            <p:nvPr/>
          </p:nvSpPr>
          <p:spPr>
            <a:xfrm>
              <a:off x="1008" y="672"/>
              <a:ext cx="0" cy="144"/>
            </a:xfrm>
            <a:prstGeom prst="line">
              <a:avLst/>
            </a:prstGeom>
            <a:ln w="9525">
              <a:noFill/>
            </a:ln>
          </p:spPr>
        </p:sp>
        <p:sp>
          <p:nvSpPr>
            <p:cNvPr id="173390" name="直接连接符 173389"/>
            <p:cNvSpPr/>
            <p:nvPr/>
          </p:nvSpPr>
          <p:spPr>
            <a:xfrm>
              <a:off x="1296" y="528"/>
              <a:ext cx="144" cy="0"/>
            </a:xfrm>
            <a:prstGeom prst="line">
              <a:avLst/>
            </a:prstGeom>
            <a:ln w="9525">
              <a:noFill/>
            </a:ln>
          </p:spPr>
        </p:sp>
        <p:sp>
          <p:nvSpPr>
            <p:cNvPr id="173391" name="直接连接符 173390"/>
            <p:cNvSpPr/>
            <p:nvPr/>
          </p:nvSpPr>
          <p:spPr>
            <a:xfrm>
              <a:off x="1440" y="672"/>
              <a:ext cx="0" cy="144"/>
            </a:xfrm>
            <a:prstGeom prst="line">
              <a:avLst/>
            </a:prstGeom>
            <a:ln w="9525">
              <a:noFill/>
            </a:ln>
          </p:spPr>
        </p:sp>
        <p:sp>
          <p:nvSpPr>
            <p:cNvPr id="173392" name="直接连接符 173391"/>
            <p:cNvSpPr/>
            <p:nvPr/>
          </p:nvSpPr>
          <p:spPr>
            <a:xfrm>
              <a:off x="1008" y="816"/>
              <a:ext cx="0" cy="134"/>
            </a:xfrm>
            <a:prstGeom prst="line">
              <a:avLst/>
            </a:prstGeom>
            <a:ln w="9525">
              <a:noFill/>
            </a:ln>
          </p:spPr>
        </p:sp>
        <p:sp>
          <p:nvSpPr>
            <p:cNvPr id="173393" name="直接连接符 173392"/>
            <p:cNvSpPr/>
            <p:nvPr/>
          </p:nvSpPr>
          <p:spPr>
            <a:xfrm>
              <a:off x="1440" y="816"/>
              <a:ext cx="0" cy="134"/>
            </a:xfrm>
            <a:prstGeom prst="line">
              <a:avLst/>
            </a:prstGeom>
            <a:ln w="9525">
              <a:noFill/>
            </a:ln>
          </p:spPr>
        </p:sp>
        <p:sp>
          <p:nvSpPr>
            <p:cNvPr id="173394" name="直接连接符 173393"/>
            <p:cNvSpPr/>
            <p:nvPr/>
          </p:nvSpPr>
          <p:spPr>
            <a:xfrm>
              <a:off x="1152" y="950"/>
              <a:ext cx="144" cy="0"/>
            </a:xfrm>
            <a:prstGeom prst="line">
              <a:avLst/>
            </a:prstGeom>
            <a:ln w="9525">
              <a:noFill/>
            </a:ln>
          </p:spPr>
        </p:sp>
        <p:sp>
          <p:nvSpPr>
            <p:cNvPr id="173395" name="直接连接符 173394"/>
            <p:cNvSpPr/>
            <p:nvPr/>
          </p:nvSpPr>
          <p:spPr>
            <a:xfrm>
              <a:off x="1296" y="950"/>
              <a:ext cx="144" cy="0"/>
            </a:xfrm>
            <a:prstGeom prst="line">
              <a:avLst/>
            </a:prstGeom>
            <a:ln w="9525">
              <a:noFill/>
            </a:ln>
          </p:spPr>
        </p:sp>
        <p:sp>
          <p:nvSpPr>
            <p:cNvPr id="173396" name="矩形 173395"/>
            <p:cNvSpPr/>
            <p:nvPr/>
          </p:nvSpPr>
          <p:spPr>
            <a:xfrm>
              <a:off x="1776" y="816"/>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397" name="矩形 173396"/>
            <p:cNvSpPr/>
            <p:nvPr/>
          </p:nvSpPr>
          <p:spPr>
            <a:xfrm>
              <a:off x="1632" y="816"/>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398" name="矩形 173397"/>
            <p:cNvSpPr/>
            <p:nvPr/>
          </p:nvSpPr>
          <p:spPr>
            <a:xfrm>
              <a:off x="1488" y="816"/>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399" name="矩形 173398"/>
            <p:cNvSpPr/>
            <p:nvPr/>
          </p:nvSpPr>
          <p:spPr>
            <a:xfrm>
              <a:off x="1776" y="672"/>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400" name="矩形 173399"/>
            <p:cNvSpPr/>
            <p:nvPr/>
          </p:nvSpPr>
          <p:spPr>
            <a:xfrm>
              <a:off x="1632" y="672"/>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401" name="矩形 173400"/>
            <p:cNvSpPr/>
            <p:nvPr/>
          </p:nvSpPr>
          <p:spPr>
            <a:xfrm>
              <a:off x="1488" y="672"/>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402" name="矩形 173401"/>
            <p:cNvSpPr/>
            <p:nvPr/>
          </p:nvSpPr>
          <p:spPr>
            <a:xfrm>
              <a:off x="1776" y="528"/>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403" name="矩形 173402"/>
            <p:cNvSpPr/>
            <p:nvPr/>
          </p:nvSpPr>
          <p:spPr>
            <a:xfrm>
              <a:off x="1632" y="528"/>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404" name="矩形 173403"/>
            <p:cNvSpPr/>
            <p:nvPr/>
          </p:nvSpPr>
          <p:spPr>
            <a:xfrm>
              <a:off x="1488" y="528"/>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405" name="直接连接符 173404"/>
            <p:cNvSpPr/>
            <p:nvPr/>
          </p:nvSpPr>
          <p:spPr>
            <a:xfrm>
              <a:off x="1488" y="528"/>
              <a:ext cx="144" cy="0"/>
            </a:xfrm>
            <a:prstGeom prst="line">
              <a:avLst/>
            </a:prstGeom>
            <a:ln w="9525">
              <a:noFill/>
            </a:ln>
          </p:spPr>
        </p:sp>
        <p:sp>
          <p:nvSpPr>
            <p:cNvPr id="173406" name="直接连接符 173405"/>
            <p:cNvSpPr/>
            <p:nvPr/>
          </p:nvSpPr>
          <p:spPr>
            <a:xfrm>
              <a:off x="1488" y="672"/>
              <a:ext cx="432" cy="0"/>
            </a:xfrm>
            <a:prstGeom prst="line">
              <a:avLst/>
            </a:prstGeom>
            <a:ln w="12700" cap="flat" cmpd="sng">
              <a:solidFill>
                <a:schemeClr val="tx1"/>
              </a:solidFill>
              <a:prstDash val="solid"/>
              <a:headEnd type="none" w="med" len="med"/>
              <a:tailEnd type="none" w="med" len="med"/>
            </a:ln>
          </p:spPr>
        </p:sp>
        <p:sp>
          <p:nvSpPr>
            <p:cNvPr id="173407" name="直接连接符 173406"/>
            <p:cNvSpPr/>
            <p:nvPr/>
          </p:nvSpPr>
          <p:spPr>
            <a:xfrm>
              <a:off x="1488" y="816"/>
              <a:ext cx="432" cy="0"/>
            </a:xfrm>
            <a:prstGeom prst="line">
              <a:avLst/>
            </a:prstGeom>
            <a:ln w="12700" cap="flat" cmpd="sng">
              <a:solidFill>
                <a:schemeClr val="tx1"/>
              </a:solidFill>
              <a:prstDash val="solid"/>
              <a:headEnd type="none" w="med" len="med"/>
              <a:tailEnd type="none" w="med" len="med"/>
            </a:ln>
          </p:spPr>
        </p:sp>
        <p:sp>
          <p:nvSpPr>
            <p:cNvPr id="173408" name="直接连接符 173407"/>
            <p:cNvSpPr/>
            <p:nvPr/>
          </p:nvSpPr>
          <p:spPr>
            <a:xfrm>
              <a:off x="1488" y="950"/>
              <a:ext cx="144" cy="0"/>
            </a:xfrm>
            <a:prstGeom prst="line">
              <a:avLst/>
            </a:prstGeom>
            <a:ln w="9525">
              <a:noFill/>
            </a:ln>
          </p:spPr>
        </p:sp>
        <p:sp>
          <p:nvSpPr>
            <p:cNvPr id="173409" name="直接连接符 173408"/>
            <p:cNvSpPr/>
            <p:nvPr/>
          </p:nvSpPr>
          <p:spPr>
            <a:xfrm>
              <a:off x="1488" y="528"/>
              <a:ext cx="0" cy="144"/>
            </a:xfrm>
            <a:prstGeom prst="line">
              <a:avLst/>
            </a:prstGeom>
            <a:ln w="9525">
              <a:noFill/>
            </a:ln>
          </p:spPr>
        </p:sp>
        <p:sp>
          <p:nvSpPr>
            <p:cNvPr id="173410" name="直接连接符 173409"/>
            <p:cNvSpPr/>
            <p:nvPr/>
          </p:nvSpPr>
          <p:spPr>
            <a:xfrm>
              <a:off x="1632" y="528"/>
              <a:ext cx="0" cy="422"/>
            </a:xfrm>
            <a:prstGeom prst="line">
              <a:avLst/>
            </a:prstGeom>
            <a:ln w="12700" cap="flat" cmpd="sng">
              <a:solidFill>
                <a:schemeClr val="tx1"/>
              </a:solidFill>
              <a:prstDash val="solid"/>
              <a:headEnd type="none" w="med" len="med"/>
              <a:tailEnd type="none" w="med" len="med"/>
            </a:ln>
          </p:spPr>
        </p:sp>
        <p:sp>
          <p:nvSpPr>
            <p:cNvPr id="173411" name="直接连接符 173410"/>
            <p:cNvSpPr/>
            <p:nvPr/>
          </p:nvSpPr>
          <p:spPr>
            <a:xfrm>
              <a:off x="1776" y="528"/>
              <a:ext cx="0" cy="422"/>
            </a:xfrm>
            <a:prstGeom prst="line">
              <a:avLst/>
            </a:prstGeom>
            <a:ln w="12700" cap="flat" cmpd="sng">
              <a:solidFill>
                <a:schemeClr val="tx1"/>
              </a:solidFill>
              <a:prstDash val="solid"/>
              <a:headEnd type="none" w="med" len="med"/>
              <a:tailEnd type="none" w="med" len="med"/>
            </a:ln>
          </p:spPr>
        </p:sp>
        <p:sp>
          <p:nvSpPr>
            <p:cNvPr id="173412" name="直接连接符 173411"/>
            <p:cNvSpPr/>
            <p:nvPr/>
          </p:nvSpPr>
          <p:spPr>
            <a:xfrm>
              <a:off x="1920" y="528"/>
              <a:ext cx="0" cy="144"/>
            </a:xfrm>
            <a:prstGeom prst="line">
              <a:avLst/>
            </a:prstGeom>
            <a:ln w="9525">
              <a:noFill/>
            </a:ln>
          </p:spPr>
        </p:sp>
        <p:sp>
          <p:nvSpPr>
            <p:cNvPr id="173413" name="直接连接符 173412"/>
            <p:cNvSpPr/>
            <p:nvPr/>
          </p:nvSpPr>
          <p:spPr>
            <a:xfrm>
              <a:off x="1632" y="528"/>
              <a:ext cx="144" cy="0"/>
            </a:xfrm>
            <a:prstGeom prst="line">
              <a:avLst/>
            </a:prstGeom>
            <a:ln w="9525">
              <a:noFill/>
            </a:ln>
          </p:spPr>
        </p:sp>
        <p:sp>
          <p:nvSpPr>
            <p:cNvPr id="173414" name="直接连接符 173413"/>
            <p:cNvSpPr/>
            <p:nvPr/>
          </p:nvSpPr>
          <p:spPr>
            <a:xfrm>
              <a:off x="1488" y="672"/>
              <a:ext cx="0" cy="144"/>
            </a:xfrm>
            <a:prstGeom prst="line">
              <a:avLst/>
            </a:prstGeom>
            <a:ln w="9525">
              <a:noFill/>
            </a:ln>
          </p:spPr>
        </p:sp>
        <p:sp>
          <p:nvSpPr>
            <p:cNvPr id="173415" name="直接连接符 173414"/>
            <p:cNvSpPr/>
            <p:nvPr/>
          </p:nvSpPr>
          <p:spPr>
            <a:xfrm>
              <a:off x="1776" y="528"/>
              <a:ext cx="144" cy="0"/>
            </a:xfrm>
            <a:prstGeom prst="line">
              <a:avLst/>
            </a:prstGeom>
            <a:ln w="9525">
              <a:noFill/>
            </a:ln>
          </p:spPr>
        </p:sp>
        <p:sp>
          <p:nvSpPr>
            <p:cNvPr id="173416" name="直接连接符 173415"/>
            <p:cNvSpPr/>
            <p:nvPr/>
          </p:nvSpPr>
          <p:spPr>
            <a:xfrm>
              <a:off x="1920" y="672"/>
              <a:ext cx="0" cy="144"/>
            </a:xfrm>
            <a:prstGeom prst="line">
              <a:avLst/>
            </a:prstGeom>
            <a:ln w="9525">
              <a:noFill/>
            </a:ln>
          </p:spPr>
        </p:sp>
        <p:sp>
          <p:nvSpPr>
            <p:cNvPr id="173417" name="直接连接符 173416"/>
            <p:cNvSpPr/>
            <p:nvPr/>
          </p:nvSpPr>
          <p:spPr>
            <a:xfrm>
              <a:off x="1488" y="816"/>
              <a:ext cx="0" cy="134"/>
            </a:xfrm>
            <a:prstGeom prst="line">
              <a:avLst/>
            </a:prstGeom>
            <a:ln w="9525">
              <a:noFill/>
            </a:ln>
          </p:spPr>
        </p:sp>
        <p:sp>
          <p:nvSpPr>
            <p:cNvPr id="173418" name="直接连接符 173417"/>
            <p:cNvSpPr/>
            <p:nvPr/>
          </p:nvSpPr>
          <p:spPr>
            <a:xfrm>
              <a:off x="1920" y="816"/>
              <a:ext cx="0" cy="134"/>
            </a:xfrm>
            <a:prstGeom prst="line">
              <a:avLst/>
            </a:prstGeom>
            <a:ln w="9525">
              <a:noFill/>
            </a:ln>
          </p:spPr>
        </p:sp>
        <p:sp>
          <p:nvSpPr>
            <p:cNvPr id="173419" name="直接连接符 173418"/>
            <p:cNvSpPr/>
            <p:nvPr/>
          </p:nvSpPr>
          <p:spPr>
            <a:xfrm>
              <a:off x="1632" y="950"/>
              <a:ext cx="144" cy="0"/>
            </a:xfrm>
            <a:prstGeom prst="line">
              <a:avLst/>
            </a:prstGeom>
            <a:ln w="9525">
              <a:noFill/>
            </a:ln>
          </p:spPr>
        </p:sp>
        <p:sp>
          <p:nvSpPr>
            <p:cNvPr id="173420" name="直接连接符 173419"/>
            <p:cNvSpPr/>
            <p:nvPr/>
          </p:nvSpPr>
          <p:spPr>
            <a:xfrm>
              <a:off x="1776" y="950"/>
              <a:ext cx="144" cy="0"/>
            </a:xfrm>
            <a:prstGeom prst="line">
              <a:avLst/>
            </a:prstGeom>
            <a:ln w="9525">
              <a:noFill/>
            </a:ln>
          </p:spPr>
        </p:sp>
        <p:sp>
          <p:nvSpPr>
            <p:cNvPr id="173421" name="矩形 173420"/>
            <p:cNvSpPr/>
            <p:nvPr/>
          </p:nvSpPr>
          <p:spPr>
            <a:xfrm>
              <a:off x="2208" y="816"/>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422" name="矩形 173421"/>
            <p:cNvSpPr/>
            <p:nvPr/>
          </p:nvSpPr>
          <p:spPr>
            <a:xfrm>
              <a:off x="2064" y="816"/>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423" name="矩形 173422"/>
            <p:cNvSpPr/>
            <p:nvPr/>
          </p:nvSpPr>
          <p:spPr>
            <a:xfrm>
              <a:off x="1920" y="816"/>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424" name="矩形 173423"/>
            <p:cNvSpPr/>
            <p:nvPr/>
          </p:nvSpPr>
          <p:spPr>
            <a:xfrm>
              <a:off x="2208" y="672"/>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425" name="矩形 173424"/>
            <p:cNvSpPr/>
            <p:nvPr/>
          </p:nvSpPr>
          <p:spPr>
            <a:xfrm>
              <a:off x="2064" y="672"/>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426" name="矩形 173425"/>
            <p:cNvSpPr/>
            <p:nvPr/>
          </p:nvSpPr>
          <p:spPr>
            <a:xfrm>
              <a:off x="1920" y="672"/>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427" name="矩形 173426"/>
            <p:cNvSpPr/>
            <p:nvPr/>
          </p:nvSpPr>
          <p:spPr>
            <a:xfrm>
              <a:off x="2208" y="528"/>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428" name="矩形 173427"/>
            <p:cNvSpPr/>
            <p:nvPr/>
          </p:nvSpPr>
          <p:spPr>
            <a:xfrm>
              <a:off x="2064" y="528"/>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429" name="矩形 173428"/>
            <p:cNvSpPr/>
            <p:nvPr/>
          </p:nvSpPr>
          <p:spPr>
            <a:xfrm>
              <a:off x="1920" y="528"/>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430" name="直接连接符 173429"/>
            <p:cNvSpPr/>
            <p:nvPr/>
          </p:nvSpPr>
          <p:spPr>
            <a:xfrm>
              <a:off x="1920" y="528"/>
              <a:ext cx="144" cy="0"/>
            </a:xfrm>
            <a:prstGeom prst="line">
              <a:avLst/>
            </a:prstGeom>
            <a:ln w="9525">
              <a:noFill/>
            </a:ln>
          </p:spPr>
        </p:sp>
        <p:sp>
          <p:nvSpPr>
            <p:cNvPr id="173431" name="直接连接符 173430"/>
            <p:cNvSpPr/>
            <p:nvPr/>
          </p:nvSpPr>
          <p:spPr>
            <a:xfrm>
              <a:off x="1920" y="672"/>
              <a:ext cx="432" cy="0"/>
            </a:xfrm>
            <a:prstGeom prst="line">
              <a:avLst/>
            </a:prstGeom>
            <a:ln w="12700" cap="flat" cmpd="sng">
              <a:solidFill>
                <a:schemeClr val="tx1"/>
              </a:solidFill>
              <a:prstDash val="solid"/>
              <a:headEnd type="none" w="med" len="med"/>
              <a:tailEnd type="none" w="med" len="med"/>
            </a:ln>
          </p:spPr>
        </p:sp>
        <p:sp>
          <p:nvSpPr>
            <p:cNvPr id="173432" name="直接连接符 173431"/>
            <p:cNvSpPr/>
            <p:nvPr/>
          </p:nvSpPr>
          <p:spPr>
            <a:xfrm>
              <a:off x="1920" y="816"/>
              <a:ext cx="432" cy="0"/>
            </a:xfrm>
            <a:prstGeom prst="line">
              <a:avLst/>
            </a:prstGeom>
            <a:ln w="12700" cap="flat" cmpd="sng">
              <a:solidFill>
                <a:schemeClr val="tx1"/>
              </a:solidFill>
              <a:prstDash val="solid"/>
              <a:headEnd type="none" w="med" len="med"/>
              <a:tailEnd type="none" w="med" len="med"/>
            </a:ln>
          </p:spPr>
        </p:sp>
        <p:sp>
          <p:nvSpPr>
            <p:cNvPr id="173433" name="直接连接符 173432"/>
            <p:cNvSpPr/>
            <p:nvPr/>
          </p:nvSpPr>
          <p:spPr>
            <a:xfrm>
              <a:off x="1920" y="950"/>
              <a:ext cx="144" cy="0"/>
            </a:xfrm>
            <a:prstGeom prst="line">
              <a:avLst/>
            </a:prstGeom>
            <a:ln w="9525">
              <a:noFill/>
            </a:ln>
          </p:spPr>
        </p:sp>
        <p:sp>
          <p:nvSpPr>
            <p:cNvPr id="173434" name="直接连接符 173433"/>
            <p:cNvSpPr/>
            <p:nvPr/>
          </p:nvSpPr>
          <p:spPr>
            <a:xfrm>
              <a:off x="1920" y="528"/>
              <a:ext cx="0" cy="144"/>
            </a:xfrm>
            <a:prstGeom prst="line">
              <a:avLst/>
            </a:prstGeom>
            <a:ln w="9525">
              <a:noFill/>
            </a:ln>
          </p:spPr>
        </p:sp>
        <p:sp>
          <p:nvSpPr>
            <p:cNvPr id="173435" name="直接连接符 173434"/>
            <p:cNvSpPr/>
            <p:nvPr/>
          </p:nvSpPr>
          <p:spPr>
            <a:xfrm>
              <a:off x="2064" y="528"/>
              <a:ext cx="0" cy="422"/>
            </a:xfrm>
            <a:prstGeom prst="line">
              <a:avLst/>
            </a:prstGeom>
            <a:ln w="12700" cap="flat" cmpd="sng">
              <a:solidFill>
                <a:schemeClr val="tx1"/>
              </a:solidFill>
              <a:prstDash val="solid"/>
              <a:headEnd type="none" w="med" len="med"/>
              <a:tailEnd type="none" w="med" len="med"/>
            </a:ln>
          </p:spPr>
        </p:sp>
        <p:sp>
          <p:nvSpPr>
            <p:cNvPr id="173436" name="直接连接符 173435"/>
            <p:cNvSpPr/>
            <p:nvPr/>
          </p:nvSpPr>
          <p:spPr>
            <a:xfrm>
              <a:off x="2208" y="528"/>
              <a:ext cx="0" cy="422"/>
            </a:xfrm>
            <a:prstGeom prst="line">
              <a:avLst/>
            </a:prstGeom>
            <a:ln w="12700" cap="flat" cmpd="sng">
              <a:solidFill>
                <a:schemeClr val="tx1"/>
              </a:solidFill>
              <a:prstDash val="solid"/>
              <a:headEnd type="none" w="med" len="med"/>
              <a:tailEnd type="none" w="med" len="med"/>
            </a:ln>
          </p:spPr>
        </p:sp>
        <p:sp>
          <p:nvSpPr>
            <p:cNvPr id="173437" name="直接连接符 173436"/>
            <p:cNvSpPr/>
            <p:nvPr/>
          </p:nvSpPr>
          <p:spPr>
            <a:xfrm>
              <a:off x="2352" y="528"/>
              <a:ext cx="0" cy="144"/>
            </a:xfrm>
            <a:prstGeom prst="line">
              <a:avLst/>
            </a:prstGeom>
            <a:ln w="9525">
              <a:noFill/>
            </a:ln>
          </p:spPr>
        </p:sp>
        <p:sp>
          <p:nvSpPr>
            <p:cNvPr id="173438" name="直接连接符 173437"/>
            <p:cNvSpPr/>
            <p:nvPr/>
          </p:nvSpPr>
          <p:spPr>
            <a:xfrm>
              <a:off x="2064" y="528"/>
              <a:ext cx="144" cy="0"/>
            </a:xfrm>
            <a:prstGeom prst="line">
              <a:avLst/>
            </a:prstGeom>
            <a:ln w="9525">
              <a:noFill/>
            </a:ln>
          </p:spPr>
        </p:sp>
        <p:sp>
          <p:nvSpPr>
            <p:cNvPr id="173439" name="直接连接符 173438"/>
            <p:cNvSpPr/>
            <p:nvPr/>
          </p:nvSpPr>
          <p:spPr>
            <a:xfrm>
              <a:off x="1920" y="672"/>
              <a:ext cx="0" cy="144"/>
            </a:xfrm>
            <a:prstGeom prst="line">
              <a:avLst/>
            </a:prstGeom>
            <a:ln w="9525">
              <a:noFill/>
            </a:ln>
          </p:spPr>
        </p:sp>
        <p:sp>
          <p:nvSpPr>
            <p:cNvPr id="173440" name="直接连接符 173439"/>
            <p:cNvSpPr/>
            <p:nvPr/>
          </p:nvSpPr>
          <p:spPr>
            <a:xfrm>
              <a:off x="2208" y="528"/>
              <a:ext cx="144" cy="0"/>
            </a:xfrm>
            <a:prstGeom prst="line">
              <a:avLst/>
            </a:prstGeom>
            <a:ln w="9525">
              <a:noFill/>
            </a:ln>
          </p:spPr>
        </p:sp>
        <p:sp>
          <p:nvSpPr>
            <p:cNvPr id="173441" name="直接连接符 173440"/>
            <p:cNvSpPr/>
            <p:nvPr/>
          </p:nvSpPr>
          <p:spPr>
            <a:xfrm>
              <a:off x="2352" y="672"/>
              <a:ext cx="0" cy="144"/>
            </a:xfrm>
            <a:prstGeom prst="line">
              <a:avLst/>
            </a:prstGeom>
            <a:ln w="9525">
              <a:noFill/>
            </a:ln>
          </p:spPr>
        </p:sp>
        <p:sp>
          <p:nvSpPr>
            <p:cNvPr id="173442" name="直接连接符 173441"/>
            <p:cNvSpPr/>
            <p:nvPr/>
          </p:nvSpPr>
          <p:spPr>
            <a:xfrm>
              <a:off x="1920" y="816"/>
              <a:ext cx="0" cy="134"/>
            </a:xfrm>
            <a:prstGeom prst="line">
              <a:avLst/>
            </a:prstGeom>
            <a:ln w="9525">
              <a:noFill/>
            </a:ln>
          </p:spPr>
        </p:sp>
        <p:sp>
          <p:nvSpPr>
            <p:cNvPr id="173443" name="直接连接符 173442"/>
            <p:cNvSpPr/>
            <p:nvPr/>
          </p:nvSpPr>
          <p:spPr>
            <a:xfrm>
              <a:off x="2352" y="816"/>
              <a:ext cx="0" cy="134"/>
            </a:xfrm>
            <a:prstGeom prst="line">
              <a:avLst/>
            </a:prstGeom>
            <a:ln w="9525">
              <a:noFill/>
            </a:ln>
          </p:spPr>
        </p:sp>
        <p:sp>
          <p:nvSpPr>
            <p:cNvPr id="173444" name="直接连接符 173443"/>
            <p:cNvSpPr/>
            <p:nvPr/>
          </p:nvSpPr>
          <p:spPr>
            <a:xfrm>
              <a:off x="2064" y="950"/>
              <a:ext cx="144" cy="0"/>
            </a:xfrm>
            <a:prstGeom prst="line">
              <a:avLst/>
            </a:prstGeom>
            <a:ln w="9525">
              <a:noFill/>
            </a:ln>
          </p:spPr>
        </p:sp>
        <p:sp>
          <p:nvSpPr>
            <p:cNvPr id="173445" name="直接连接符 173444"/>
            <p:cNvSpPr/>
            <p:nvPr/>
          </p:nvSpPr>
          <p:spPr>
            <a:xfrm>
              <a:off x="2208" y="950"/>
              <a:ext cx="144" cy="0"/>
            </a:xfrm>
            <a:prstGeom prst="line">
              <a:avLst/>
            </a:prstGeom>
            <a:ln w="9525">
              <a:noFill/>
            </a:ln>
          </p:spPr>
        </p:sp>
        <p:sp>
          <p:nvSpPr>
            <p:cNvPr id="173446" name="矩形 173445"/>
            <p:cNvSpPr/>
            <p:nvPr/>
          </p:nvSpPr>
          <p:spPr>
            <a:xfrm>
              <a:off x="2688" y="816"/>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447" name="矩形 173446"/>
            <p:cNvSpPr/>
            <p:nvPr/>
          </p:nvSpPr>
          <p:spPr>
            <a:xfrm>
              <a:off x="2544" y="816"/>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448" name="矩形 173447"/>
            <p:cNvSpPr/>
            <p:nvPr/>
          </p:nvSpPr>
          <p:spPr>
            <a:xfrm>
              <a:off x="2400" y="816"/>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449" name="矩形 173448"/>
            <p:cNvSpPr/>
            <p:nvPr/>
          </p:nvSpPr>
          <p:spPr>
            <a:xfrm>
              <a:off x="2688" y="672"/>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450" name="矩形 173449"/>
            <p:cNvSpPr/>
            <p:nvPr/>
          </p:nvSpPr>
          <p:spPr>
            <a:xfrm>
              <a:off x="2544" y="672"/>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451" name="矩形 173450"/>
            <p:cNvSpPr/>
            <p:nvPr/>
          </p:nvSpPr>
          <p:spPr>
            <a:xfrm>
              <a:off x="2400" y="672"/>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452" name="矩形 173451"/>
            <p:cNvSpPr/>
            <p:nvPr/>
          </p:nvSpPr>
          <p:spPr>
            <a:xfrm>
              <a:off x="2688" y="528"/>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453" name="矩形 173452"/>
            <p:cNvSpPr/>
            <p:nvPr/>
          </p:nvSpPr>
          <p:spPr>
            <a:xfrm>
              <a:off x="2544" y="528"/>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454" name="矩形 173453"/>
            <p:cNvSpPr/>
            <p:nvPr/>
          </p:nvSpPr>
          <p:spPr>
            <a:xfrm>
              <a:off x="2400" y="528"/>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455" name="直接连接符 173454"/>
            <p:cNvSpPr/>
            <p:nvPr/>
          </p:nvSpPr>
          <p:spPr>
            <a:xfrm>
              <a:off x="2400" y="528"/>
              <a:ext cx="144" cy="0"/>
            </a:xfrm>
            <a:prstGeom prst="line">
              <a:avLst/>
            </a:prstGeom>
            <a:ln w="9525">
              <a:noFill/>
            </a:ln>
          </p:spPr>
        </p:sp>
        <p:sp>
          <p:nvSpPr>
            <p:cNvPr id="173456" name="直接连接符 173455"/>
            <p:cNvSpPr/>
            <p:nvPr/>
          </p:nvSpPr>
          <p:spPr>
            <a:xfrm>
              <a:off x="2400" y="672"/>
              <a:ext cx="432" cy="0"/>
            </a:xfrm>
            <a:prstGeom prst="line">
              <a:avLst/>
            </a:prstGeom>
            <a:ln w="12700" cap="flat" cmpd="sng">
              <a:solidFill>
                <a:schemeClr val="tx1"/>
              </a:solidFill>
              <a:prstDash val="solid"/>
              <a:headEnd type="none" w="med" len="med"/>
              <a:tailEnd type="none" w="med" len="med"/>
            </a:ln>
          </p:spPr>
        </p:sp>
        <p:sp>
          <p:nvSpPr>
            <p:cNvPr id="173457" name="直接连接符 173456"/>
            <p:cNvSpPr/>
            <p:nvPr/>
          </p:nvSpPr>
          <p:spPr>
            <a:xfrm>
              <a:off x="2400" y="816"/>
              <a:ext cx="432" cy="0"/>
            </a:xfrm>
            <a:prstGeom prst="line">
              <a:avLst/>
            </a:prstGeom>
            <a:ln w="12700" cap="flat" cmpd="sng">
              <a:solidFill>
                <a:schemeClr val="tx1"/>
              </a:solidFill>
              <a:prstDash val="solid"/>
              <a:headEnd type="none" w="med" len="med"/>
              <a:tailEnd type="none" w="med" len="med"/>
            </a:ln>
          </p:spPr>
        </p:sp>
        <p:sp>
          <p:nvSpPr>
            <p:cNvPr id="173458" name="直接连接符 173457"/>
            <p:cNvSpPr/>
            <p:nvPr/>
          </p:nvSpPr>
          <p:spPr>
            <a:xfrm>
              <a:off x="2400" y="950"/>
              <a:ext cx="144" cy="0"/>
            </a:xfrm>
            <a:prstGeom prst="line">
              <a:avLst/>
            </a:prstGeom>
            <a:ln w="9525">
              <a:noFill/>
            </a:ln>
          </p:spPr>
        </p:sp>
        <p:sp>
          <p:nvSpPr>
            <p:cNvPr id="173459" name="直接连接符 173458"/>
            <p:cNvSpPr/>
            <p:nvPr/>
          </p:nvSpPr>
          <p:spPr>
            <a:xfrm>
              <a:off x="2400" y="528"/>
              <a:ext cx="0" cy="144"/>
            </a:xfrm>
            <a:prstGeom prst="line">
              <a:avLst/>
            </a:prstGeom>
            <a:ln w="9525">
              <a:noFill/>
            </a:ln>
          </p:spPr>
        </p:sp>
        <p:sp>
          <p:nvSpPr>
            <p:cNvPr id="173460" name="直接连接符 173459"/>
            <p:cNvSpPr/>
            <p:nvPr/>
          </p:nvSpPr>
          <p:spPr>
            <a:xfrm>
              <a:off x="2544" y="528"/>
              <a:ext cx="0" cy="422"/>
            </a:xfrm>
            <a:prstGeom prst="line">
              <a:avLst/>
            </a:prstGeom>
            <a:ln w="12700" cap="flat" cmpd="sng">
              <a:solidFill>
                <a:schemeClr val="tx1"/>
              </a:solidFill>
              <a:prstDash val="solid"/>
              <a:headEnd type="none" w="med" len="med"/>
              <a:tailEnd type="none" w="med" len="med"/>
            </a:ln>
          </p:spPr>
        </p:sp>
        <p:sp>
          <p:nvSpPr>
            <p:cNvPr id="173461" name="直接连接符 173460"/>
            <p:cNvSpPr/>
            <p:nvPr/>
          </p:nvSpPr>
          <p:spPr>
            <a:xfrm>
              <a:off x="2688" y="528"/>
              <a:ext cx="0" cy="422"/>
            </a:xfrm>
            <a:prstGeom prst="line">
              <a:avLst/>
            </a:prstGeom>
            <a:ln w="12700" cap="flat" cmpd="sng">
              <a:solidFill>
                <a:schemeClr val="tx1"/>
              </a:solidFill>
              <a:prstDash val="solid"/>
              <a:headEnd type="none" w="med" len="med"/>
              <a:tailEnd type="none" w="med" len="med"/>
            </a:ln>
          </p:spPr>
        </p:sp>
        <p:sp>
          <p:nvSpPr>
            <p:cNvPr id="173462" name="直接连接符 173461"/>
            <p:cNvSpPr/>
            <p:nvPr/>
          </p:nvSpPr>
          <p:spPr>
            <a:xfrm>
              <a:off x="2832" y="528"/>
              <a:ext cx="0" cy="144"/>
            </a:xfrm>
            <a:prstGeom prst="line">
              <a:avLst/>
            </a:prstGeom>
            <a:ln w="9525">
              <a:noFill/>
            </a:ln>
          </p:spPr>
        </p:sp>
        <p:sp>
          <p:nvSpPr>
            <p:cNvPr id="173463" name="直接连接符 173462"/>
            <p:cNvSpPr/>
            <p:nvPr/>
          </p:nvSpPr>
          <p:spPr>
            <a:xfrm>
              <a:off x="2544" y="528"/>
              <a:ext cx="144" cy="0"/>
            </a:xfrm>
            <a:prstGeom prst="line">
              <a:avLst/>
            </a:prstGeom>
            <a:ln w="9525">
              <a:noFill/>
            </a:ln>
          </p:spPr>
        </p:sp>
        <p:sp>
          <p:nvSpPr>
            <p:cNvPr id="173464" name="直接连接符 173463"/>
            <p:cNvSpPr/>
            <p:nvPr/>
          </p:nvSpPr>
          <p:spPr>
            <a:xfrm>
              <a:off x="2400" y="672"/>
              <a:ext cx="0" cy="144"/>
            </a:xfrm>
            <a:prstGeom prst="line">
              <a:avLst/>
            </a:prstGeom>
            <a:ln w="9525">
              <a:noFill/>
            </a:ln>
          </p:spPr>
        </p:sp>
        <p:sp>
          <p:nvSpPr>
            <p:cNvPr id="173465" name="直接连接符 173464"/>
            <p:cNvSpPr/>
            <p:nvPr/>
          </p:nvSpPr>
          <p:spPr>
            <a:xfrm>
              <a:off x="2688" y="528"/>
              <a:ext cx="144" cy="0"/>
            </a:xfrm>
            <a:prstGeom prst="line">
              <a:avLst/>
            </a:prstGeom>
            <a:ln w="9525">
              <a:noFill/>
            </a:ln>
          </p:spPr>
        </p:sp>
        <p:sp>
          <p:nvSpPr>
            <p:cNvPr id="173466" name="直接连接符 173465"/>
            <p:cNvSpPr/>
            <p:nvPr/>
          </p:nvSpPr>
          <p:spPr>
            <a:xfrm>
              <a:off x="2832" y="672"/>
              <a:ext cx="0" cy="144"/>
            </a:xfrm>
            <a:prstGeom prst="line">
              <a:avLst/>
            </a:prstGeom>
            <a:ln w="9525">
              <a:noFill/>
            </a:ln>
          </p:spPr>
        </p:sp>
        <p:sp>
          <p:nvSpPr>
            <p:cNvPr id="173467" name="直接连接符 173466"/>
            <p:cNvSpPr/>
            <p:nvPr/>
          </p:nvSpPr>
          <p:spPr>
            <a:xfrm>
              <a:off x="2400" y="816"/>
              <a:ext cx="0" cy="134"/>
            </a:xfrm>
            <a:prstGeom prst="line">
              <a:avLst/>
            </a:prstGeom>
            <a:ln w="9525">
              <a:noFill/>
            </a:ln>
          </p:spPr>
        </p:sp>
        <p:sp>
          <p:nvSpPr>
            <p:cNvPr id="173468" name="直接连接符 173467"/>
            <p:cNvSpPr/>
            <p:nvPr/>
          </p:nvSpPr>
          <p:spPr>
            <a:xfrm>
              <a:off x="2832" y="816"/>
              <a:ext cx="0" cy="134"/>
            </a:xfrm>
            <a:prstGeom prst="line">
              <a:avLst/>
            </a:prstGeom>
            <a:ln w="9525">
              <a:noFill/>
            </a:ln>
          </p:spPr>
        </p:sp>
        <p:sp>
          <p:nvSpPr>
            <p:cNvPr id="173469" name="直接连接符 173468"/>
            <p:cNvSpPr/>
            <p:nvPr/>
          </p:nvSpPr>
          <p:spPr>
            <a:xfrm>
              <a:off x="2544" y="950"/>
              <a:ext cx="144" cy="0"/>
            </a:xfrm>
            <a:prstGeom prst="line">
              <a:avLst/>
            </a:prstGeom>
            <a:ln w="9525">
              <a:noFill/>
            </a:ln>
          </p:spPr>
        </p:sp>
        <p:sp>
          <p:nvSpPr>
            <p:cNvPr id="173470" name="直接连接符 173469"/>
            <p:cNvSpPr/>
            <p:nvPr/>
          </p:nvSpPr>
          <p:spPr>
            <a:xfrm>
              <a:off x="2688" y="950"/>
              <a:ext cx="144" cy="0"/>
            </a:xfrm>
            <a:prstGeom prst="line">
              <a:avLst/>
            </a:prstGeom>
            <a:ln w="9525">
              <a:noFill/>
            </a:ln>
          </p:spPr>
        </p:sp>
        <p:sp>
          <p:nvSpPr>
            <p:cNvPr id="173471" name="直接连接符 173470"/>
            <p:cNvSpPr/>
            <p:nvPr/>
          </p:nvSpPr>
          <p:spPr>
            <a:xfrm>
              <a:off x="1248" y="0"/>
              <a:ext cx="1392" cy="480"/>
            </a:xfrm>
            <a:prstGeom prst="line">
              <a:avLst/>
            </a:prstGeom>
            <a:ln w="9525" cap="flat" cmpd="sng">
              <a:solidFill>
                <a:schemeClr val="tx1"/>
              </a:solidFill>
              <a:prstDash val="solid"/>
              <a:headEnd type="none" w="med" len="med"/>
              <a:tailEnd type="triangle" w="med" len="med"/>
            </a:ln>
          </p:spPr>
        </p:sp>
        <p:sp>
          <p:nvSpPr>
            <p:cNvPr id="173472" name="矩形 173471"/>
            <p:cNvSpPr/>
            <p:nvPr/>
          </p:nvSpPr>
          <p:spPr>
            <a:xfrm>
              <a:off x="2544" y="912"/>
              <a:ext cx="288" cy="192"/>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0</a:t>
              </a:r>
              <a:endParaRPr lang="en-US" altLang="zh-CN" b="0">
                <a:latin typeface="华文新魏" panose="02010800040101010101" pitchFamily="2" charset="-122"/>
                <a:ea typeface="华文新魏" panose="02010800040101010101" pitchFamily="2" charset="-122"/>
              </a:endParaRPr>
            </a:p>
          </p:txBody>
        </p:sp>
      </p:grpSp>
      <p:sp>
        <p:nvSpPr>
          <p:cNvPr id="173473" name="矩形 173472"/>
          <p:cNvSpPr/>
          <p:nvPr/>
        </p:nvSpPr>
        <p:spPr>
          <a:xfrm>
            <a:off x="7696200" y="4343400"/>
            <a:ext cx="1524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474" name="矩形 173473"/>
          <p:cNvSpPr/>
          <p:nvPr/>
        </p:nvSpPr>
        <p:spPr>
          <a:xfrm>
            <a:off x="7391400" y="4343400"/>
            <a:ext cx="3048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475" name="矩形 173474"/>
          <p:cNvSpPr/>
          <p:nvPr/>
        </p:nvSpPr>
        <p:spPr>
          <a:xfrm>
            <a:off x="7162800" y="4343400"/>
            <a:ext cx="2286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476" name="矩形 173475"/>
          <p:cNvSpPr/>
          <p:nvPr/>
        </p:nvSpPr>
        <p:spPr>
          <a:xfrm>
            <a:off x="7696200" y="4114800"/>
            <a:ext cx="1524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477" name="矩形 173476"/>
          <p:cNvSpPr/>
          <p:nvPr/>
        </p:nvSpPr>
        <p:spPr>
          <a:xfrm>
            <a:off x="7391400" y="4114800"/>
            <a:ext cx="3048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478" name="矩形 173477"/>
          <p:cNvSpPr/>
          <p:nvPr/>
        </p:nvSpPr>
        <p:spPr>
          <a:xfrm>
            <a:off x="7162800" y="41148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479" name="矩形 173478"/>
          <p:cNvSpPr/>
          <p:nvPr/>
        </p:nvSpPr>
        <p:spPr>
          <a:xfrm>
            <a:off x="7696200" y="3886200"/>
            <a:ext cx="1524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480" name="矩形 173479"/>
          <p:cNvSpPr/>
          <p:nvPr/>
        </p:nvSpPr>
        <p:spPr>
          <a:xfrm>
            <a:off x="7380288" y="3860800"/>
            <a:ext cx="3048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481" name="矩形 173480"/>
          <p:cNvSpPr/>
          <p:nvPr/>
        </p:nvSpPr>
        <p:spPr>
          <a:xfrm>
            <a:off x="7162800" y="38862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482" name="直接连接符 173481"/>
          <p:cNvSpPr/>
          <p:nvPr/>
        </p:nvSpPr>
        <p:spPr>
          <a:xfrm>
            <a:off x="7162800" y="3886200"/>
            <a:ext cx="228600" cy="0"/>
          </a:xfrm>
          <a:prstGeom prst="line">
            <a:avLst/>
          </a:prstGeom>
          <a:ln w="9525">
            <a:noFill/>
          </a:ln>
        </p:spPr>
      </p:sp>
      <p:sp>
        <p:nvSpPr>
          <p:cNvPr id="173483" name="直接连接符 173482"/>
          <p:cNvSpPr/>
          <p:nvPr/>
        </p:nvSpPr>
        <p:spPr>
          <a:xfrm>
            <a:off x="7162800" y="4114800"/>
            <a:ext cx="685800" cy="0"/>
          </a:xfrm>
          <a:prstGeom prst="line">
            <a:avLst/>
          </a:prstGeom>
          <a:ln w="12700" cap="flat" cmpd="sng">
            <a:solidFill>
              <a:schemeClr val="tx1"/>
            </a:solidFill>
            <a:prstDash val="solid"/>
            <a:headEnd type="none" w="med" len="med"/>
            <a:tailEnd type="none" w="med" len="med"/>
          </a:ln>
        </p:spPr>
      </p:sp>
      <p:sp>
        <p:nvSpPr>
          <p:cNvPr id="173484" name="直接连接符 173483"/>
          <p:cNvSpPr/>
          <p:nvPr/>
        </p:nvSpPr>
        <p:spPr>
          <a:xfrm>
            <a:off x="7162800" y="4343400"/>
            <a:ext cx="685800" cy="0"/>
          </a:xfrm>
          <a:prstGeom prst="line">
            <a:avLst/>
          </a:prstGeom>
          <a:ln w="12700" cap="flat" cmpd="sng">
            <a:solidFill>
              <a:schemeClr val="tx1"/>
            </a:solidFill>
            <a:prstDash val="solid"/>
            <a:headEnd type="none" w="med" len="med"/>
            <a:tailEnd type="none" w="med" len="med"/>
          </a:ln>
        </p:spPr>
      </p:sp>
      <p:sp>
        <p:nvSpPr>
          <p:cNvPr id="173485" name="直接连接符 173484"/>
          <p:cNvSpPr/>
          <p:nvPr/>
        </p:nvSpPr>
        <p:spPr>
          <a:xfrm>
            <a:off x="7162800" y="4556125"/>
            <a:ext cx="228600" cy="0"/>
          </a:xfrm>
          <a:prstGeom prst="line">
            <a:avLst/>
          </a:prstGeom>
          <a:ln w="9525">
            <a:noFill/>
          </a:ln>
        </p:spPr>
      </p:sp>
      <p:sp>
        <p:nvSpPr>
          <p:cNvPr id="173486" name="直接连接符 173485"/>
          <p:cNvSpPr/>
          <p:nvPr/>
        </p:nvSpPr>
        <p:spPr>
          <a:xfrm>
            <a:off x="7162800" y="3886200"/>
            <a:ext cx="0" cy="228600"/>
          </a:xfrm>
          <a:prstGeom prst="line">
            <a:avLst/>
          </a:prstGeom>
          <a:ln w="9525">
            <a:noFill/>
          </a:ln>
        </p:spPr>
      </p:sp>
      <p:sp>
        <p:nvSpPr>
          <p:cNvPr id="173487" name="直接连接符 173486"/>
          <p:cNvSpPr/>
          <p:nvPr/>
        </p:nvSpPr>
        <p:spPr>
          <a:xfrm>
            <a:off x="7391400" y="3886200"/>
            <a:ext cx="0" cy="669925"/>
          </a:xfrm>
          <a:prstGeom prst="line">
            <a:avLst/>
          </a:prstGeom>
          <a:ln w="12700" cap="flat" cmpd="sng">
            <a:solidFill>
              <a:schemeClr val="tx1"/>
            </a:solidFill>
            <a:prstDash val="solid"/>
            <a:headEnd type="none" w="med" len="med"/>
            <a:tailEnd type="none" w="med" len="med"/>
          </a:ln>
        </p:spPr>
      </p:sp>
      <p:sp>
        <p:nvSpPr>
          <p:cNvPr id="173488" name="直接连接符 173487"/>
          <p:cNvSpPr/>
          <p:nvPr/>
        </p:nvSpPr>
        <p:spPr>
          <a:xfrm>
            <a:off x="7596188" y="3860800"/>
            <a:ext cx="0" cy="669925"/>
          </a:xfrm>
          <a:prstGeom prst="line">
            <a:avLst/>
          </a:prstGeom>
          <a:ln w="12700" cap="flat" cmpd="sng">
            <a:solidFill>
              <a:schemeClr val="tx1"/>
            </a:solidFill>
            <a:prstDash val="solid"/>
            <a:headEnd type="none" w="med" len="med"/>
            <a:tailEnd type="none" w="med" len="med"/>
          </a:ln>
        </p:spPr>
      </p:sp>
      <p:sp>
        <p:nvSpPr>
          <p:cNvPr id="173489" name="直接连接符 173488"/>
          <p:cNvSpPr/>
          <p:nvPr/>
        </p:nvSpPr>
        <p:spPr>
          <a:xfrm>
            <a:off x="7848600" y="3886200"/>
            <a:ext cx="0" cy="228600"/>
          </a:xfrm>
          <a:prstGeom prst="line">
            <a:avLst/>
          </a:prstGeom>
          <a:ln w="9525">
            <a:noFill/>
          </a:ln>
        </p:spPr>
      </p:sp>
      <p:sp>
        <p:nvSpPr>
          <p:cNvPr id="173490" name="直接连接符 173489"/>
          <p:cNvSpPr/>
          <p:nvPr/>
        </p:nvSpPr>
        <p:spPr>
          <a:xfrm>
            <a:off x="7391400" y="3886200"/>
            <a:ext cx="304800" cy="0"/>
          </a:xfrm>
          <a:prstGeom prst="line">
            <a:avLst/>
          </a:prstGeom>
          <a:ln w="9525">
            <a:noFill/>
          </a:ln>
        </p:spPr>
      </p:sp>
      <p:sp>
        <p:nvSpPr>
          <p:cNvPr id="173491" name="直接连接符 173490"/>
          <p:cNvSpPr/>
          <p:nvPr/>
        </p:nvSpPr>
        <p:spPr>
          <a:xfrm>
            <a:off x="7162800" y="4114800"/>
            <a:ext cx="0" cy="228600"/>
          </a:xfrm>
          <a:prstGeom prst="line">
            <a:avLst/>
          </a:prstGeom>
          <a:ln w="9525">
            <a:noFill/>
          </a:ln>
        </p:spPr>
      </p:sp>
      <p:sp>
        <p:nvSpPr>
          <p:cNvPr id="173492" name="直接连接符 173491"/>
          <p:cNvSpPr/>
          <p:nvPr/>
        </p:nvSpPr>
        <p:spPr>
          <a:xfrm>
            <a:off x="7667625" y="3860800"/>
            <a:ext cx="180975" cy="25400"/>
          </a:xfrm>
          <a:prstGeom prst="line">
            <a:avLst/>
          </a:prstGeom>
          <a:ln w="9525">
            <a:noFill/>
          </a:ln>
        </p:spPr>
      </p:sp>
      <p:sp>
        <p:nvSpPr>
          <p:cNvPr id="173493" name="直接连接符 173492"/>
          <p:cNvSpPr/>
          <p:nvPr/>
        </p:nvSpPr>
        <p:spPr>
          <a:xfrm>
            <a:off x="7848600" y="4114800"/>
            <a:ext cx="0" cy="228600"/>
          </a:xfrm>
          <a:prstGeom prst="line">
            <a:avLst/>
          </a:prstGeom>
          <a:ln w="9525">
            <a:noFill/>
          </a:ln>
        </p:spPr>
      </p:sp>
      <p:sp>
        <p:nvSpPr>
          <p:cNvPr id="173494" name="直接连接符 173493"/>
          <p:cNvSpPr/>
          <p:nvPr/>
        </p:nvSpPr>
        <p:spPr>
          <a:xfrm>
            <a:off x="7162800" y="4343400"/>
            <a:ext cx="0" cy="212725"/>
          </a:xfrm>
          <a:prstGeom prst="line">
            <a:avLst/>
          </a:prstGeom>
          <a:ln w="9525">
            <a:noFill/>
          </a:ln>
        </p:spPr>
      </p:sp>
      <p:sp>
        <p:nvSpPr>
          <p:cNvPr id="173495" name="直接连接符 173494"/>
          <p:cNvSpPr/>
          <p:nvPr/>
        </p:nvSpPr>
        <p:spPr>
          <a:xfrm>
            <a:off x="7885113" y="4365625"/>
            <a:ext cx="0" cy="212725"/>
          </a:xfrm>
          <a:prstGeom prst="line">
            <a:avLst/>
          </a:prstGeom>
          <a:ln w="9525">
            <a:noFill/>
          </a:ln>
        </p:spPr>
      </p:sp>
      <p:sp>
        <p:nvSpPr>
          <p:cNvPr id="173496" name="直接连接符 173495"/>
          <p:cNvSpPr/>
          <p:nvPr/>
        </p:nvSpPr>
        <p:spPr>
          <a:xfrm>
            <a:off x="7391400" y="4556125"/>
            <a:ext cx="304800" cy="0"/>
          </a:xfrm>
          <a:prstGeom prst="line">
            <a:avLst/>
          </a:prstGeom>
          <a:ln w="9525">
            <a:noFill/>
          </a:ln>
        </p:spPr>
      </p:sp>
      <p:sp>
        <p:nvSpPr>
          <p:cNvPr id="173497" name="直接连接符 173496"/>
          <p:cNvSpPr/>
          <p:nvPr/>
        </p:nvSpPr>
        <p:spPr>
          <a:xfrm>
            <a:off x="7696200" y="4556125"/>
            <a:ext cx="152400" cy="0"/>
          </a:xfrm>
          <a:prstGeom prst="line">
            <a:avLst/>
          </a:prstGeom>
          <a:ln w="9525">
            <a:noFill/>
          </a:ln>
        </p:spPr>
      </p:sp>
      <p:grpSp>
        <p:nvGrpSpPr>
          <p:cNvPr id="173498" name="组合 173497"/>
          <p:cNvGrpSpPr/>
          <p:nvPr/>
        </p:nvGrpSpPr>
        <p:grpSpPr>
          <a:xfrm>
            <a:off x="6324600" y="3886200"/>
            <a:ext cx="685800" cy="685800"/>
            <a:chOff x="0" y="0"/>
            <a:chExt cx="432" cy="432"/>
          </a:xfrm>
        </p:grpSpPr>
        <p:sp>
          <p:nvSpPr>
            <p:cNvPr id="173499" name="矩形 173498"/>
            <p:cNvSpPr/>
            <p:nvPr/>
          </p:nvSpPr>
          <p:spPr>
            <a:xfrm>
              <a:off x="336" y="295"/>
              <a:ext cx="96" cy="137"/>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500" name="矩形 173499"/>
            <p:cNvSpPr/>
            <p:nvPr/>
          </p:nvSpPr>
          <p:spPr>
            <a:xfrm>
              <a:off x="144" y="295"/>
              <a:ext cx="192" cy="137"/>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501" name="矩形 173500"/>
            <p:cNvSpPr/>
            <p:nvPr/>
          </p:nvSpPr>
          <p:spPr>
            <a:xfrm>
              <a:off x="0" y="295"/>
              <a:ext cx="144" cy="137"/>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502" name="矩形 173501"/>
            <p:cNvSpPr/>
            <p:nvPr/>
          </p:nvSpPr>
          <p:spPr>
            <a:xfrm>
              <a:off x="336" y="147"/>
              <a:ext cx="96" cy="148"/>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503" name="矩形 173502"/>
            <p:cNvSpPr/>
            <p:nvPr/>
          </p:nvSpPr>
          <p:spPr>
            <a:xfrm>
              <a:off x="144" y="147"/>
              <a:ext cx="192" cy="148"/>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504" name="矩形 173503"/>
            <p:cNvSpPr/>
            <p:nvPr/>
          </p:nvSpPr>
          <p:spPr>
            <a:xfrm>
              <a:off x="0" y="147"/>
              <a:ext cx="144" cy="148"/>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505" name="矩形 173504"/>
            <p:cNvSpPr/>
            <p:nvPr/>
          </p:nvSpPr>
          <p:spPr>
            <a:xfrm>
              <a:off x="336" y="0"/>
              <a:ext cx="96" cy="147"/>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506" name="矩形 173505"/>
            <p:cNvSpPr/>
            <p:nvPr/>
          </p:nvSpPr>
          <p:spPr>
            <a:xfrm>
              <a:off x="144" y="0"/>
              <a:ext cx="192" cy="147"/>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507" name="矩形 173506"/>
            <p:cNvSpPr/>
            <p:nvPr/>
          </p:nvSpPr>
          <p:spPr>
            <a:xfrm>
              <a:off x="0" y="0"/>
              <a:ext cx="144" cy="147"/>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508" name="直接连接符 173507"/>
            <p:cNvSpPr/>
            <p:nvPr/>
          </p:nvSpPr>
          <p:spPr>
            <a:xfrm>
              <a:off x="0" y="0"/>
              <a:ext cx="144" cy="0"/>
            </a:xfrm>
            <a:prstGeom prst="line">
              <a:avLst/>
            </a:prstGeom>
            <a:ln w="9525">
              <a:noFill/>
            </a:ln>
          </p:spPr>
        </p:sp>
        <p:sp>
          <p:nvSpPr>
            <p:cNvPr id="173509" name="直接连接符 173508"/>
            <p:cNvSpPr/>
            <p:nvPr/>
          </p:nvSpPr>
          <p:spPr>
            <a:xfrm>
              <a:off x="0" y="147"/>
              <a:ext cx="432" cy="0"/>
            </a:xfrm>
            <a:prstGeom prst="line">
              <a:avLst/>
            </a:prstGeom>
            <a:ln w="12700" cap="flat" cmpd="sng">
              <a:solidFill>
                <a:schemeClr val="tx1"/>
              </a:solidFill>
              <a:prstDash val="solid"/>
              <a:headEnd type="none" w="med" len="med"/>
              <a:tailEnd type="none" w="med" len="med"/>
            </a:ln>
          </p:spPr>
        </p:sp>
        <p:sp>
          <p:nvSpPr>
            <p:cNvPr id="173510" name="直接连接符 173509"/>
            <p:cNvSpPr/>
            <p:nvPr/>
          </p:nvSpPr>
          <p:spPr>
            <a:xfrm>
              <a:off x="0" y="295"/>
              <a:ext cx="432" cy="0"/>
            </a:xfrm>
            <a:prstGeom prst="line">
              <a:avLst/>
            </a:prstGeom>
            <a:ln w="12700" cap="flat" cmpd="sng">
              <a:solidFill>
                <a:schemeClr val="tx1"/>
              </a:solidFill>
              <a:prstDash val="solid"/>
              <a:headEnd type="none" w="med" len="med"/>
              <a:tailEnd type="none" w="med" len="med"/>
            </a:ln>
          </p:spPr>
        </p:sp>
        <p:sp>
          <p:nvSpPr>
            <p:cNvPr id="173511" name="直接连接符 173510"/>
            <p:cNvSpPr/>
            <p:nvPr/>
          </p:nvSpPr>
          <p:spPr>
            <a:xfrm>
              <a:off x="0" y="432"/>
              <a:ext cx="144" cy="0"/>
            </a:xfrm>
            <a:prstGeom prst="line">
              <a:avLst/>
            </a:prstGeom>
            <a:ln w="9525">
              <a:noFill/>
            </a:ln>
          </p:spPr>
        </p:sp>
        <p:sp>
          <p:nvSpPr>
            <p:cNvPr id="173512" name="直接连接符 173511"/>
            <p:cNvSpPr/>
            <p:nvPr/>
          </p:nvSpPr>
          <p:spPr>
            <a:xfrm>
              <a:off x="0" y="0"/>
              <a:ext cx="0" cy="147"/>
            </a:xfrm>
            <a:prstGeom prst="line">
              <a:avLst/>
            </a:prstGeom>
            <a:ln w="9525">
              <a:noFill/>
            </a:ln>
          </p:spPr>
        </p:sp>
        <p:sp>
          <p:nvSpPr>
            <p:cNvPr id="173513" name="直接连接符 173512"/>
            <p:cNvSpPr/>
            <p:nvPr/>
          </p:nvSpPr>
          <p:spPr>
            <a:xfrm>
              <a:off x="144" y="0"/>
              <a:ext cx="0" cy="432"/>
            </a:xfrm>
            <a:prstGeom prst="line">
              <a:avLst/>
            </a:prstGeom>
            <a:ln w="12700" cap="flat" cmpd="sng">
              <a:solidFill>
                <a:schemeClr val="tx1"/>
              </a:solidFill>
              <a:prstDash val="solid"/>
              <a:headEnd type="none" w="med" len="med"/>
              <a:tailEnd type="none" w="med" len="med"/>
            </a:ln>
          </p:spPr>
        </p:sp>
        <p:sp>
          <p:nvSpPr>
            <p:cNvPr id="173514" name="直接连接符 173513"/>
            <p:cNvSpPr/>
            <p:nvPr/>
          </p:nvSpPr>
          <p:spPr>
            <a:xfrm>
              <a:off x="336" y="0"/>
              <a:ext cx="0" cy="432"/>
            </a:xfrm>
            <a:prstGeom prst="line">
              <a:avLst/>
            </a:prstGeom>
            <a:ln w="12700" cap="flat" cmpd="sng">
              <a:solidFill>
                <a:schemeClr val="tx1"/>
              </a:solidFill>
              <a:prstDash val="solid"/>
              <a:headEnd type="none" w="med" len="med"/>
              <a:tailEnd type="none" w="med" len="med"/>
            </a:ln>
          </p:spPr>
        </p:sp>
        <p:sp>
          <p:nvSpPr>
            <p:cNvPr id="173515" name="直接连接符 173514"/>
            <p:cNvSpPr/>
            <p:nvPr/>
          </p:nvSpPr>
          <p:spPr>
            <a:xfrm>
              <a:off x="432" y="0"/>
              <a:ext cx="0" cy="147"/>
            </a:xfrm>
            <a:prstGeom prst="line">
              <a:avLst/>
            </a:prstGeom>
            <a:ln w="9525">
              <a:noFill/>
            </a:ln>
          </p:spPr>
        </p:sp>
        <p:sp>
          <p:nvSpPr>
            <p:cNvPr id="173516" name="直接连接符 173515"/>
            <p:cNvSpPr/>
            <p:nvPr/>
          </p:nvSpPr>
          <p:spPr>
            <a:xfrm>
              <a:off x="144" y="0"/>
              <a:ext cx="192" cy="0"/>
            </a:xfrm>
            <a:prstGeom prst="line">
              <a:avLst/>
            </a:prstGeom>
            <a:ln w="9525">
              <a:noFill/>
            </a:ln>
          </p:spPr>
        </p:sp>
        <p:sp>
          <p:nvSpPr>
            <p:cNvPr id="173517" name="直接连接符 173516"/>
            <p:cNvSpPr/>
            <p:nvPr/>
          </p:nvSpPr>
          <p:spPr>
            <a:xfrm>
              <a:off x="0" y="147"/>
              <a:ext cx="0" cy="148"/>
            </a:xfrm>
            <a:prstGeom prst="line">
              <a:avLst/>
            </a:prstGeom>
            <a:ln w="9525">
              <a:noFill/>
            </a:ln>
          </p:spPr>
        </p:sp>
        <p:sp>
          <p:nvSpPr>
            <p:cNvPr id="173518" name="直接连接符 173517"/>
            <p:cNvSpPr/>
            <p:nvPr/>
          </p:nvSpPr>
          <p:spPr>
            <a:xfrm>
              <a:off x="336" y="0"/>
              <a:ext cx="96" cy="0"/>
            </a:xfrm>
            <a:prstGeom prst="line">
              <a:avLst/>
            </a:prstGeom>
            <a:ln w="9525">
              <a:noFill/>
            </a:ln>
          </p:spPr>
        </p:sp>
        <p:sp>
          <p:nvSpPr>
            <p:cNvPr id="173519" name="直接连接符 173518"/>
            <p:cNvSpPr/>
            <p:nvPr/>
          </p:nvSpPr>
          <p:spPr>
            <a:xfrm>
              <a:off x="432" y="147"/>
              <a:ext cx="0" cy="148"/>
            </a:xfrm>
            <a:prstGeom prst="line">
              <a:avLst/>
            </a:prstGeom>
            <a:ln w="9525">
              <a:noFill/>
            </a:ln>
          </p:spPr>
        </p:sp>
        <p:sp>
          <p:nvSpPr>
            <p:cNvPr id="173520" name="直接连接符 173519"/>
            <p:cNvSpPr/>
            <p:nvPr/>
          </p:nvSpPr>
          <p:spPr>
            <a:xfrm>
              <a:off x="0" y="295"/>
              <a:ext cx="0" cy="137"/>
            </a:xfrm>
            <a:prstGeom prst="line">
              <a:avLst/>
            </a:prstGeom>
            <a:ln w="9525">
              <a:noFill/>
            </a:ln>
          </p:spPr>
        </p:sp>
        <p:sp>
          <p:nvSpPr>
            <p:cNvPr id="173521" name="直接连接符 173520"/>
            <p:cNvSpPr/>
            <p:nvPr/>
          </p:nvSpPr>
          <p:spPr>
            <a:xfrm>
              <a:off x="432" y="295"/>
              <a:ext cx="0" cy="137"/>
            </a:xfrm>
            <a:prstGeom prst="line">
              <a:avLst/>
            </a:prstGeom>
            <a:ln w="9525">
              <a:noFill/>
            </a:ln>
          </p:spPr>
        </p:sp>
        <p:sp>
          <p:nvSpPr>
            <p:cNvPr id="173522" name="直接连接符 173521"/>
            <p:cNvSpPr/>
            <p:nvPr/>
          </p:nvSpPr>
          <p:spPr>
            <a:xfrm>
              <a:off x="144" y="432"/>
              <a:ext cx="192" cy="0"/>
            </a:xfrm>
            <a:prstGeom prst="line">
              <a:avLst/>
            </a:prstGeom>
            <a:ln w="9525">
              <a:noFill/>
            </a:ln>
          </p:spPr>
        </p:sp>
        <p:sp>
          <p:nvSpPr>
            <p:cNvPr id="173523" name="直接连接符 173522"/>
            <p:cNvSpPr/>
            <p:nvPr/>
          </p:nvSpPr>
          <p:spPr>
            <a:xfrm>
              <a:off x="336" y="432"/>
              <a:ext cx="96" cy="0"/>
            </a:xfrm>
            <a:prstGeom prst="line">
              <a:avLst/>
            </a:prstGeom>
            <a:ln w="9525">
              <a:noFill/>
            </a:ln>
          </p:spPr>
        </p:sp>
      </p:grpSp>
      <p:grpSp>
        <p:nvGrpSpPr>
          <p:cNvPr id="173524" name="组合 173523"/>
          <p:cNvGrpSpPr/>
          <p:nvPr/>
        </p:nvGrpSpPr>
        <p:grpSpPr>
          <a:xfrm>
            <a:off x="5486400" y="3886200"/>
            <a:ext cx="685800" cy="669925"/>
            <a:chOff x="0" y="0"/>
            <a:chExt cx="432" cy="422"/>
          </a:xfrm>
        </p:grpSpPr>
        <p:sp>
          <p:nvSpPr>
            <p:cNvPr id="173525" name="矩形 173524"/>
            <p:cNvSpPr/>
            <p:nvPr/>
          </p:nvSpPr>
          <p:spPr>
            <a:xfrm>
              <a:off x="336" y="288"/>
              <a:ext cx="96"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526" name="矩形 173525"/>
            <p:cNvSpPr/>
            <p:nvPr/>
          </p:nvSpPr>
          <p:spPr>
            <a:xfrm>
              <a:off x="144" y="288"/>
              <a:ext cx="192"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527" name="矩形 173526"/>
            <p:cNvSpPr/>
            <p:nvPr/>
          </p:nvSpPr>
          <p:spPr>
            <a:xfrm>
              <a:off x="0" y="288"/>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528" name="矩形 173527"/>
            <p:cNvSpPr/>
            <p:nvPr/>
          </p:nvSpPr>
          <p:spPr>
            <a:xfrm>
              <a:off x="336" y="144"/>
              <a:ext cx="96"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529" name="矩形 173528"/>
            <p:cNvSpPr/>
            <p:nvPr/>
          </p:nvSpPr>
          <p:spPr>
            <a:xfrm>
              <a:off x="144" y="144"/>
              <a:ext cx="192"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530" name="矩形 173529"/>
            <p:cNvSpPr/>
            <p:nvPr/>
          </p:nvSpPr>
          <p:spPr>
            <a:xfrm>
              <a:off x="0" y="144"/>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531" name="矩形 173530"/>
            <p:cNvSpPr/>
            <p:nvPr/>
          </p:nvSpPr>
          <p:spPr>
            <a:xfrm>
              <a:off x="336" y="0"/>
              <a:ext cx="96"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532" name="矩形 173531"/>
            <p:cNvSpPr/>
            <p:nvPr/>
          </p:nvSpPr>
          <p:spPr>
            <a:xfrm>
              <a:off x="144" y="0"/>
              <a:ext cx="192"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533" name="矩形 173532"/>
            <p:cNvSpPr/>
            <p:nvPr/>
          </p:nvSpPr>
          <p:spPr>
            <a:xfrm>
              <a:off x="0" y="0"/>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534" name="直接连接符 173533"/>
            <p:cNvSpPr/>
            <p:nvPr/>
          </p:nvSpPr>
          <p:spPr>
            <a:xfrm>
              <a:off x="0" y="0"/>
              <a:ext cx="144" cy="0"/>
            </a:xfrm>
            <a:prstGeom prst="line">
              <a:avLst/>
            </a:prstGeom>
            <a:ln w="9525">
              <a:noFill/>
            </a:ln>
          </p:spPr>
        </p:sp>
        <p:sp>
          <p:nvSpPr>
            <p:cNvPr id="173535" name="直接连接符 173534"/>
            <p:cNvSpPr/>
            <p:nvPr/>
          </p:nvSpPr>
          <p:spPr>
            <a:xfrm>
              <a:off x="0" y="144"/>
              <a:ext cx="432" cy="0"/>
            </a:xfrm>
            <a:prstGeom prst="line">
              <a:avLst/>
            </a:prstGeom>
            <a:ln w="12700" cap="flat" cmpd="sng">
              <a:solidFill>
                <a:schemeClr val="tx1"/>
              </a:solidFill>
              <a:prstDash val="solid"/>
              <a:headEnd type="none" w="med" len="med"/>
              <a:tailEnd type="none" w="med" len="med"/>
            </a:ln>
          </p:spPr>
        </p:sp>
        <p:sp>
          <p:nvSpPr>
            <p:cNvPr id="173536" name="直接连接符 173535"/>
            <p:cNvSpPr/>
            <p:nvPr/>
          </p:nvSpPr>
          <p:spPr>
            <a:xfrm>
              <a:off x="0" y="288"/>
              <a:ext cx="432" cy="0"/>
            </a:xfrm>
            <a:prstGeom prst="line">
              <a:avLst/>
            </a:prstGeom>
            <a:ln w="12700" cap="flat" cmpd="sng">
              <a:solidFill>
                <a:schemeClr val="tx1"/>
              </a:solidFill>
              <a:prstDash val="solid"/>
              <a:headEnd type="none" w="med" len="med"/>
              <a:tailEnd type="none" w="med" len="med"/>
            </a:ln>
          </p:spPr>
        </p:sp>
        <p:sp>
          <p:nvSpPr>
            <p:cNvPr id="173537" name="直接连接符 173536"/>
            <p:cNvSpPr/>
            <p:nvPr/>
          </p:nvSpPr>
          <p:spPr>
            <a:xfrm>
              <a:off x="0" y="422"/>
              <a:ext cx="144" cy="0"/>
            </a:xfrm>
            <a:prstGeom prst="line">
              <a:avLst/>
            </a:prstGeom>
            <a:ln w="9525">
              <a:noFill/>
            </a:ln>
          </p:spPr>
        </p:sp>
        <p:sp>
          <p:nvSpPr>
            <p:cNvPr id="173538" name="直接连接符 173537"/>
            <p:cNvSpPr/>
            <p:nvPr/>
          </p:nvSpPr>
          <p:spPr>
            <a:xfrm>
              <a:off x="0" y="0"/>
              <a:ext cx="0" cy="144"/>
            </a:xfrm>
            <a:prstGeom prst="line">
              <a:avLst/>
            </a:prstGeom>
            <a:ln w="9525">
              <a:noFill/>
            </a:ln>
          </p:spPr>
        </p:sp>
        <p:sp>
          <p:nvSpPr>
            <p:cNvPr id="173539" name="直接连接符 173538"/>
            <p:cNvSpPr/>
            <p:nvPr/>
          </p:nvSpPr>
          <p:spPr>
            <a:xfrm>
              <a:off x="144" y="0"/>
              <a:ext cx="0" cy="422"/>
            </a:xfrm>
            <a:prstGeom prst="line">
              <a:avLst/>
            </a:prstGeom>
            <a:ln w="12700" cap="flat" cmpd="sng">
              <a:solidFill>
                <a:schemeClr val="tx1"/>
              </a:solidFill>
              <a:prstDash val="solid"/>
              <a:headEnd type="none" w="med" len="med"/>
              <a:tailEnd type="none" w="med" len="med"/>
            </a:ln>
          </p:spPr>
        </p:sp>
        <p:sp>
          <p:nvSpPr>
            <p:cNvPr id="173540" name="直接连接符 173539"/>
            <p:cNvSpPr/>
            <p:nvPr/>
          </p:nvSpPr>
          <p:spPr>
            <a:xfrm>
              <a:off x="336" y="0"/>
              <a:ext cx="0" cy="422"/>
            </a:xfrm>
            <a:prstGeom prst="line">
              <a:avLst/>
            </a:prstGeom>
            <a:ln w="12700" cap="flat" cmpd="sng">
              <a:solidFill>
                <a:schemeClr val="tx1"/>
              </a:solidFill>
              <a:prstDash val="solid"/>
              <a:headEnd type="none" w="med" len="med"/>
              <a:tailEnd type="none" w="med" len="med"/>
            </a:ln>
          </p:spPr>
        </p:sp>
        <p:sp>
          <p:nvSpPr>
            <p:cNvPr id="173541" name="直接连接符 173540"/>
            <p:cNvSpPr/>
            <p:nvPr/>
          </p:nvSpPr>
          <p:spPr>
            <a:xfrm>
              <a:off x="432" y="0"/>
              <a:ext cx="0" cy="144"/>
            </a:xfrm>
            <a:prstGeom prst="line">
              <a:avLst/>
            </a:prstGeom>
            <a:ln w="9525">
              <a:noFill/>
            </a:ln>
          </p:spPr>
        </p:sp>
        <p:sp>
          <p:nvSpPr>
            <p:cNvPr id="173542" name="直接连接符 173541"/>
            <p:cNvSpPr/>
            <p:nvPr/>
          </p:nvSpPr>
          <p:spPr>
            <a:xfrm>
              <a:off x="144" y="0"/>
              <a:ext cx="192" cy="0"/>
            </a:xfrm>
            <a:prstGeom prst="line">
              <a:avLst/>
            </a:prstGeom>
            <a:ln w="9525">
              <a:noFill/>
            </a:ln>
          </p:spPr>
        </p:sp>
        <p:sp>
          <p:nvSpPr>
            <p:cNvPr id="173543" name="直接连接符 173542"/>
            <p:cNvSpPr/>
            <p:nvPr/>
          </p:nvSpPr>
          <p:spPr>
            <a:xfrm>
              <a:off x="0" y="144"/>
              <a:ext cx="0" cy="144"/>
            </a:xfrm>
            <a:prstGeom prst="line">
              <a:avLst/>
            </a:prstGeom>
            <a:ln w="9525">
              <a:noFill/>
            </a:ln>
          </p:spPr>
        </p:sp>
        <p:sp>
          <p:nvSpPr>
            <p:cNvPr id="173544" name="直接连接符 173543"/>
            <p:cNvSpPr/>
            <p:nvPr/>
          </p:nvSpPr>
          <p:spPr>
            <a:xfrm>
              <a:off x="336" y="0"/>
              <a:ext cx="96" cy="0"/>
            </a:xfrm>
            <a:prstGeom prst="line">
              <a:avLst/>
            </a:prstGeom>
            <a:ln w="9525">
              <a:noFill/>
            </a:ln>
          </p:spPr>
        </p:sp>
        <p:sp>
          <p:nvSpPr>
            <p:cNvPr id="173545" name="直接连接符 173544"/>
            <p:cNvSpPr/>
            <p:nvPr/>
          </p:nvSpPr>
          <p:spPr>
            <a:xfrm>
              <a:off x="432" y="144"/>
              <a:ext cx="0" cy="144"/>
            </a:xfrm>
            <a:prstGeom prst="line">
              <a:avLst/>
            </a:prstGeom>
            <a:ln w="9525">
              <a:noFill/>
            </a:ln>
          </p:spPr>
        </p:sp>
        <p:sp>
          <p:nvSpPr>
            <p:cNvPr id="173546" name="直接连接符 173545"/>
            <p:cNvSpPr/>
            <p:nvPr/>
          </p:nvSpPr>
          <p:spPr>
            <a:xfrm>
              <a:off x="0" y="288"/>
              <a:ext cx="0" cy="134"/>
            </a:xfrm>
            <a:prstGeom prst="line">
              <a:avLst/>
            </a:prstGeom>
            <a:ln w="9525">
              <a:noFill/>
            </a:ln>
          </p:spPr>
        </p:sp>
        <p:sp>
          <p:nvSpPr>
            <p:cNvPr id="173547" name="直接连接符 173546"/>
            <p:cNvSpPr/>
            <p:nvPr/>
          </p:nvSpPr>
          <p:spPr>
            <a:xfrm>
              <a:off x="432" y="288"/>
              <a:ext cx="0" cy="134"/>
            </a:xfrm>
            <a:prstGeom prst="line">
              <a:avLst/>
            </a:prstGeom>
            <a:ln w="9525">
              <a:noFill/>
            </a:ln>
          </p:spPr>
        </p:sp>
        <p:sp>
          <p:nvSpPr>
            <p:cNvPr id="173548" name="直接连接符 173547"/>
            <p:cNvSpPr/>
            <p:nvPr/>
          </p:nvSpPr>
          <p:spPr>
            <a:xfrm>
              <a:off x="144" y="422"/>
              <a:ext cx="192" cy="0"/>
            </a:xfrm>
            <a:prstGeom prst="line">
              <a:avLst/>
            </a:prstGeom>
            <a:ln w="9525">
              <a:noFill/>
            </a:ln>
          </p:spPr>
        </p:sp>
        <p:sp>
          <p:nvSpPr>
            <p:cNvPr id="173549" name="直接连接符 173548"/>
            <p:cNvSpPr/>
            <p:nvPr/>
          </p:nvSpPr>
          <p:spPr>
            <a:xfrm>
              <a:off x="336" y="422"/>
              <a:ext cx="96" cy="0"/>
            </a:xfrm>
            <a:prstGeom prst="line">
              <a:avLst/>
            </a:prstGeom>
            <a:ln w="9525">
              <a:noFill/>
            </a:ln>
          </p:spPr>
        </p:sp>
      </p:grpSp>
      <p:sp>
        <p:nvSpPr>
          <p:cNvPr id="173550" name="矩形 173549"/>
          <p:cNvSpPr/>
          <p:nvPr/>
        </p:nvSpPr>
        <p:spPr>
          <a:xfrm>
            <a:off x="5638800" y="46482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1</a:t>
            </a:r>
            <a:endParaRPr lang="en-US" altLang="zh-CN" b="0">
              <a:latin typeface="华文新魏" panose="02010800040101010101" pitchFamily="2" charset="-122"/>
              <a:ea typeface="华文新魏" panose="02010800040101010101" pitchFamily="2" charset="-122"/>
            </a:endParaRPr>
          </a:p>
        </p:txBody>
      </p:sp>
      <p:sp>
        <p:nvSpPr>
          <p:cNvPr id="173551" name="矩形 173550"/>
          <p:cNvSpPr/>
          <p:nvPr/>
        </p:nvSpPr>
        <p:spPr>
          <a:xfrm>
            <a:off x="6553200" y="46482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2</a:t>
            </a:r>
            <a:endParaRPr lang="en-US" altLang="zh-CN" b="0">
              <a:latin typeface="华文新魏" panose="02010800040101010101" pitchFamily="2" charset="-122"/>
              <a:ea typeface="华文新魏" panose="02010800040101010101" pitchFamily="2" charset="-122"/>
            </a:endParaRPr>
          </a:p>
        </p:txBody>
      </p:sp>
      <p:sp>
        <p:nvSpPr>
          <p:cNvPr id="173552" name="矩形 173551"/>
          <p:cNvSpPr/>
          <p:nvPr/>
        </p:nvSpPr>
        <p:spPr>
          <a:xfrm>
            <a:off x="7315200" y="46482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1</a:t>
            </a:r>
            <a:endParaRPr lang="en-US" altLang="zh-CN" b="0">
              <a:latin typeface="华文新魏" panose="02010800040101010101" pitchFamily="2" charset="-122"/>
              <a:ea typeface="华文新魏" panose="02010800040101010101" pitchFamily="2" charset="-122"/>
            </a:endParaRPr>
          </a:p>
        </p:txBody>
      </p:sp>
      <p:sp>
        <p:nvSpPr>
          <p:cNvPr id="173553" name="直接连接符 173552"/>
          <p:cNvSpPr/>
          <p:nvPr/>
        </p:nvSpPr>
        <p:spPr>
          <a:xfrm flipH="1">
            <a:off x="5867400" y="3276600"/>
            <a:ext cx="762000" cy="609600"/>
          </a:xfrm>
          <a:prstGeom prst="line">
            <a:avLst/>
          </a:prstGeom>
          <a:ln w="9525" cap="flat" cmpd="sng">
            <a:solidFill>
              <a:schemeClr val="tx1"/>
            </a:solidFill>
            <a:prstDash val="solid"/>
            <a:headEnd type="none" w="med" len="med"/>
            <a:tailEnd type="triangle" w="med" len="med"/>
          </a:ln>
        </p:spPr>
      </p:sp>
      <p:sp>
        <p:nvSpPr>
          <p:cNvPr id="173554" name="直接连接符 173553"/>
          <p:cNvSpPr/>
          <p:nvPr/>
        </p:nvSpPr>
        <p:spPr>
          <a:xfrm>
            <a:off x="6629400" y="3276600"/>
            <a:ext cx="0" cy="533400"/>
          </a:xfrm>
          <a:prstGeom prst="line">
            <a:avLst/>
          </a:prstGeom>
          <a:ln w="9525" cap="flat" cmpd="sng">
            <a:solidFill>
              <a:schemeClr val="tx1"/>
            </a:solidFill>
            <a:prstDash val="solid"/>
            <a:headEnd type="none" w="med" len="med"/>
            <a:tailEnd type="triangle" w="med" len="med"/>
          </a:ln>
        </p:spPr>
      </p:sp>
      <p:sp>
        <p:nvSpPr>
          <p:cNvPr id="173555" name="直接连接符 173554"/>
          <p:cNvSpPr/>
          <p:nvPr/>
        </p:nvSpPr>
        <p:spPr>
          <a:xfrm>
            <a:off x="6629400" y="3276600"/>
            <a:ext cx="914400" cy="609600"/>
          </a:xfrm>
          <a:prstGeom prst="line">
            <a:avLst/>
          </a:prstGeom>
          <a:ln w="9525" cap="flat" cmpd="sng">
            <a:solidFill>
              <a:schemeClr val="tx1"/>
            </a:solidFill>
            <a:prstDash val="solid"/>
            <a:headEnd type="none" w="med" len="med"/>
            <a:tailEnd type="triangle" w="med" len="med"/>
          </a:ln>
        </p:spPr>
      </p:sp>
      <p:sp>
        <p:nvSpPr>
          <p:cNvPr id="173556" name="矩形 173555"/>
          <p:cNvSpPr/>
          <p:nvPr/>
        </p:nvSpPr>
        <p:spPr>
          <a:xfrm>
            <a:off x="558800" y="6096000"/>
            <a:ext cx="2032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557" name="矩形 173556"/>
          <p:cNvSpPr/>
          <p:nvPr/>
        </p:nvSpPr>
        <p:spPr>
          <a:xfrm>
            <a:off x="355600" y="6096000"/>
            <a:ext cx="2032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558" name="矩形 173557"/>
          <p:cNvSpPr/>
          <p:nvPr/>
        </p:nvSpPr>
        <p:spPr>
          <a:xfrm>
            <a:off x="152400" y="6096000"/>
            <a:ext cx="2032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559" name="矩形 173558"/>
          <p:cNvSpPr/>
          <p:nvPr/>
        </p:nvSpPr>
        <p:spPr>
          <a:xfrm>
            <a:off x="558800" y="5867400"/>
            <a:ext cx="2032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560" name="矩形 173559"/>
          <p:cNvSpPr/>
          <p:nvPr/>
        </p:nvSpPr>
        <p:spPr>
          <a:xfrm>
            <a:off x="355600" y="5867400"/>
            <a:ext cx="2032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561" name="矩形 173560"/>
          <p:cNvSpPr/>
          <p:nvPr/>
        </p:nvSpPr>
        <p:spPr>
          <a:xfrm>
            <a:off x="152400" y="5867400"/>
            <a:ext cx="2032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562" name="矩形 173561"/>
          <p:cNvSpPr/>
          <p:nvPr/>
        </p:nvSpPr>
        <p:spPr>
          <a:xfrm>
            <a:off x="558800" y="5638800"/>
            <a:ext cx="2032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563" name="矩形 173562"/>
          <p:cNvSpPr/>
          <p:nvPr/>
        </p:nvSpPr>
        <p:spPr>
          <a:xfrm>
            <a:off x="355600" y="5638800"/>
            <a:ext cx="2032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564" name="矩形 173563"/>
          <p:cNvSpPr/>
          <p:nvPr/>
        </p:nvSpPr>
        <p:spPr>
          <a:xfrm>
            <a:off x="152400" y="5638800"/>
            <a:ext cx="2032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565" name="直接连接符 173564"/>
          <p:cNvSpPr/>
          <p:nvPr/>
        </p:nvSpPr>
        <p:spPr>
          <a:xfrm>
            <a:off x="152400" y="5638800"/>
            <a:ext cx="203200" cy="0"/>
          </a:xfrm>
          <a:prstGeom prst="line">
            <a:avLst/>
          </a:prstGeom>
          <a:ln w="9525">
            <a:noFill/>
          </a:ln>
        </p:spPr>
      </p:sp>
      <p:sp>
        <p:nvSpPr>
          <p:cNvPr id="173566" name="直接连接符 173565"/>
          <p:cNvSpPr/>
          <p:nvPr/>
        </p:nvSpPr>
        <p:spPr>
          <a:xfrm>
            <a:off x="152400" y="5867400"/>
            <a:ext cx="609600" cy="0"/>
          </a:xfrm>
          <a:prstGeom prst="line">
            <a:avLst/>
          </a:prstGeom>
          <a:ln w="12700" cap="flat" cmpd="sng">
            <a:solidFill>
              <a:schemeClr val="tx1"/>
            </a:solidFill>
            <a:prstDash val="solid"/>
            <a:headEnd type="none" w="med" len="med"/>
            <a:tailEnd type="none" w="med" len="med"/>
          </a:ln>
        </p:spPr>
      </p:sp>
      <p:sp>
        <p:nvSpPr>
          <p:cNvPr id="173567" name="直接连接符 173566"/>
          <p:cNvSpPr/>
          <p:nvPr/>
        </p:nvSpPr>
        <p:spPr>
          <a:xfrm>
            <a:off x="152400" y="6096000"/>
            <a:ext cx="609600" cy="0"/>
          </a:xfrm>
          <a:prstGeom prst="line">
            <a:avLst/>
          </a:prstGeom>
          <a:ln w="12700" cap="flat" cmpd="sng">
            <a:solidFill>
              <a:schemeClr val="tx1"/>
            </a:solidFill>
            <a:prstDash val="solid"/>
            <a:headEnd type="none" w="med" len="med"/>
            <a:tailEnd type="none" w="med" len="med"/>
          </a:ln>
        </p:spPr>
      </p:sp>
      <p:sp>
        <p:nvSpPr>
          <p:cNvPr id="173568" name="直接连接符 173567"/>
          <p:cNvSpPr/>
          <p:nvPr/>
        </p:nvSpPr>
        <p:spPr>
          <a:xfrm>
            <a:off x="152400" y="6308725"/>
            <a:ext cx="203200" cy="0"/>
          </a:xfrm>
          <a:prstGeom prst="line">
            <a:avLst/>
          </a:prstGeom>
          <a:ln w="9525">
            <a:noFill/>
          </a:ln>
        </p:spPr>
      </p:sp>
      <p:sp>
        <p:nvSpPr>
          <p:cNvPr id="173569" name="直接连接符 173568"/>
          <p:cNvSpPr/>
          <p:nvPr/>
        </p:nvSpPr>
        <p:spPr>
          <a:xfrm>
            <a:off x="152400" y="5638800"/>
            <a:ext cx="0" cy="228600"/>
          </a:xfrm>
          <a:prstGeom prst="line">
            <a:avLst/>
          </a:prstGeom>
          <a:ln w="9525">
            <a:noFill/>
          </a:ln>
        </p:spPr>
      </p:sp>
      <p:sp>
        <p:nvSpPr>
          <p:cNvPr id="173570" name="直接连接符 173569"/>
          <p:cNvSpPr/>
          <p:nvPr/>
        </p:nvSpPr>
        <p:spPr>
          <a:xfrm>
            <a:off x="355600" y="5638800"/>
            <a:ext cx="0" cy="669925"/>
          </a:xfrm>
          <a:prstGeom prst="line">
            <a:avLst/>
          </a:prstGeom>
          <a:ln w="12700" cap="flat" cmpd="sng">
            <a:solidFill>
              <a:schemeClr val="tx1"/>
            </a:solidFill>
            <a:prstDash val="solid"/>
            <a:headEnd type="none" w="med" len="med"/>
            <a:tailEnd type="none" w="med" len="med"/>
          </a:ln>
        </p:spPr>
      </p:sp>
      <p:sp>
        <p:nvSpPr>
          <p:cNvPr id="173571" name="直接连接符 173570"/>
          <p:cNvSpPr/>
          <p:nvPr/>
        </p:nvSpPr>
        <p:spPr>
          <a:xfrm>
            <a:off x="558800" y="5638800"/>
            <a:ext cx="0" cy="669925"/>
          </a:xfrm>
          <a:prstGeom prst="line">
            <a:avLst/>
          </a:prstGeom>
          <a:ln w="12700" cap="flat" cmpd="sng">
            <a:solidFill>
              <a:schemeClr val="tx1"/>
            </a:solidFill>
            <a:prstDash val="solid"/>
            <a:headEnd type="none" w="med" len="med"/>
            <a:tailEnd type="none" w="med" len="med"/>
          </a:ln>
        </p:spPr>
      </p:sp>
      <p:sp>
        <p:nvSpPr>
          <p:cNvPr id="173572" name="直接连接符 173571"/>
          <p:cNvSpPr/>
          <p:nvPr/>
        </p:nvSpPr>
        <p:spPr>
          <a:xfrm>
            <a:off x="762000" y="5638800"/>
            <a:ext cx="0" cy="228600"/>
          </a:xfrm>
          <a:prstGeom prst="line">
            <a:avLst/>
          </a:prstGeom>
          <a:ln w="9525">
            <a:noFill/>
          </a:ln>
        </p:spPr>
      </p:sp>
      <p:sp>
        <p:nvSpPr>
          <p:cNvPr id="173573" name="直接连接符 173572"/>
          <p:cNvSpPr/>
          <p:nvPr/>
        </p:nvSpPr>
        <p:spPr>
          <a:xfrm>
            <a:off x="355600" y="5638800"/>
            <a:ext cx="203200" cy="0"/>
          </a:xfrm>
          <a:prstGeom prst="line">
            <a:avLst/>
          </a:prstGeom>
          <a:ln w="9525">
            <a:noFill/>
          </a:ln>
        </p:spPr>
      </p:sp>
      <p:sp>
        <p:nvSpPr>
          <p:cNvPr id="173574" name="直接连接符 173573"/>
          <p:cNvSpPr/>
          <p:nvPr/>
        </p:nvSpPr>
        <p:spPr>
          <a:xfrm>
            <a:off x="152400" y="5867400"/>
            <a:ext cx="0" cy="228600"/>
          </a:xfrm>
          <a:prstGeom prst="line">
            <a:avLst/>
          </a:prstGeom>
          <a:ln w="9525">
            <a:noFill/>
          </a:ln>
        </p:spPr>
      </p:sp>
      <p:sp>
        <p:nvSpPr>
          <p:cNvPr id="173575" name="直接连接符 173574"/>
          <p:cNvSpPr/>
          <p:nvPr/>
        </p:nvSpPr>
        <p:spPr>
          <a:xfrm>
            <a:off x="558800" y="5638800"/>
            <a:ext cx="203200" cy="0"/>
          </a:xfrm>
          <a:prstGeom prst="line">
            <a:avLst/>
          </a:prstGeom>
          <a:ln w="9525">
            <a:noFill/>
          </a:ln>
        </p:spPr>
      </p:sp>
      <p:sp>
        <p:nvSpPr>
          <p:cNvPr id="173576" name="直接连接符 173575"/>
          <p:cNvSpPr/>
          <p:nvPr/>
        </p:nvSpPr>
        <p:spPr>
          <a:xfrm>
            <a:off x="762000" y="5867400"/>
            <a:ext cx="0" cy="228600"/>
          </a:xfrm>
          <a:prstGeom prst="line">
            <a:avLst/>
          </a:prstGeom>
          <a:ln w="9525">
            <a:noFill/>
          </a:ln>
        </p:spPr>
      </p:sp>
      <p:sp>
        <p:nvSpPr>
          <p:cNvPr id="173577" name="直接连接符 173576"/>
          <p:cNvSpPr/>
          <p:nvPr/>
        </p:nvSpPr>
        <p:spPr>
          <a:xfrm>
            <a:off x="152400" y="6096000"/>
            <a:ext cx="0" cy="212725"/>
          </a:xfrm>
          <a:prstGeom prst="line">
            <a:avLst/>
          </a:prstGeom>
          <a:ln w="9525">
            <a:noFill/>
          </a:ln>
        </p:spPr>
      </p:sp>
      <p:sp>
        <p:nvSpPr>
          <p:cNvPr id="173578" name="直接连接符 173577"/>
          <p:cNvSpPr/>
          <p:nvPr/>
        </p:nvSpPr>
        <p:spPr>
          <a:xfrm>
            <a:off x="762000" y="6096000"/>
            <a:ext cx="0" cy="212725"/>
          </a:xfrm>
          <a:prstGeom prst="line">
            <a:avLst/>
          </a:prstGeom>
          <a:ln w="9525">
            <a:noFill/>
          </a:ln>
        </p:spPr>
      </p:sp>
      <p:sp>
        <p:nvSpPr>
          <p:cNvPr id="173579" name="直接连接符 173578"/>
          <p:cNvSpPr/>
          <p:nvPr/>
        </p:nvSpPr>
        <p:spPr>
          <a:xfrm>
            <a:off x="355600" y="6308725"/>
            <a:ext cx="203200" cy="0"/>
          </a:xfrm>
          <a:prstGeom prst="line">
            <a:avLst/>
          </a:prstGeom>
          <a:ln w="9525">
            <a:noFill/>
          </a:ln>
        </p:spPr>
      </p:sp>
      <p:sp>
        <p:nvSpPr>
          <p:cNvPr id="173580" name="直接连接符 173579"/>
          <p:cNvSpPr/>
          <p:nvPr/>
        </p:nvSpPr>
        <p:spPr>
          <a:xfrm>
            <a:off x="558800" y="6308725"/>
            <a:ext cx="203200" cy="0"/>
          </a:xfrm>
          <a:prstGeom prst="line">
            <a:avLst/>
          </a:prstGeom>
          <a:ln w="9525">
            <a:noFill/>
          </a:ln>
        </p:spPr>
      </p:sp>
      <p:sp>
        <p:nvSpPr>
          <p:cNvPr id="173581" name="矩形 173580"/>
          <p:cNvSpPr/>
          <p:nvPr/>
        </p:nvSpPr>
        <p:spPr>
          <a:xfrm>
            <a:off x="1244600" y="6096000"/>
            <a:ext cx="2032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582" name="矩形 173581"/>
          <p:cNvSpPr/>
          <p:nvPr/>
        </p:nvSpPr>
        <p:spPr>
          <a:xfrm>
            <a:off x="1041400" y="6096000"/>
            <a:ext cx="2032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583" name="矩形 173582"/>
          <p:cNvSpPr/>
          <p:nvPr/>
        </p:nvSpPr>
        <p:spPr>
          <a:xfrm>
            <a:off x="838200" y="6096000"/>
            <a:ext cx="2032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584" name="矩形 173583"/>
          <p:cNvSpPr/>
          <p:nvPr/>
        </p:nvSpPr>
        <p:spPr>
          <a:xfrm>
            <a:off x="1244600" y="5867400"/>
            <a:ext cx="2032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585" name="矩形 173584"/>
          <p:cNvSpPr/>
          <p:nvPr/>
        </p:nvSpPr>
        <p:spPr>
          <a:xfrm>
            <a:off x="1041400" y="5867400"/>
            <a:ext cx="2032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586" name="矩形 173585"/>
          <p:cNvSpPr/>
          <p:nvPr/>
        </p:nvSpPr>
        <p:spPr>
          <a:xfrm>
            <a:off x="838200" y="5867400"/>
            <a:ext cx="2032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587" name="矩形 173586"/>
          <p:cNvSpPr/>
          <p:nvPr/>
        </p:nvSpPr>
        <p:spPr>
          <a:xfrm>
            <a:off x="1244600" y="5638800"/>
            <a:ext cx="2032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588" name="矩形 173587"/>
          <p:cNvSpPr/>
          <p:nvPr/>
        </p:nvSpPr>
        <p:spPr>
          <a:xfrm>
            <a:off x="1041400" y="5638800"/>
            <a:ext cx="2032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589" name="矩形 173588"/>
          <p:cNvSpPr/>
          <p:nvPr/>
        </p:nvSpPr>
        <p:spPr>
          <a:xfrm>
            <a:off x="838200" y="5638800"/>
            <a:ext cx="2032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590" name="直接连接符 173589"/>
          <p:cNvSpPr/>
          <p:nvPr/>
        </p:nvSpPr>
        <p:spPr>
          <a:xfrm>
            <a:off x="838200" y="5638800"/>
            <a:ext cx="203200" cy="0"/>
          </a:xfrm>
          <a:prstGeom prst="line">
            <a:avLst/>
          </a:prstGeom>
          <a:ln w="9525">
            <a:noFill/>
          </a:ln>
        </p:spPr>
      </p:sp>
      <p:sp>
        <p:nvSpPr>
          <p:cNvPr id="173591" name="直接连接符 173590"/>
          <p:cNvSpPr/>
          <p:nvPr/>
        </p:nvSpPr>
        <p:spPr>
          <a:xfrm>
            <a:off x="838200" y="5867400"/>
            <a:ext cx="609600" cy="0"/>
          </a:xfrm>
          <a:prstGeom prst="line">
            <a:avLst/>
          </a:prstGeom>
          <a:ln w="12700" cap="flat" cmpd="sng">
            <a:solidFill>
              <a:schemeClr val="tx1"/>
            </a:solidFill>
            <a:prstDash val="solid"/>
            <a:headEnd type="none" w="med" len="med"/>
            <a:tailEnd type="none" w="med" len="med"/>
          </a:ln>
        </p:spPr>
      </p:sp>
      <p:sp>
        <p:nvSpPr>
          <p:cNvPr id="173592" name="直接连接符 173591"/>
          <p:cNvSpPr/>
          <p:nvPr/>
        </p:nvSpPr>
        <p:spPr>
          <a:xfrm>
            <a:off x="838200" y="6096000"/>
            <a:ext cx="609600" cy="0"/>
          </a:xfrm>
          <a:prstGeom prst="line">
            <a:avLst/>
          </a:prstGeom>
          <a:ln w="12700" cap="flat" cmpd="sng">
            <a:solidFill>
              <a:schemeClr val="tx1"/>
            </a:solidFill>
            <a:prstDash val="solid"/>
            <a:headEnd type="none" w="med" len="med"/>
            <a:tailEnd type="none" w="med" len="med"/>
          </a:ln>
        </p:spPr>
      </p:sp>
      <p:sp>
        <p:nvSpPr>
          <p:cNvPr id="173593" name="直接连接符 173592"/>
          <p:cNvSpPr/>
          <p:nvPr/>
        </p:nvSpPr>
        <p:spPr>
          <a:xfrm>
            <a:off x="838200" y="6308725"/>
            <a:ext cx="203200" cy="0"/>
          </a:xfrm>
          <a:prstGeom prst="line">
            <a:avLst/>
          </a:prstGeom>
          <a:ln w="9525">
            <a:noFill/>
          </a:ln>
        </p:spPr>
      </p:sp>
      <p:sp>
        <p:nvSpPr>
          <p:cNvPr id="173594" name="直接连接符 173593"/>
          <p:cNvSpPr/>
          <p:nvPr/>
        </p:nvSpPr>
        <p:spPr>
          <a:xfrm>
            <a:off x="838200" y="5638800"/>
            <a:ext cx="0" cy="228600"/>
          </a:xfrm>
          <a:prstGeom prst="line">
            <a:avLst/>
          </a:prstGeom>
          <a:ln w="9525">
            <a:noFill/>
          </a:ln>
        </p:spPr>
      </p:sp>
      <p:sp>
        <p:nvSpPr>
          <p:cNvPr id="173595" name="直接连接符 173594"/>
          <p:cNvSpPr/>
          <p:nvPr/>
        </p:nvSpPr>
        <p:spPr>
          <a:xfrm>
            <a:off x="1041400" y="5638800"/>
            <a:ext cx="0" cy="669925"/>
          </a:xfrm>
          <a:prstGeom prst="line">
            <a:avLst/>
          </a:prstGeom>
          <a:ln w="12700" cap="flat" cmpd="sng">
            <a:solidFill>
              <a:schemeClr val="tx1"/>
            </a:solidFill>
            <a:prstDash val="solid"/>
            <a:headEnd type="none" w="med" len="med"/>
            <a:tailEnd type="none" w="med" len="med"/>
          </a:ln>
        </p:spPr>
      </p:sp>
      <p:sp>
        <p:nvSpPr>
          <p:cNvPr id="173596" name="直接连接符 173595"/>
          <p:cNvSpPr/>
          <p:nvPr/>
        </p:nvSpPr>
        <p:spPr>
          <a:xfrm>
            <a:off x="1244600" y="5638800"/>
            <a:ext cx="0" cy="669925"/>
          </a:xfrm>
          <a:prstGeom prst="line">
            <a:avLst/>
          </a:prstGeom>
          <a:ln w="12700" cap="flat" cmpd="sng">
            <a:solidFill>
              <a:schemeClr val="tx1"/>
            </a:solidFill>
            <a:prstDash val="solid"/>
            <a:headEnd type="none" w="med" len="med"/>
            <a:tailEnd type="none" w="med" len="med"/>
          </a:ln>
        </p:spPr>
      </p:sp>
      <p:sp>
        <p:nvSpPr>
          <p:cNvPr id="173597" name="直接连接符 173596"/>
          <p:cNvSpPr/>
          <p:nvPr/>
        </p:nvSpPr>
        <p:spPr>
          <a:xfrm>
            <a:off x="1447800" y="5638800"/>
            <a:ext cx="0" cy="228600"/>
          </a:xfrm>
          <a:prstGeom prst="line">
            <a:avLst/>
          </a:prstGeom>
          <a:ln w="9525">
            <a:noFill/>
          </a:ln>
        </p:spPr>
      </p:sp>
      <p:sp>
        <p:nvSpPr>
          <p:cNvPr id="173598" name="直接连接符 173597"/>
          <p:cNvSpPr/>
          <p:nvPr/>
        </p:nvSpPr>
        <p:spPr>
          <a:xfrm>
            <a:off x="1041400" y="5638800"/>
            <a:ext cx="203200" cy="0"/>
          </a:xfrm>
          <a:prstGeom prst="line">
            <a:avLst/>
          </a:prstGeom>
          <a:ln w="9525">
            <a:noFill/>
          </a:ln>
        </p:spPr>
      </p:sp>
      <p:sp>
        <p:nvSpPr>
          <p:cNvPr id="173599" name="直接连接符 173598"/>
          <p:cNvSpPr/>
          <p:nvPr/>
        </p:nvSpPr>
        <p:spPr>
          <a:xfrm>
            <a:off x="838200" y="5867400"/>
            <a:ext cx="0" cy="228600"/>
          </a:xfrm>
          <a:prstGeom prst="line">
            <a:avLst/>
          </a:prstGeom>
          <a:ln w="9525">
            <a:noFill/>
          </a:ln>
        </p:spPr>
      </p:sp>
      <p:sp>
        <p:nvSpPr>
          <p:cNvPr id="173600" name="直接连接符 173599"/>
          <p:cNvSpPr/>
          <p:nvPr/>
        </p:nvSpPr>
        <p:spPr>
          <a:xfrm>
            <a:off x="1244600" y="5638800"/>
            <a:ext cx="203200" cy="0"/>
          </a:xfrm>
          <a:prstGeom prst="line">
            <a:avLst/>
          </a:prstGeom>
          <a:ln w="9525">
            <a:noFill/>
          </a:ln>
        </p:spPr>
      </p:sp>
      <p:sp>
        <p:nvSpPr>
          <p:cNvPr id="173601" name="直接连接符 173600"/>
          <p:cNvSpPr/>
          <p:nvPr/>
        </p:nvSpPr>
        <p:spPr>
          <a:xfrm>
            <a:off x="1447800" y="5867400"/>
            <a:ext cx="0" cy="228600"/>
          </a:xfrm>
          <a:prstGeom prst="line">
            <a:avLst/>
          </a:prstGeom>
          <a:ln w="9525">
            <a:noFill/>
          </a:ln>
        </p:spPr>
      </p:sp>
      <p:sp>
        <p:nvSpPr>
          <p:cNvPr id="173602" name="直接连接符 173601"/>
          <p:cNvSpPr/>
          <p:nvPr/>
        </p:nvSpPr>
        <p:spPr>
          <a:xfrm>
            <a:off x="838200" y="6096000"/>
            <a:ext cx="0" cy="212725"/>
          </a:xfrm>
          <a:prstGeom prst="line">
            <a:avLst/>
          </a:prstGeom>
          <a:ln w="9525">
            <a:noFill/>
          </a:ln>
        </p:spPr>
      </p:sp>
      <p:sp>
        <p:nvSpPr>
          <p:cNvPr id="173603" name="直接连接符 173602"/>
          <p:cNvSpPr/>
          <p:nvPr/>
        </p:nvSpPr>
        <p:spPr>
          <a:xfrm>
            <a:off x="1447800" y="6096000"/>
            <a:ext cx="0" cy="212725"/>
          </a:xfrm>
          <a:prstGeom prst="line">
            <a:avLst/>
          </a:prstGeom>
          <a:ln w="9525">
            <a:noFill/>
          </a:ln>
        </p:spPr>
      </p:sp>
      <p:sp>
        <p:nvSpPr>
          <p:cNvPr id="173604" name="直接连接符 173603"/>
          <p:cNvSpPr/>
          <p:nvPr/>
        </p:nvSpPr>
        <p:spPr>
          <a:xfrm>
            <a:off x="1041400" y="6308725"/>
            <a:ext cx="203200" cy="0"/>
          </a:xfrm>
          <a:prstGeom prst="line">
            <a:avLst/>
          </a:prstGeom>
          <a:ln w="9525">
            <a:noFill/>
          </a:ln>
        </p:spPr>
      </p:sp>
      <p:sp>
        <p:nvSpPr>
          <p:cNvPr id="173605" name="直接连接符 173604"/>
          <p:cNvSpPr/>
          <p:nvPr/>
        </p:nvSpPr>
        <p:spPr>
          <a:xfrm>
            <a:off x="1244600" y="6308725"/>
            <a:ext cx="203200" cy="0"/>
          </a:xfrm>
          <a:prstGeom prst="line">
            <a:avLst/>
          </a:prstGeom>
          <a:ln w="9525">
            <a:noFill/>
          </a:ln>
        </p:spPr>
      </p:sp>
      <p:grpSp>
        <p:nvGrpSpPr>
          <p:cNvPr id="173606" name="组合 173605"/>
          <p:cNvGrpSpPr/>
          <p:nvPr/>
        </p:nvGrpSpPr>
        <p:grpSpPr>
          <a:xfrm>
            <a:off x="1524000" y="5638800"/>
            <a:ext cx="609600" cy="669925"/>
            <a:chOff x="0" y="0"/>
            <a:chExt cx="384" cy="422"/>
          </a:xfrm>
        </p:grpSpPr>
        <p:sp>
          <p:nvSpPr>
            <p:cNvPr id="173607" name="矩形 173606"/>
            <p:cNvSpPr/>
            <p:nvPr/>
          </p:nvSpPr>
          <p:spPr>
            <a:xfrm>
              <a:off x="256" y="288"/>
              <a:ext cx="128"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608" name="矩形 173607"/>
            <p:cNvSpPr/>
            <p:nvPr/>
          </p:nvSpPr>
          <p:spPr>
            <a:xfrm>
              <a:off x="128" y="288"/>
              <a:ext cx="128"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609" name="矩形 173608"/>
            <p:cNvSpPr/>
            <p:nvPr/>
          </p:nvSpPr>
          <p:spPr>
            <a:xfrm>
              <a:off x="0" y="288"/>
              <a:ext cx="128"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610" name="矩形 173609"/>
            <p:cNvSpPr/>
            <p:nvPr/>
          </p:nvSpPr>
          <p:spPr>
            <a:xfrm>
              <a:off x="256" y="144"/>
              <a:ext cx="128"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611" name="矩形 173610"/>
            <p:cNvSpPr/>
            <p:nvPr/>
          </p:nvSpPr>
          <p:spPr>
            <a:xfrm>
              <a:off x="128" y="144"/>
              <a:ext cx="128"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612" name="矩形 173611"/>
            <p:cNvSpPr/>
            <p:nvPr/>
          </p:nvSpPr>
          <p:spPr>
            <a:xfrm>
              <a:off x="0" y="144"/>
              <a:ext cx="128"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613" name="矩形 173612"/>
            <p:cNvSpPr/>
            <p:nvPr/>
          </p:nvSpPr>
          <p:spPr>
            <a:xfrm>
              <a:off x="256" y="0"/>
              <a:ext cx="128"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614" name="矩形 173613"/>
            <p:cNvSpPr/>
            <p:nvPr/>
          </p:nvSpPr>
          <p:spPr>
            <a:xfrm>
              <a:off x="128" y="0"/>
              <a:ext cx="128"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615" name="矩形 173614"/>
            <p:cNvSpPr/>
            <p:nvPr/>
          </p:nvSpPr>
          <p:spPr>
            <a:xfrm>
              <a:off x="0" y="0"/>
              <a:ext cx="128"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616" name="直接连接符 173615"/>
            <p:cNvSpPr/>
            <p:nvPr/>
          </p:nvSpPr>
          <p:spPr>
            <a:xfrm>
              <a:off x="0" y="0"/>
              <a:ext cx="128" cy="0"/>
            </a:xfrm>
            <a:prstGeom prst="line">
              <a:avLst/>
            </a:prstGeom>
            <a:ln w="9525">
              <a:noFill/>
            </a:ln>
          </p:spPr>
        </p:sp>
        <p:sp>
          <p:nvSpPr>
            <p:cNvPr id="173617" name="直接连接符 173616"/>
            <p:cNvSpPr/>
            <p:nvPr/>
          </p:nvSpPr>
          <p:spPr>
            <a:xfrm>
              <a:off x="0" y="144"/>
              <a:ext cx="384" cy="0"/>
            </a:xfrm>
            <a:prstGeom prst="line">
              <a:avLst/>
            </a:prstGeom>
            <a:ln w="12700" cap="flat" cmpd="sng">
              <a:solidFill>
                <a:schemeClr val="tx1"/>
              </a:solidFill>
              <a:prstDash val="solid"/>
              <a:headEnd type="none" w="med" len="med"/>
              <a:tailEnd type="none" w="med" len="med"/>
            </a:ln>
          </p:spPr>
        </p:sp>
        <p:sp>
          <p:nvSpPr>
            <p:cNvPr id="173618" name="直接连接符 173617"/>
            <p:cNvSpPr/>
            <p:nvPr/>
          </p:nvSpPr>
          <p:spPr>
            <a:xfrm>
              <a:off x="0" y="288"/>
              <a:ext cx="384" cy="0"/>
            </a:xfrm>
            <a:prstGeom prst="line">
              <a:avLst/>
            </a:prstGeom>
            <a:ln w="12700" cap="flat" cmpd="sng">
              <a:solidFill>
                <a:schemeClr val="tx1"/>
              </a:solidFill>
              <a:prstDash val="solid"/>
              <a:headEnd type="none" w="med" len="med"/>
              <a:tailEnd type="none" w="med" len="med"/>
            </a:ln>
          </p:spPr>
        </p:sp>
        <p:sp>
          <p:nvSpPr>
            <p:cNvPr id="173619" name="直接连接符 173618"/>
            <p:cNvSpPr/>
            <p:nvPr/>
          </p:nvSpPr>
          <p:spPr>
            <a:xfrm>
              <a:off x="0" y="422"/>
              <a:ext cx="128" cy="0"/>
            </a:xfrm>
            <a:prstGeom prst="line">
              <a:avLst/>
            </a:prstGeom>
            <a:ln w="9525">
              <a:noFill/>
            </a:ln>
          </p:spPr>
        </p:sp>
        <p:sp>
          <p:nvSpPr>
            <p:cNvPr id="173620" name="直接连接符 173619"/>
            <p:cNvSpPr/>
            <p:nvPr/>
          </p:nvSpPr>
          <p:spPr>
            <a:xfrm>
              <a:off x="0" y="0"/>
              <a:ext cx="0" cy="144"/>
            </a:xfrm>
            <a:prstGeom prst="line">
              <a:avLst/>
            </a:prstGeom>
            <a:ln w="9525">
              <a:noFill/>
            </a:ln>
          </p:spPr>
        </p:sp>
        <p:sp>
          <p:nvSpPr>
            <p:cNvPr id="173621" name="直接连接符 173620"/>
            <p:cNvSpPr/>
            <p:nvPr/>
          </p:nvSpPr>
          <p:spPr>
            <a:xfrm>
              <a:off x="128" y="0"/>
              <a:ext cx="0" cy="422"/>
            </a:xfrm>
            <a:prstGeom prst="line">
              <a:avLst/>
            </a:prstGeom>
            <a:ln w="12700" cap="flat" cmpd="sng">
              <a:solidFill>
                <a:schemeClr val="tx1"/>
              </a:solidFill>
              <a:prstDash val="solid"/>
              <a:headEnd type="none" w="med" len="med"/>
              <a:tailEnd type="none" w="med" len="med"/>
            </a:ln>
          </p:spPr>
        </p:sp>
        <p:sp>
          <p:nvSpPr>
            <p:cNvPr id="173622" name="直接连接符 173621"/>
            <p:cNvSpPr/>
            <p:nvPr/>
          </p:nvSpPr>
          <p:spPr>
            <a:xfrm>
              <a:off x="256" y="0"/>
              <a:ext cx="0" cy="422"/>
            </a:xfrm>
            <a:prstGeom prst="line">
              <a:avLst/>
            </a:prstGeom>
            <a:ln w="12700" cap="flat" cmpd="sng">
              <a:solidFill>
                <a:schemeClr val="tx1"/>
              </a:solidFill>
              <a:prstDash val="solid"/>
              <a:headEnd type="none" w="med" len="med"/>
              <a:tailEnd type="none" w="med" len="med"/>
            </a:ln>
          </p:spPr>
        </p:sp>
        <p:sp>
          <p:nvSpPr>
            <p:cNvPr id="173623" name="直接连接符 173622"/>
            <p:cNvSpPr/>
            <p:nvPr/>
          </p:nvSpPr>
          <p:spPr>
            <a:xfrm>
              <a:off x="384" y="0"/>
              <a:ext cx="0" cy="144"/>
            </a:xfrm>
            <a:prstGeom prst="line">
              <a:avLst/>
            </a:prstGeom>
            <a:ln w="9525">
              <a:noFill/>
            </a:ln>
          </p:spPr>
        </p:sp>
        <p:sp>
          <p:nvSpPr>
            <p:cNvPr id="173624" name="直接连接符 173623"/>
            <p:cNvSpPr/>
            <p:nvPr/>
          </p:nvSpPr>
          <p:spPr>
            <a:xfrm>
              <a:off x="128" y="0"/>
              <a:ext cx="128" cy="0"/>
            </a:xfrm>
            <a:prstGeom prst="line">
              <a:avLst/>
            </a:prstGeom>
            <a:ln w="9525">
              <a:noFill/>
            </a:ln>
          </p:spPr>
        </p:sp>
        <p:sp>
          <p:nvSpPr>
            <p:cNvPr id="173625" name="直接连接符 173624"/>
            <p:cNvSpPr/>
            <p:nvPr/>
          </p:nvSpPr>
          <p:spPr>
            <a:xfrm>
              <a:off x="0" y="144"/>
              <a:ext cx="0" cy="144"/>
            </a:xfrm>
            <a:prstGeom prst="line">
              <a:avLst/>
            </a:prstGeom>
            <a:ln w="9525">
              <a:noFill/>
            </a:ln>
          </p:spPr>
        </p:sp>
        <p:sp>
          <p:nvSpPr>
            <p:cNvPr id="173626" name="直接连接符 173625"/>
            <p:cNvSpPr/>
            <p:nvPr/>
          </p:nvSpPr>
          <p:spPr>
            <a:xfrm>
              <a:off x="256" y="0"/>
              <a:ext cx="128" cy="0"/>
            </a:xfrm>
            <a:prstGeom prst="line">
              <a:avLst/>
            </a:prstGeom>
            <a:ln w="9525">
              <a:noFill/>
            </a:ln>
          </p:spPr>
        </p:sp>
        <p:sp>
          <p:nvSpPr>
            <p:cNvPr id="173627" name="直接连接符 173626"/>
            <p:cNvSpPr/>
            <p:nvPr/>
          </p:nvSpPr>
          <p:spPr>
            <a:xfrm>
              <a:off x="384" y="144"/>
              <a:ext cx="0" cy="144"/>
            </a:xfrm>
            <a:prstGeom prst="line">
              <a:avLst/>
            </a:prstGeom>
            <a:ln w="9525">
              <a:noFill/>
            </a:ln>
          </p:spPr>
        </p:sp>
        <p:sp>
          <p:nvSpPr>
            <p:cNvPr id="173628" name="直接连接符 173627"/>
            <p:cNvSpPr/>
            <p:nvPr/>
          </p:nvSpPr>
          <p:spPr>
            <a:xfrm>
              <a:off x="0" y="288"/>
              <a:ext cx="0" cy="134"/>
            </a:xfrm>
            <a:prstGeom prst="line">
              <a:avLst/>
            </a:prstGeom>
            <a:ln w="9525">
              <a:noFill/>
            </a:ln>
          </p:spPr>
        </p:sp>
        <p:sp>
          <p:nvSpPr>
            <p:cNvPr id="173629" name="直接连接符 173628"/>
            <p:cNvSpPr/>
            <p:nvPr/>
          </p:nvSpPr>
          <p:spPr>
            <a:xfrm>
              <a:off x="384" y="288"/>
              <a:ext cx="0" cy="134"/>
            </a:xfrm>
            <a:prstGeom prst="line">
              <a:avLst/>
            </a:prstGeom>
            <a:ln w="9525">
              <a:noFill/>
            </a:ln>
          </p:spPr>
        </p:sp>
        <p:sp>
          <p:nvSpPr>
            <p:cNvPr id="173630" name="直接连接符 173629"/>
            <p:cNvSpPr/>
            <p:nvPr/>
          </p:nvSpPr>
          <p:spPr>
            <a:xfrm>
              <a:off x="128" y="422"/>
              <a:ext cx="128" cy="0"/>
            </a:xfrm>
            <a:prstGeom prst="line">
              <a:avLst/>
            </a:prstGeom>
            <a:ln w="9525">
              <a:noFill/>
            </a:ln>
          </p:spPr>
        </p:sp>
        <p:sp>
          <p:nvSpPr>
            <p:cNvPr id="173631" name="直接连接符 173630"/>
            <p:cNvSpPr/>
            <p:nvPr/>
          </p:nvSpPr>
          <p:spPr>
            <a:xfrm>
              <a:off x="256" y="422"/>
              <a:ext cx="128" cy="0"/>
            </a:xfrm>
            <a:prstGeom prst="line">
              <a:avLst/>
            </a:prstGeom>
            <a:ln w="9525">
              <a:noFill/>
            </a:ln>
          </p:spPr>
        </p:sp>
      </p:grpSp>
      <p:grpSp>
        <p:nvGrpSpPr>
          <p:cNvPr id="173632" name="组合 173631"/>
          <p:cNvGrpSpPr/>
          <p:nvPr/>
        </p:nvGrpSpPr>
        <p:grpSpPr>
          <a:xfrm>
            <a:off x="2209800" y="5638800"/>
            <a:ext cx="609600" cy="669925"/>
            <a:chOff x="0" y="0"/>
            <a:chExt cx="384" cy="422"/>
          </a:xfrm>
        </p:grpSpPr>
        <p:sp>
          <p:nvSpPr>
            <p:cNvPr id="173633" name="矩形 173632"/>
            <p:cNvSpPr/>
            <p:nvPr/>
          </p:nvSpPr>
          <p:spPr>
            <a:xfrm>
              <a:off x="256" y="288"/>
              <a:ext cx="128"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634" name="矩形 173633"/>
            <p:cNvSpPr/>
            <p:nvPr/>
          </p:nvSpPr>
          <p:spPr>
            <a:xfrm>
              <a:off x="128" y="288"/>
              <a:ext cx="128"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635" name="矩形 173634"/>
            <p:cNvSpPr/>
            <p:nvPr/>
          </p:nvSpPr>
          <p:spPr>
            <a:xfrm>
              <a:off x="0" y="288"/>
              <a:ext cx="128"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636" name="矩形 173635"/>
            <p:cNvSpPr/>
            <p:nvPr/>
          </p:nvSpPr>
          <p:spPr>
            <a:xfrm>
              <a:off x="256" y="144"/>
              <a:ext cx="128"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637" name="矩形 173636"/>
            <p:cNvSpPr/>
            <p:nvPr/>
          </p:nvSpPr>
          <p:spPr>
            <a:xfrm>
              <a:off x="128" y="144"/>
              <a:ext cx="128"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638" name="矩形 173637"/>
            <p:cNvSpPr/>
            <p:nvPr/>
          </p:nvSpPr>
          <p:spPr>
            <a:xfrm>
              <a:off x="0" y="144"/>
              <a:ext cx="128"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639" name="矩形 173638"/>
            <p:cNvSpPr/>
            <p:nvPr/>
          </p:nvSpPr>
          <p:spPr>
            <a:xfrm>
              <a:off x="256" y="0"/>
              <a:ext cx="128"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640" name="矩形 173639"/>
            <p:cNvSpPr/>
            <p:nvPr/>
          </p:nvSpPr>
          <p:spPr>
            <a:xfrm>
              <a:off x="128" y="0"/>
              <a:ext cx="128"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641" name="矩形 173640"/>
            <p:cNvSpPr/>
            <p:nvPr/>
          </p:nvSpPr>
          <p:spPr>
            <a:xfrm>
              <a:off x="0" y="0"/>
              <a:ext cx="128"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642" name="直接连接符 173641"/>
            <p:cNvSpPr/>
            <p:nvPr/>
          </p:nvSpPr>
          <p:spPr>
            <a:xfrm>
              <a:off x="0" y="0"/>
              <a:ext cx="128" cy="0"/>
            </a:xfrm>
            <a:prstGeom prst="line">
              <a:avLst/>
            </a:prstGeom>
            <a:ln w="9525">
              <a:noFill/>
            </a:ln>
          </p:spPr>
        </p:sp>
        <p:sp>
          <p:nvSpPr>
            <p:cNvPr id="173643" name="直接连接符 173642"/>
            <p:cNvSpPr/>
            <p:nvPr/>
          </p:nvSpPr>
          <p:spPr>
            <a:xfrm>
              <a:off x="0" y="144"/>
              <a:ext cx="384" cy="0"/>
            </a:xfrm>
            <a:prstGeom prst="line">
              <a:avLst/>
            </a:prstGeom>
            <a:ln w="12700" cap="flat" cmpd="sng">
              <a:solidFill>
                <a:schemeClr val="tx1"/>
              </a:solidFill>
              <a:prstDash val="solid"/>
              <a:headEnd type="none" w="med" len="med"/>
              <a:tailEnd type="none" w="med" len="med"/>
            </a:ln>
          </p:spPr>
        </p:sp>
        <p:sp>
          <p:nvSpPr>
            <p:cNvPr id="173644" name="直接连接符 173643"/>
            <p:cNvSpPr/>
            <p:nvPr/>
          </p:nvSpPr>
          <p:spPr>
            <a:xfrm>
              <a:off x="0" y="288"/>
              <a:ext cx="384" cy="0"/>
            </a:xfrm>
            <a:prstGeom prst="line">
              <a:avLst/>
            </a:prstGeom>
            <a:ln w="12700" cap="flat" cmpd="sng">
              <a:solidFill>
                <a:schemeClr val="tx1"/>
              </a:solidFill>
              <a:prstDash val="solid"/>
              <a:headEnd type="none" w="med" len="med"/>
              <a:tailEnd type="none" w="med" len="med"/>
            </a:ln>
          </p:spPr>
        </p:sp>
        <p:sp>
          <p:nvSpPr>
            <p:cNvPr id="173645" name="直接连接符 173644"/>
            <p:cNvSpPr/>
            <p:nvPr/>
          </p:nvSpPr>
          <p:spPr>
            <a:xfrm>
              <a:off x="0" y="422"/>
              <a:ext cx="128" cy="0"/>
            </a:xfrm>
            <a:prstGeom prst="line">
              <a:avLst/>
            </a:prstGeom>
            <a:ln w="9525">
              <a:noFill/>
            </a:ln>
          </p:spPr>
        </p:sp>
        <p:sp>
          <p:nvSpPr>
            <p:cNvPr id="173646" name="直接连接符 173645"/>
            <p:cNvSpPr/>
            <p:nvPr/>
          </p:nvSpPr>
          <p:spPr>
            <a:xfrm>
              <a:off x="0" y="0"/>
              <a:ext cx="0" cy="144"/>
            </a:xfrm>
            <a:prstGeom prst="line">
              <a:avLst/>
            </a:prstGeom>
            <a:ln w="9525">
              <a:noFill/>
            </a:ln>
          </p:spPr>
        </p:sp>
        <p:sp>
          <p:nvSpPr>
            <p:cNvPr id="173647" name="直接连接符 173646"/>
            <p:cNvSpPr/>
            <p:nvPr/>
          </p:nvSpPr>
          <p:spPr>
            <a:xfrm>
              <a:off x="128" y="0"/>
              <a:ext cx="0" cy="422"/>
            </a:xfrm>
            <a:prstGeom prst="line">
              <a:avLst/>
            </a:prstGeom>
            <a:ln w="12700" cap="flat" cmpd="sng">
              <a:solidFill>
                <a:schemeClr val="tx1"/>
              </a:solidFill>
              <a:prstDash val="solid"/>
              <a:headEnd type="none" w="med" len="med"/>
              <a:tailEnd type="none" w="med" len="med"/>
            </a:ln>
          </p:spPr>
        </p:sp>
        <p:sp>
          <p:nvSpPr>
            <p:cNvPr id="173648" name="直接连接符 173647"/>
            <p:cNvSpPr/>
            <p:nvPr/>
          </p:nvSpPr>
          <p:spPr>
            <a:xfrm>
              <a:off x="256" y="0"/>
              <a:ext cx="0" cy="422"/>
            </a:xfrm>
            <a:prstGeom prst="line">
              <a:avLst/>
            </a:prstGeom>
            <a:ln w="12700" cap="flat" cmpd="sng">
              <a:solidFill>
                <a:schemeClr val="tx1"/>
              </a:solidFill>
              <a:prstDash val="solid"/>
              <a:headEnd type="none" w="med" len="med"/>
              <a:tailEnd type="none" w="med" len="med"/>
            </a:ln>
          </p:spPr>
        </p:sp>
        <p:sp>
          <p:nvSpPr>
            <p:cNvPr id="173649" name="直接连接符 173648"/>
            <p:cNvSpPr/>
            <p:nvPr/>
          </p:nvSpPr>
          <p:spPr>
            <a:xfrm>
              <a:off x="384" y="0"/>
              <a:ext cx="0" cy="144"/>
            </a:xfrm>
            <a:prstGeom prst="line">
              <a:avLst/>
            </a:prstGeom>
            <a:ln w="9525">
              <a:noFill/>
            </a:ln>
          </p:spPr>
        </p:sp>
        <p:sp>
          <p:nvSpPr>
            <p:cNvPr id="173650" name="直接连接符 173649"/>
            <p:cNvSpPr/>
            <p:nvPr/>
          </p:nvSpPr>
          <p:spPr>
            <a:xfrm>
              <a:off x="128" y="0"/>
              <a:ext cx="128" cy="0"/>
            </a:xfrm>
            <a:prstGeom prst="line">
              <a:avLst/>
            </a:prstGeom>
            <a:ln w="9525">
              <a:noFill/>
            </a:ln>
          </p:spPr>
        </p:sp>
        <p:sp>
          <p:nvSpPr>
            <p:cNvPr id="173651" name="直接连接符 173650"/>
            <p:cNvSpPr/>
            <p:nvPr/>
          </p:nvSpPr>
          <p:spPr>
            <a:xfrm>
              <a:off x="0" y="144"/>
              <a:ext cx="0" cy="144"/>
            </a:xfrm>
            <a:prstGeom prst="line">
              <a:avLst/>
            </a:prstGeom>
            <a:ln w="9525">
              <a:noFill/>
            </a:ln>
          </p:spPr>
        </p:sp>
        <p:sp>
          <p:nvSpPr>
            <p:cNvPr id="173652" name="直接连接符 173651"/>
            <p:cNvSpPr/>
            <p:nvPr/>
          </p:nvSpPr>
          <p:spPr>
            <a:xfrm>
              <a:off x="256" y="0"/>
              <a:ext cx="128" cy="0"/>
            </a:xfrm>
            <a:prstGeom prst="line">
              <a:avLst/>
            </a:prstGeom>
            <a:ln w="9525">
              <a:noFill/>
            </a:ln>
          </p:spPr>
        </p:sp>
        <p:sp>
          <p:nvSpPr>
            <p:cNvPr id="173653" name="直接连接符 173652"/>
            <p:cNvSpPr/>
            <p:nvPr/>
          </p:nvSpPr>
          <p:spPr>
            <a:xfrm>
              <a:off x="384" y="144"/>
              <a:ext cx="0" cy="144"/>
            </a:xfrm>
            <a:prstGeom prst="line">
              <a:avLst/>
            </a:prstGeom>
            <a:ln w="9525">
              <a:noFill/>
            </a:ln>
          </p:spPr>
        </p:sp>
        <p:sp>
          <p:nvSpPr>
            <p:cNvPr id="173654" name="直接连接符 173653"/>
            <p:cNvSpPr/>
            <p:nvPr/>
          </p:nvSpPr>
          <p:spPr>
            <a:xfrm>
              <a:off x="0" y="288"/>
              <a:ext cx="0" cy="134"/>
            </a:xfrm>
            <a:prstGeom prst="line">
              <a:avLst/>
            </a:prstGeom>
            <a:ln w="9525">
              <a:noFill/>
            </a:ln>
          </p:spPr>
        </p:sp>
        <p:sp>
          <p:nvSpPr>
            <p:cNvPr id="173655" name="直接连接符 173654"/>
            <p:cNvSpPr/>
            <p:nvPr/>
          </p:nvSpPr>
          <p:spPr>
            <a:xfrm>
              <a:off x="384" y="288"/>
              <a:ext cx="0" cy="134"/>
            </a:xfrm>
            <a:prstGeom prst="line">
              <a:avLst/>
            </a:prstGeom>
            <a:ln w="9525">
              <a:noFill/>
            </a:ln>
          </p:spPr>
        </p:sp>
        <p:sp>
          <p:nvSpPr>
            <p:cNvPr id="173656" name="直接连接符 173655"/>
            <p:cNvSpPr/>
            <p:nvPr/>
          </p:nvSpPr>
          <p:spPr>
            <a:xfrm>
              <a:off x="128" y="422"/>
              <a:ext cx="128" cy="0"/>
            </a:xfrm>
            <a:prstGeom prst="line">
              <a:avLst/>
            </a:prstGeom>
            <a:ln w="9525">
              <a:noFill/>
            </a:ln>
          </p:spPr>
        </p:sp>
        <p:sp>
          <p:nvSpPr>
            <p:cNvPr id="173657" name="直接连接符 173656"/>
            <p:cNvSpPr/>
            <p:nvPr/>
          </p:nvSpPr>
          <p:spPr>
            <a:xfrm>
              <a:off x="256" y="422"/>
              <a:ext cx="128" cy="0"/>
            </a:xfrm>
            <a:prstGeom prst="line">
              <a:avLst/>
            </a:prstGeom>
            <a:ln w="9525">
              <a:noFill/>
            </a:ln>
          </p:spPr>
        </p:sp>
      </p:grpSp>
      <p:grpSp>
        <p:nvGrpSpPr>
          <p:cNvPr id="173658" name="组合 173657"/>
          <p:cNvGrpSpPr/>
          <p:nvPr/>
        </p:nvGrpSpPr>
        <p:grpSpPr>
          <a:xfrm>
            <a:off x="2895600" y="5638800"/>
            <a:ext cx="609600" cy="669925"/>
            <a:chOff x="0" y="0"/>
            <a:chExt cx="384" cy="422"/>
          </a:xfrm>
        </p:grpSpPr>
        <p:sp>
          <p:nvSpPr>
            <p:cNvPr id="173659" name="矩形 173658"/>
            <p:cNvSpPr/>
            <p:nvPr/>
          </p:nvSpPr>
          <p:spPr>
            <a:xfrm>
              <a:off x="256" y="288"/>
              <a:ext cx="128"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660" name="矩形 173659"/>
            <p:cNvSpPr/>
            <p:nvPr/>
          </p:nvSpPr>
          <p:spPr>
            <a:xfrm>
              <a:off x="128" y="288"/>
              <a:ext cx="128"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661" name="矩形 173660"/>
            <p:cNvSpPr/>
            <p:nvPr/>
          </p:nvSpPr>
          <p:spPr>
            <a:xfrm>
              <a:off x="0" y="288"/>
              <a:ext cx="128"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662" name="矩形 173661"/>
            <p:cNvSpPr/>
            <p:nvPr/>
          </p:nvSpPr>
          <p:spPr>
            <a:xfrm>
              <a:off x="256" y="144"/>
              <a:ext cx="128"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663" name="矩形 173662"/>
            <p:cNvSpPr/>
            <p:nvPr/>
          </p:nvSpPr>
          <p:spPr>
            <a:xfrm>
              <a:off x="128" y="144"/>
              <a:ext cx="128"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664" name="矩形 173663"/>
            <p:cNvSpPr/>
            <p:nvPr/>
          </p:nvSpPr>
          <p:spPr>
            <a:xfrm>
              <a:off x="0" y="144"/>
              <a:ext cx="128"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665" name="矩形 173664"/>
            <p:cNvSpPr/>
            <p:nvPr/>
          </p:nvSpPr>
          <p:spPr>
            <a:xfrm>
              <a:off x="256" y="0"/>
              <a:ext cx="128"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666" name="矩形 173665"/>
            <p:cNvSpPr/>
            <p:nvPr/>
          </p:nvSpPr>
          <p:spPr>
            <a:xfrm>
              <a:off x="128" y="0"/>
              <a:ext cx="128"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667" name="矩形 173666"/>
            <p:cNvSpPr/>
            <p:nvPr/>
          </p:nvSpPr>
          <p:spPr>
            <a:xfrm>
              <a:off x="0" y="0"/>
              <a:ext cx="128"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668" name="直接连接符 173667"/>
            <p:cNvSpPr/>
            <p:nvPr/>
          </p:nvSpPr>
          <p:spPr>
            <a:xfrm>
              <a:off x="0" y="0"/>
              <a:ext cx="128" cy="0"/>
            </a:xfrm>
            <a:prstGeom prst="line">
              <a:avLst/>
            </a:prstGeom>
            <a:ln w="9525">
              <a:noFill/>
            </a:ln>
          </p:spPr>
        </p:sp>
        <p:sp>
          <p:nvSpPr>
            <p:cNvPr id="173669" name="直接连接符 173668"/>
            <p:cNvSpPr/>
            <p:nvPr/>
          </p:nvSpPr>
          <p:spPr>
            <a:xfrm>
              <a:off x="0" y="144"/>
              <a:ext cx="384" cy="0"/>
            </a:xfrm>
            <a:prstGeom prst="line">
              <a:avLst/>
            </a:prstGeom>
            <a:ln w="12700" cap="flat" cmpd="sng">
              <a:solidFill>
                <a:schemeClr val="tx1"/>
              </a:solidFill>
              <a:prstDash val="solid"/>
              <a:headEnd type="none" w="med" len="med"/>
              <a:tailEnd type="none" w="med" len="med"/>
            </a:ln>
          </p:spPr>
        </p:sp>
        <p:sp>
          <p:nvSpPr>
            <p:cNvPr id="173670" name="直接连接符 173669"/>
            <p:cNvSpPr/>
            <p:nvPr/>
          </p:nvSpPr>
          <p:spPr>
            <a:xfrm>
              <a:off x="0" y="288"/>
              <a:ext cx="384" cy="0"/>
            </a:xfrm>
            <a:prstGeom prst="line">
              <a:avLst/>
            </a:prstGeom>
            <a:ln w="12700" cap="flat" cmpd="sng">
              <a:solidFill>
                <a:schemeClr val="tx1"/>
              </a:solidFill>
              <a:prstDash val="solid"/>
              <a:headEnd type="none" w="med" len="med"/>
              <a:tailEnd type="none" w="med" len="med"/>
            </a:ln>
          </p:spPr>
        </p:sp>
        <p:sp>
          <p:nvSpPr>
            <p:cNvPr id="173671" name="直接连接符 173670"/>
            <p:cNvSpPr/>
            <p:nvPr/>
          </p:nvSpPr>
          <p:spPr>
            <a:xfrm>
              <a:off x="0" y="422"/>
              <a:ext cx="128" cy="0"/>
            </a:xfrm>
            <a:prstGeom prst="line">
              <a:avLst/>
            </a:prstGeom>
            <a:ln w="9525">
              <a:noFill/>
            </a:ln>
          </p:spPr>
        </p:sp>
        <p:sp>
          <p:nvSpPr>
            <p:cNvPr id="173672" name="直接连接符 173671"/>
            <p:cNvSpPr/>
            <p:nvPr/>
          </p:nvSpPr>
          <p:spPr>
            <a:xfrm>
              <a:off x="0" y="0"/>
              <a:ext cx="0" cy="144"/>
            </a:xfrm>
            <a:prstGeom prst="line">
              <a:avLst/>
            </a:prstGeom>
            <a:ln w="9525">
              <a:noFill/>
            </a:ln>
          </p:spPr>
        </p:sp>
        <p:sp>
          <p:nvSpPr>
            <p:cNvPr id="173673" name="直接连接符 173672"/>
            <p:cNvSpPr/>
            <p:nvPr/>
          </p:nvSpPr>
          <p:spPr>
            <a:xfrm>
              <a:off x="128" y="0"/>
              <a:ext cx="0" cy="422"/>
            </a:xfrm>
            <a:prstGeom prst="line">
              <a:avLst/>
            </a:prstGeom>
            <a:ln w="12700" cap="flat" cmpd="sng">
              <a:solidFill>
                <a:schemeClr val="tx1"/>
              </a:solidFill>
              <a:prstDash val="solid"/>
              <a:headEnd type="none" w="med" len="med"/>
              <a:tailEnd type="none" w="med" len="med"/>
            </a:ln>
          </p:spPr>
        </p:sp>
        <p:sp>
          <p:nvSpPr>
            <p:cNvPr id="173674" name="直接连接符 173673"/>
            <p:cNvSpPr/>
            <p:nvPr/>
          </p:nvSpPr>
          <p:spPr>
            <a:xfrm>
              <a:off x="256" y="0"/>
              <a:ext cx="0" cy="422"/>
            </a:xfrm>
            <a:prstGeom prst="line">
              <a:avLst/>
            </a:prstGeom>
            <a:ln w="12700" cap="flat" cmpd="sng">
              <a:solidFill>
                <a:schemeClr val="tx1"/>
              </a:solidFill>
              <a:prstDash val="solid"/>
              <a:headEnd type="none" w="med" len="med"/>
              <a:tailEnd type="none" w="med" len="med"/>
            </a:ln>
          </p:spPr>
        </p:sp>
        <p:sp>
          <p:nvSpPr>
            <p:cNvPr id="173675" name="直接连接符 173674"/>
            <p:cNvSpPr/>
            <p:nvPr/>
          </p:nvSpPr>
          <p:spPr>
            <a:xfrm>
              <a:off x="384" y="0"/>
              <a:ext cx="0" cy="144"/>
            </a:xfrm>
            <a:prstGeom prst="line">
              <a:avLst/>
            </a:prstGeom>
            <a:ln w="9525">
              <a:noFill/>
            </a:ln>
          </p:spPr>
        </p:sp>
        <p:sp>
          <p:nvSpPr>
            <p:cNvPr id="173676" name="直接连接符 173675"/>
            <p:cNvSpPr/>
            <p:nvPr/>
          </p:nvSpPr>
          <p:spPr>
            <a:xfrm>
              <a:off x="128" y="0"/>
              <a:ext cx="128" cy="0"/>
            </a:xfrm>
            <a:prstGeom prst="line">
              <a:avLst/>
            </a:prstGeom>
            <a:ln w="9525">
              <a:noFill/>
            </a:ln>
          </p:spPr>
        </p:sp>
        <p:sp>
          <p:nvSpPr>
            <p:cNvPr id="173677" name="直接连接符 173676"/>
            <p:cNvSpPr/>
            <p:nvPr/>
          </p:nvSpPr>
          <p:spPr>
            <a:xfrm>
              <a:off x="0" y="144"/>
              <a:ext cx="0" cy="144"/>
            </a:xfrm>
            <a:prstGeom prst="line">
              <a:avLst/>
            </a:prstGeom>
            <a:ln w="9525">
              <a:noFill/>
            </a:ln>
          </p:spPr>
        </p:sp>
        <p:sp>
          <p:nvSpPr>
            <p:cNvPr id="173678" name="直接连接符 173677"/>
            <p:cNvSpPr/>
            <p:nvPr/>
          </p:nvSpPr>
          <p:spPr>
            <a:xfrm>
              <a:off x="256" y="0"/>
              <a:ext cx="128" cy="0"/>
            </a:xfrm>
            <a:prstGeom prst="line">
              <a:avLst/>
            </a:prstGeom>
            <a:ln w="9525">
              <a:noFill/>
            </a:ln>
          </p:spPr>
        </p:sp>
        <p:sp>
          <p:nvSpPr>
            <p:cNvPr id="173679" name="直接连接符 173678"/>
            <p:cNvSpPr/>
            <p:nvPr/>
          </p:nvSpPr>
          <p:spPr>
            <a:xfrm>
              <a:off x="384" y="144"/>
              <a:ext cx="0" cy="144"/>
            </a:xfrm>
            <a:prstGeom prst="line">
              <a:avLst/>
            </a:prstGeom>
            <a:ln w="9525">
              <a:noFill/>
            </a:ln>
          </p:spPr>
        </p:sp>
        <p:sp>
          <p:nvSpPr>
            <p:cNvPr id="173680" name="直接连接符 173679"/>
            <p:cNvSpPr/>
            <p:nvPr/>
          </p:nvSpPr>
          <p:spPr>
            <a:xfrm>
              <a:off x="0" y="288"/>
              <a:ext cx="0" cy="134"/>
            </a:xfrm>
            <a:prstGeom prst="line">
              <a:avLst/>
            </a:prstGeom>
            <a:ln w="9525">
              <a:noFill/>
            </a:ln>
          </p:spPr>
        </p:sp>
        <p:sp>
          <p:nvSpPr>
            <p:cNvPr id="173681" name="直接连接符 173680"/>
            <p:cNvSpPr/>
            <p:nvPr/>
          </p:nvSpPr>
          <p:spPr>
            <a:xfrm>
              <a:off x="384" y="288"/>
              <a:ext cx="0" cy="134"/>
            </a:xfrm>
            <a:prstGeom prst="line">
              <a:avLst/>
            </a:prstGeom>
            <a:ln w="9525">
              <a:noFill/>
            </a:ln>
          </p:spPr>
        </p:sp>
        <p:sp>
          <p:nvSpPr>
            <p:cNvPr id="173682" name="直接连接符 173681"/>
            <p:cNvSpPr/>
            <p:nvPr/>
          </p:nvSpPr>
          <p:spPr>
            <a:xfrm>
              <a:off x="128" y="422"/>
              <a:ext cx="128" cy="0"/>
            </a:xfrm>
            <a:prstGeom prst="line">
              <a:avLst/>
            </a:prstGeom>
            <a:ln w="9525">
              <a:noFill/>
            </a:ln>
          </p:spPr>
        </p:sp>
        <p:sp>
          <p:nvSpPr>
            <p:cNvPr id="173683" name="直接连接符 173682"/>
            <p:cNvSpPr/>
            <p:nvPr/>
          </p:nvSpPr>
          <p:spPr>
            <a:xfrm>
              <a:off x="256" y="422"/>
              <a:ext cx="128" cy="0"/>
            </a:xfrm>
            <a:prstGeom prst="line">
              <a:avLst/>
            </a:prstGeom>
            <a:ln w="9525">
              <a:noFill/>
            </a:ln>
          </p:spPr>
        </p:sp>
      </p:grpSp>
      <p:grpSp>
        <p:nvGrpSpPr>
          <p:cNvPr id="173684" name="组合 173683"/>
          <p:cNvGrpSpPr/>
          <p:nvPr/>
        </p:nvGrpSpPr>
        <p:grpSpPr>
          <a:xfrm>
            <a:off x="3581400" y="5638800"/>
            <a:ext cx="609600" cy="654050"/>
            <a:chOff x="0" y="0"/>
            <a:chExt cx="384" cy="412"/>
          </a:xfrm>
        </p:grpSpPr>
        <p:sp>
          <p:nvSpPr>
            <p:cNvPr id="173685" name="矩形 173684"/>
            <p:cNvSpPr/>
            <p:nvPr/>
          </p:nvSpPr>
          <p:spPr>
            <a:xfrm>
              <a:off x="256" y="278"/>
              <a:ext cx="128"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686" name="矩形 173685"/>
            <p:cNvSpPr/>
            <p:nvPr/>
          </p:nvSpPr>
          <p:spPr>
            <a:xfrm>
              <a:off x="128" y="278"/>
              <a:ext cx="128"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687" name="矩形 173686"/>
            <p:cNvSpPr/>
            <p:nvPr/>
          </p:nvSpPr>
          <p:spPr>
            <a:xfrm>
              <a:off x="0" y="278"/>
              <a:ext cx="128"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688" name="矩形 173687"/>
            <p:cNvSpPr/>
            <p:nvPr/>
          </p:nvSpPr>
          <p:spPr>
            <a:xfrm>
              <a:off x="256" y="144"/>
              <a:ext cx="128"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689" name="矩形 173688"/>
            <p:cNvSpPr/>
            <p:nvPr/>
          </p:nvSpPr>
          <p:spPr>
            <a:xfrm>
              <a:off x="128" y="144"/>
              <a:ext cx="128"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690" name="矩形 173689"/>
            <p:cNvSpPr/>
            <p:nvPr/>
          </p:nvSpPr>
          <p:spPr>
            <a:xfrm>
              <a:off x="0" y="144"/>
              <a:ext cx="128"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691" name="矩形 173690"/>
            <p:cNvSpPr/>
            <p:nvPr/>
          </p:nvSpPr>
          <p:spPr>
            <a:xfrm>
              <a:off x="256" y="0"/>
              <a:ext cx="128"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692" name="矩形 173691"/>
            <p:cNvSpPr/>
            <p:nvPr/>
          </p:nvSpPr>
          <p:spPr>
            <a:xfrm>
              <a:off x="128" y="0"/>
              <a:ext cx="128"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693" name="矩形 173692"/>
            <p:cNvSpPr/>
            <p:nvPr/>
          </p:nvSpPr>
          <p:spPr>
            <a:xfrm>
              <a:off x="0" y="0"/>
              <a:ext cx="128"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694" name="直接连接符 173693"/>
            <p:cNvSpPr/>
            <p:nvPr/>
          </p:nvSpPr>
          <p:spPr>
            <a:xfrm>
              <a:off x="0" y="0"/>
              <a:ext cx="128" cy="0"/>
            </a:xfrm>
            <a:prstGeom prst="line">
              <a:avLst/>
            </a:prstGeom>
            <a:ln w="9525">
              <a:noFill/>
            </a:ln>
          </p:spPr>
        </p:sp>
        <p:sp>
          <p:nvSpPr>
            <p:cNvPr id="173695" name="直接连接符 173694"/>
            <p:cNvSpPr/>
            <p:nvPr/>
          </p:nvSpPr>
          <p:spPr>
            <a:xfrm>
              <a:off x="0" y="144"/>
              <a:ext cx="384" cy="0"/>
            </a:xfrm>
            <a:prstGeom prst="line">
              <a:avLst/>
            </a:prstGeom>
            <a:ln w="12700" cap="flat" cmpd="sng">
              <a:solidFill>
                <a:schemeClr val="tx1"/>
              </a:solidFill>
              <a:prstDash val="solid"/>
              <a:headEnd type="none" w="med" len="med"/>
              <a:tailEnd type="none" w="med" len="med"/>
            </a:ln>
          </p:spPr>
        </p:sp>
        <p:sp>
          <p:nvSpPr>
            <p:cNvPr id="173696" name="直接连接符 173695"/>
            <p:cNvSpPr/>
            <p:nvPr/>
          </p:nvSpPr>
          <p:spPr>
            <a:xfrm>
              <a:off x="0" y="278"/>
              <a:ext cx="384" cy="0"/>
            </a:xfrm>
            <a:prstGeom prst="line">
              <a:avLst/>
            </a:prstGeom>
            <a:ln w="12700" cap="flat" cmpd="sng">
              <a:solidFill>
                <a:schemeClr val="tx1"/>
              </a:solidFill>
              <a:prstDash val="solid"/>
              <a:headEnd type="none" w="med" len="med"/>
              <a:tailEnd type="none" w="med" len="med"/>
            </a:ln>
          </p:spPr>
        </p:sp>
        <p:sp>
          <p:nvSpPr>
            <p:cNvPr id="173697" name="直接连接符 173696"/>
            <p:cNvSpPr/>
            <p:nvPr/>
          </p:nvSpPr>
          <p:spPr>
            <a:xfrm>
              <a:off x="0" y="412"/>
              <a:ext cx="128" cy="0"/>
            </a:xfrm>
            <a:prstGeom prst="line">
              <a:avLst/>
            </a:prstGeom>
            <a:ln w="9525">
              <a:noFill/>
            </a:ln>
          </p:spPr>
        </p:sp>
        <p:sp>
          <p:nvSpPr>
            <p:cNvPr id="173698" name="直接连接符 173697"/>
            <p:cNvSpPr/>
            <p:nvPr/>
          </p:nvSpPr>
          <p:spPr>
            <a:xfrm>
              <a:off x="0" y="0"/>
              <a:ext cx="0" cy="144"/>
            </a:xfrm>
            <a:prstGeom prst="line">
              <a:avLst/>
            </a:prstGeom>
            <a:ln w="9525">
              <a:noFill/>
            </a:ln>
          </p:spPr>
        </p:sp>
        <p:sp>
          <p:nvSpPr>
            <p:cNvPr id="173699" name="直接连接符 173698"/>
            <p:cNvSpPr/>
            <p:nvPr/>
          </p:nvSpPr>
          <p:spPr>
            <a:xfrm>
              <a:off x="128" y="0"/>
              <a:ext cx="0" cy="412"/>
            </a:xfrm>
            <a:prstGeom prst="line">
              <a:avLst/>
            </a:prstGeom>
            <a:ln w="12700" cap="flat" cmpd="sng">
              <a:solidFill>
                <a:schemeClr val="tx1"/>
              </a:solidFill>
              <a:prstDash val="solid"/>
              <a:headEnd type="none" w="med" len="med"/>
              <a:tailEnd type="none" w="med" len="med"/>
            </a:ln>
          </p:spPr>
        </p:sp>
        <p:sp>
          <p:nvSpPr>
            <p:cNvPr id="173700" name="直接连接符 173699"/>
            <p:cNvSpPr/>
            <p:nvPr/>
          </p:nvSpPr>
          <p:spPr>
            <a:xfrm>
              <a:off x="256" y="0"/>
              <a:ext cx="0" cy="412"/>
            </a:xfrm>
            <a:prstGeom prst="line">
              <a:avLst/>
            </a:prstGeom>
            <a:ln w="12700" cap="flat" cmpd="sng">
              <a:solidFill>
                <a:schemeClr val="tx1"/>
              </a:solidFill>
              <a:prstDash val="solid"/>
              <a:headEnd type="none" w="med" len="med"/>
              <a:tailEnd type="none" w="med" len="med"/>
            </a:ln>
          </p:spPr>
        </p:sp>
        <p:sp>
          <p:nvSpPr>
            <p:cNvPr id="173701" name="直接连接符 173700"/>
            <p:cNvSpPr/>
            <p:nvPr/>
          </p:nvSpPr>
          <p:spPr>
            <a:xfrm>
              <a:off x="384" y="0"/>
              <a:ext cx="0" cy="144"/>
            </a:xfrm>
            <a:prstGeom prst="line">
              <a:avLst/>
            </a:prstGeom>
            <a:ln w="9525">
              <a:noFill/>
            </a:ln>
          </p:spPr>
        </p:sp>
        <p:sp>
          <p:nvSpPr>
            <p:cNvPr id="173702" name="直接连接符 173701"/>
            <p:cNvSpPr/>
            <p:nvPr/>
          </p:nvSpPr>
          <p:spPr>
            <a:xfrm>
              <a:off x="128" y="0"/>
              <a:ext cx="128" cy="0"/>
            </a:xfrm>
            <a:prstGeom prst="line">
              <a:avLst/>
            </a:prstGeom>
            <a:ln w="9525">
              <a:noFill/>
            </a:ln>
          </p:spPr>
        </p:sp>
        <p:sp>
          <p:nvSpPr>
            <p:cNvPr id="173703" name="直接连接符 173702"/>
            <p:cNvSpPr/>
            <p:nvPr/>
          </p:nvSpPr>
          <p:spPr>
            <a:xfrm>
              <a:off x="0" y="144"/>
              <a:ext cx="0" cy="134"/>
            </a:xfrm>
            <a:prstGeom prst="line">
              <a:avLst/>
            </a:prstGeom>
            <a:ln w="9525">
              <a:noFill/>
            </a:ln>
          </p:spPr>
        </p:sp>
        <p:sp>
          <p:nvSpPr>
            <p:cNvPr id="173704" name="直接连接符 173703"/>
            <p:cNvSpPr/>
            <p:nvPr/>
          </p:nvSpPr>
          <p:spPr>
            <a:xfrm>
              <a:off x="256" y="0"/>
              <a:ext cx="128" cy="0"/>
            </a:xfrm>
            <a:prstGeom prst="line">
              <a:avLst/>
            </a:prstGeom>
            <a:ln w="9525">
              <a:noFill/>
            </a:ln>
          </p:spPr>
        </p:sp>
        <p:sp>
          <p:nvSpPr>
            <p:cNvPr id="173705" name="直接连接符 173704"/>
            <p:cNvSpPr/>
            <p:nvPr/>
          </p:nvSpPr>
          <p:spPr>
            <a:xfrm>
              <a:off x="384" y="144"/>
              <a:ext cx="0" cy="134"/>
            </a:xfrm>
            <a:prstGeom prst="line">
              <a:avLst/>
            </a:prstGeom>
            <a:ln w="9525">
              <a:noFill/>
            </a:ln>
          </p:spPr>
        </p:sp>
        <p:sp>
          <p:nvSpPr>
            <p:cNvPr id="173706" name="直接连接符 173705"/>
            <p:cNvSpPr/>
            <p:nvPr/>
          </p:nvSpPr>
          <p:spPr>
            <a:xfrm>
              <a:off x="0" y="278"/>
              <a:ext cx="0" cy="134"/>
            </a:xfrm>
            <a:prstGeom prst="line">
              <a:avLst/>
            </a:prstGeom>
            <a:ln w="9525">
              <a:noFill/>
            </a:ln>
          </p:spPr>
        </p:sp>
        <p:sp>
          <p:nvSpPr>
            <p:cNvPr id="173707" name="直接连接符 173706"/>
            <p:cNvSpPr/>
            <p:nvPr/>
          </p:nvSpPr>
          <p:spPr>
            <a:xfrm>
              <a:off x="384" y="278"/>
              <a:ext cx="0" cy="134"/>
            </a:xfrm>
            <a:prstGeom prst="line">
              <a:avLst/>
            </a:prstGeom>
            <a:ln w="9525">
              <a:noFill/>
            </a:ln>
          </p:spPr>
        </p:sp>
        <p:sp>
          <p:nvSpPr>
            <p:cNvPr id="173708" name="直接连接符 173707"/>
            <p:cNvSpPr/>
            <p:nvPr/>
          </p:nvSpPr>
          <p:spPr>
            <a:xfrm>
              <a:off x="128" y="412"/>
              <a:ext cx="128" cy="0"/>
            </a:xfrm>
            <a:prstGeom prst="line">
              <a:avLst/>
            </a:prstGeom>
            <a:ln w="9525">
              <a:noFill/>
            </a:ln>
          </p:spPr>
        </p:sp>
        <p:sp>
          <p:nvSpPr>
            <p:cNvPr id="173709" name="直接连接符 173708"/>
            <p:cNvSpPr/>
            <p:nvPr/>
          </p:nvSpPr>
          <p:spPr>
            <a:xfrm>
              <a:off x="256" y="412"/>
              <a:ext cx="128" cy="0"/>
            </a:xfrm>
            <a:prstGeom prst="line">
              <a:avLst/>
            </a:prstGeom>
            <a:ln w="9525">
              <a:noFill/>
            </a:ln>
          </p:spPr>
        </p:sp>
      </p:grpSp>
      <p:sp>
        <p:nvSpPr>
          <p:cNvPr id="173710" name="矩形 173709"/>
          <p:cNvSpPr/>
          <p:nvPr/>
        </p:nvSpPr>
        <p:spPr>
          <a:xfrm>
            <a:off x="228600" y="63246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2</a:t>
            </a:r>
            <a:endParaRPr lang="en-US" altLang="zh-CN" b="0">
              <a:latin typeface="华文新魏" panose="02010800040101010101" pitchFamily="2" charset="-122"/>
              <a:ea typeface="华文新魏" panose="02010800040101010101" pitchFamily="2" charset="-122"/>
            </a:endParaRPr>
          </a:p>
        </p:txBody>
      </p:sp>
      <p:sp>
        <p:nvSpPr>
          <p:cNvPr id="173711" name="矩形 173710"/>
          <p:cNvSpPr/>
          <p:nvPr/>
        </p:nvSpPr>
        <p:spPr>
          <a:xfrm>
            <a:off x="914400" y="63246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2</a:t>
            </a:r>
            <a:endParaRPr lang="en-US" altLang="zh-CN" b="0">
              <a:latin typeface="华文新魏" panose="02010800040101010101" pitchFamily="2" charset="-122"/>
              <a:ea typeface="华文新魏" panose="02010800040101010101" pitchFamily="2" charset="-122"/>
            </a:endParaRPr>
          </a:p>
        </p:txBody>
      </p:sp>
      <p:sp>
        <p:nvSpPr>
          <p:cNvPr id="173712" name="矩形 173711"/>
          <p:cNvSpPr/>
          <p:nvPr/>
        </p:nvSpPr>
        <p:spPr>
          <a:xfrm>
            <a:off x="2438400" y="28956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0</a:t>
            </a:r>
            <a:endParaRPr lang="en-US" altLang="zh-CN" b="0">
              <a:latin typeface="华文新魏" panose="02010800040101010101" pitchFamily="2" charset="-122"/>
              <a:ea typeface="华文新魏" panose="02010800040101010101" pitchFamily="2" charset="-122"/>
            </a:endParaRPr>
          </a:p>
        </p:txBody>
      </p:sp>
      <p:sp>
        <p:nvSpPr>
          <p:cNvPr id="173713" name="矩形 173712"/>
          <p:cNvSpPr/>
          <p:nvPr/>
        </p:nvSpPr>
        <p:spPr>
          <a:xfrm>
            <a:off x="2971800" y="63246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1</a:t>
            </a:r>
            <a:endParaRPr lang="en-US" altLang="zh-CN" b="0">
              <a:latin typeface="华文新魏" panose="02010800040101010101" pitchFamily="2" charset="-122"/>
              <a:ea typeface="华文新魏" panose="02010800040101010101" pitchFamily="2" charset="-122"/>
            </a:endParaRPr>
          </a:p>
        </p:txBody>
      </p:sp>
      <p:sp>
        <p:nvSpPr>
          <p:cNvPr id="173714" name="矩形 173713"/>
          <p:cNvSpPr/>
          <p:nvPr/>
        </p:nvSpPr>
        <p:spPr>
          <a:xfrm>
            <a:off x="1600200" y="63246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1</a:t>
            </a:r>
            <a:endParaRPr lang="en-US" altLang="zh-CN" b="0">
              <a:latin typeface="华文新魏" panose="02010800040101010101" pitchFamily="2" charset="-122"/>
              <a:ea typeface="华文新魏" panose="02010800040101010101" pitchFamily="2" charset="-122"/>
            </a:endParaRPr>
          </a:p>
        </p:txBody>
      </p:sp>
      <p:sp>
        <p:nvSpPr>
          <p:cNvPr id="173715" name="矩形 173714"/>
          <p:cNvSpPr/>
          <p:nvPr/>
        </p:nvSpPr>
        <p:spPr>
          <a:xfrm>
            <a:off x="2286000" y="63246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1</a:t>
            </a:r>
            <a:endParaRPr lang="en-US" altLang="zh-CN" b="0">
              <a:latin typeface="华文新魏" panose="02010800040101010101" pitchFamily="2" charset="-122"/>
              <a:ea typeface="华文新魏" panose="02010800040101010101" pitchFamily="2" charset="-122"/>
            </a:endParaRPr>
          </a:p>
        </p:txBody>
      </p:sp>
      <p:sp>
        <p:nvSpPr>
          <p:cNvPr id="173716" name="直接连接符 173715"/>
          <p:cNvSpPr/>
          <p:nvPr/>
        </p:nvSpPr>
        <p:spPr>
          <a:xfrm flipH="1">
            <a:off x="4419600" y="3276600"/>
            <a:ext cx="304800" cy="1905000"/>
          </a:xfrm>
          <a:prstGeom prst="line">
            <a:avLst/>
          </a:prstGeom>
          <a:ln w="9525" cap="flat" cmpd="sng">
            <a:solidFill>
              <a:schemeClr val="tx1"/>
            </a:solidFill>
            <a:prstDash val="solid"/>
            <a:headEnd type="none" w="med" len="med"/>
            <a:tailEnd type="triangle" w="med" len="med"/>
          </a:ln>
        </p:spPr>
      </p:sp>
      <p:sp>
        <p:nvSpPr>
          <p:cNvPr id="173717" name="直接连接符 173716"/>
          <p:cNvSpPr/>
          <p:nvPr/>
        </p:nvSpPr>
        <p:spPr>
          <a:xfrm flipH="1">
            <a:off x="533400" y="5181600"/>
            <a:ext cx="3886200" cy="381000"/>
          </a:xfrm>
          <a:prstGeom prst="line">
            <a:avLst/>
          </a:prstGeom>
          <a:ln w="9525" cap="flat" cmpd="sng">
            <a:solidFill>
              <a:schemeClr val="tx1"/>
            </a:solidFill>
            <a:prstDash val="solid"/>
            <a:headEnd type="none" w="med" len="med"/>
            <a:tailEnd type="triangle" w="med" len="med"/>
          </a:ln>
        </p:spPr>
      </p:sp>
      <p:sp>
        <p:nvSpPr>
          <p:cNvPr id="173718" name="直接连接符 173717"/>
          <p:cNvSpPr/>
          <p:nvPr/>
        </p:nvSpPr>
        <p:spPr>
          <a:xfrm flipH="1">
            <a:off x="1143000" y="5181600"/>
            <a:ext cx="3276600" cy="457200"/>
          </a:xfrm>
          <a:prstGeom prst="line">
            <a:avLst/>
          </a:prstGeom>
          <a:ln w="9525" cap="flat" cmpd="sng">
            <a:solidFill>
              <a:schemeClr val="tx1"/>
            </a:solidFill>
            <a:prstDash val="solid"/>
            <a:headEnd type="none" w="med" len="med"/>
            <a:tailEnd type="triangle" w="med" len="med"/>
          </a:ln>
        </p:spPr>
      </p:sp>
      <p:sp>
        <p:nvSpPr>
          <p:cNvPr id="173719" name="直接连接符 173718"/>
          <p:cNvSpPr/>
          <p:nvPr/>
        </p:nvSpPr>
        <p:spPr>
          <a:xfrm flipH="1">
            <a:off x="1828800" y="5181600"/>
            <a:ext cx="2590800" cy="457200"/>
          </a:xfrm>
          <a:prstGeom prst="line">
            <a:avLst/>
          </a:prstGeom>
          <a:ln w="9525" cap="flat" cmpd="sng">
            <a:solidFill>
              <a:schemeClr val="tx1"/>
            </a:solidFill>
            <a:prstDash val="solid"/>
            <a:headEnd type="none" w="med" len="med"/>
            <a:tailEnd type="triangle" w="med" len="med"/>
          </a:ln>
        </p:spPr>
      </p:sp>
      <p:sp>
        <p:nvSpPr>
          <p:cNvPr id="173720" name="直接连接符 173719"/>
          <p:cNvSpPr/>
          <p:nvPr/>
        </p:nvSpPr>
        <p:spPr>
          <a:xfrm flipH="1">
            <a:off x="2514600" y="5181600"/>
            <a:ext cx="1905000" cy="381000"/>
          </a:xfrm>
          <a:prstGeom prst="line">
            <a:avLst/>
          </a:prstGeom>
          <a:ln w="9525" cap="flat" cmpd="sng">
            <a:solidFill>
              <a:schemeClr val="tx1"/>
            </a:solidFill>
            <a:prstDash val="solid"/>
            <a:headEnd type="none" w="med" len="med"/>
            <a:tailEnd type="triangle" w="med" len="med"/>
          </a:ln>
        </p:spPr>
      </p:sp>
      <p:sp>
        <p:nvSpPr>
          <p:cNvPr id="173721" name="直接连接符 173720"/>
          <p:cNvSpPr/>
          <p:nvPr/>
        </p:nvSpPr>
        <p:spPr>
          <a:xfrm flipH="1">
            <a:off x="3276600" y="5181600"/>
            <a:ext cx="1143000" cy="457200"/>
          </a:xfrm>
          <a:prstGeom prst="line">
            <a:avLst/>
          </a:prstGeom>
          <a:ln w="9525" cap="flat" cmpd="sng">
            <a:solidFill>
              <a:schemeClr val="tx1"/>
            </a:solidFill>
            <a:prstDash val="solid"/>
            <a:headEnd type="none" w="med" len="med"/>
            <a:tailEnd type="triangle" w="med" len="med"/>
          </a:ln>
        </p:spPr>
      </p:sp>
      <p:sp>
        <p:nvSpPr>
          <p:cNvPr id="173722" name="直接连接符 173721"/>
          <p:cNvSpPr/>
          <p:nvPr/>
        </p:nvSpPr>
        <p:spPr>
          <a:xfrm flipH="1">
            <a:off x="3810000" y="5181600"/>
            <a:ext cx="533400" cy="457200"/>
          </a:xfrm>
          <a:prstGeom prst="line">
            <a:avLst/>
          </a:prstGeom>
          <a:ln w="9525" cap="flat" cmpd="sng">
            <a:solidFill>
              <a:schemeClr val="tx1"/>
            </a:solidFill>
            <a:prstDash val="solid"/>
            <a:headEnd type="none" w="med" len="med"/>
            <a:tailEnd type="triangle" w="med" len="med"/>
          </a:ln>
        </p:spPr>
      </p:sp>
      <p:sp>
        <p:nvSpPr>
          <p:cNvPr id="173723" name="矩形 173722"/>
          <p:cNvSpPr/>
          <p:nvPr/>
        </p:nvSpPr>
        <p:spPr>
          <a:xfrm>
            <a:off x="5867400" y="6096000"/>
            <a:ext cx="2286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724" name="矩形 173723"/>
          <p:cNvSpPr/>
          <p:nvPr/>
        </p:nvSpPr>
        <p:spPr>
          <a:xfrm>
            <a:off x="5638800" y="6096000"/>
            <a:ext cx="2286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725" name="矩形 173724"/>
          <p:cNvSpPr/>
          <p:nvPr/>
        </p:nvSpPr>
        <p:spPr>
          <a:xfrm>
            <a:off x="5410200" y="6096000"/>
            <a:ext cx="2286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726" name="矩形 173725"/>
          <p:cNvSpPr/>
          <p:nvPr/>
        </p:nvSpPr>
        <p:spPr>
          <a:xfrm>
            <a:off x="5867400" y="58674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727" name="矩形 173726"/>
          <p:cNvSpPr/>
          <p:nvPr/>
        </p:nvSpPr>
        <p:spPr>
          <a:xfrm>
            <a:off x="5638800" y="58674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728" name="矩形 173727"/>
          <p:cNvSpPr/>
          <p:nvPr/>
        </p:nvSpPr>
        <p:spPr>
          <a:xfrm>
            <a:off x="5410200" y="58674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729" name="矩形 173728"/>
          <p:cNvSpPr/>
          <p:nvPr/>
        </p:nvSpPr>
        <p:spPr>
          <a:xfrm>
            <a:off x="5867400" y="56388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730" name="矩形 173729"/>
          <p:cNvSpPr/>
          <p:nvPr/>
        </p:nvSpPr>
        <p:spPr>
          <a:xfrm>
            <a:off x="5638800" y="56388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731" name="矩形 173730"/>
          <p:cNvSpPr/>
          <p:nvPr/>
        </p:nvSpPr>
        <p:spPr>
          <a:xfrm>
            <a:off x="5410200" y="56388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732" name="直接连接符 173731"/>
          <p:cNvSpPr/>
          <p:nvPr/>
        </p:nvSpPr>
        <p:spPr>
          <a:xfrm>
            <a:off x="5410200" y="5638800"/>
            <a:ext cx="228600" cy="0"/>
          </a:xfrm>
          <a:prstGeom prst="line">
            <a:avLst/>
          </a:prstGeom>
          <a:ln w="9525">
            <a:noFill/>
          </a:ln>
        </p:spPr>
      </p:sp>
      <p:sp>
        <p:nvSpPr>
          <p:cNvPr id="173733" name="直接连接符 173732"/>
          <p:cNvSpPr/>
          <p:nvPr/>
        </p:nvSpPr>
        <p:spPr>
          <a:xfrm>
            <a:off x="5410200" y="5867400"/>
            <a:ext cx="685800" cy="0"/>
          </a:xfrm>
          <a:prstGeom prst="line">
            <a:avLst/>
          </a:prstGeom>
          <a:ln w="12700" cap="flat" cmpd="sng">
            <a:solidFill>
              <a:schemeClr val="tx1"/>
            </a:solidFill>
            <a:prstDash val="solid"/>
            <a:headEnd type="none" w="med" len="med"/>
            <a:tailEnd type="none" w="med" len="med"/>
          </a:ln>
        </p:spPr>
      </p:sp>
      <p:sp>
        <p:nvSpPr>
          <p:cNvPr id="173734" name="直接连接符 173733"/>
          <p:cNvSpPr/>
          <p:nvPr/>
        </p:nvSpPr>
        <p:spPr>
          <a:xfrm>
            <a:off x="5410200" y="6096000"/>
            <a:ext cx="685800" cy="0"/>
          </a:xfrm>
          <a:prstGeom prst="line">
            <a:avLst/>
          </a:prstGeom>
          <a:ln w="12700" cap="flat" cmpd="sng">
            <a:solidFill>
              <a:schemeClr val="tx1"/>
            </a:solidFill>
            <a:prstDash val="solid"/>
            <a:headEnd type="none" w="med" len="med"/>
            <a:tailEnd type="none" w="med" len="med"/>
          </a:ln>
        </p:spPr>
      </p:sp>
      <p:sp>
        <p:nvSpPr>
          <p:cNvPr id="173735" name="直接连接符 173734"/>
          <p:cNvSpPr/>
          <p:nvPr/>
        </p:nvSpPr>
        <p:spPr>
          <a:xfrm>
            <a:off x="5410200" y="6308725"/>
            <a:ext cx="228600" cy="0"/>
          </a:xfrm>
          <a:prstGeom prst="line">
            <a:avLst/>
          </a:prstGeom>
          <a:ln w="9525">
            <a:noFill/>
          </a:ln>
        </p:spPr>
      </p:sp>
      <p:sp>
        <p:nvSpPr>
          <p:cNvPr id="173736" name="直接连接符 173735"/>
          <p:cNvSpPr/>
          <p:nvPr/>
        </p:nvSpPr>
        <p:spPr>
          <a:xfrm>
            <a:off x="5410200" y="5638800"/>
            <a:ext cx="0" cy="228600"/>
          </a:xfrm>
          <a:prstGeom prst="line">
            <a:avLst/>
          </a:prstGeom>
          <a:ln w="9525">
            <a:noFill/>
          </a:ln>
        </p:spPr>
      </p:sp>
      <p:sp>
        <p:nvSpPr>
          <p:cNvPr id="173737" name="直接连接符 173736"/>
          <p:cNvSpPr/>
          <p:nvPr/>
        </p:nvSpPr>
        <p:spPr>
          <a:xfrm>
            <a:off x="5638800" y="5638800"/>
            <a:ext cx="0" cy="669925"/>
          </a:xfrm>
          <a:prstGeom prst="line">
            <a:avLst/>
          </a:prstGeom>
          <a:ln w="12700" cap="flat" cmpd="sng">
            <a:solidFill>
              <a:schemeClr val="tx1"/>
            </a:solidFill>
            <a:prstDash val="solid"/>
            <a:headEnd type="none" w="med" len="med"/>
            <a:tailEnd type="none" w="med" len="med"/>
          </a:ln>
        </p:spPr>
      </p:sp>
      <p:sp>
        <p:nvSpPr>
          <p:cNvPr id="173738" name="直接连接符 173737"/>
          <p:cNvSpPr/>
          <p:nvPr/>
        </p:nvSpPr>
        <p:spPr>
          <a:xfrm>
            <a:off x="5867400" y="5638800"/>
            <a:ext cx="0" cy="669925"/>
          </a:xfrm>
          <a:prstGeom prst="line">
            <a:avLst/>
          </a:prstGeom>
          <a:ln w="12700" cap="flat" cmpd="sng">
            <a:solidFill>
              <a:schemeClr val="tx1"/>
            </a:solidFill>
            <a:prstDash val="solid"/>
            <a:headEnd type="none" w="med" len="med"/>
            <a:tailEnd type="none" w="med" len="med"/>
          </a:ln>
        </p:spPr>
      </p:sp>
      <p:sp>
        <p:nvSpPr>
          <p:cNvPr id="173739" name="直接连接符 173738"/>
          <p:cNvSpPr/>
          <p:nvPr/>
        </p:nvSpPr>
        <p:spPr>
          <a:xfrm>
            <a:off x="6096000" y="5638800"/>
            <a:ext cx="0" cy="228600"/>
          </a:xfrm>
          <a:prstGeom prst="line">
            <a:avLst/>
          </a:prstGeom>
          <a:ln w="9525">
            <a:noFill/>
          </a:ln>
        </p:spPr>
      </p:sp>
      <p:sp>
        <p:nvSpPr>
          <p:cNvPr id="173740" name="直接连接符 173739"/>
          <p:cNvSpPr/>
          <p:nvPr/>
        </p:nvSpPr>
        <p:spPr>
          <a:xfrm>
            <a:off x="5638800" y="5638800"/>
            <a:ext cx="228600" cy="0"/>
          </a:xfrm>
          <a:prstGeom prst="line">
            <a:avLst/>
          </a:prstGeom>
          <a:ln w="9525">
            <a:noFill/>
          </a:ln>
        </p:spPr>
      </p:sp>
      <p:sp>
        <p:nvSpPr>
          <p:cNvPr id="173741" name="直接连接符 173740"/>
          <p:cNvSpPr/>
          <p:nvPr/>
        </p:nvSpPr>
        <p:spPr>
          <a:xfrm>
            <a:off x="5410200" y="5867400"/>
            <a:ext cx="0" cy="228600"/>
          </a:xfrm>
          <a:prstGeom prst="line">
            <a:avLst/>
          </a:prstGeom>
          <a:ln w="9525">
            <a:noFill/>
          </a:ln>
        </p:spPr>
      </p:sp>
      <p:sp>
        <p:nvSpPr>
          <p:cNvPr id="173742" name="直接连接符 173741"/>
          <p:cNvSpPr/>
          <p:nvPr/>
        </p:nvSpPr>
        <p:spPr>
          <a:xfrm>
            <a:off x="5867400" y="5638800"/>
            <a:ext cx="228600" cy="0"/>
          </a:xfrm>
          <a:prstGeom prst="line">
            <a:avLst/>
          </a:prstGeom>
          <a:ln w="9525">
            <a:noFill/>
          </a:ln>
        </p:spPr>
      </p:sp>
      <p:sp>
        <p:nvSpPr>
          <p:cNvPr id="173743" name="直接连接符 173742"/>
          <p:cNvSpPr/>
          <p:nvPr/>
        </p:nvSpPr>
        <p:spPr>
          <a:xfrm>
            <a:off x="6096000" y="5867400"/>
            <a:ext cx="0" cy="228600"/>
          </a:xfrm>
          <a:prstGeom prst="line">
            <a:avLst/>
          </a:prstGeom>
          <a:ln w="9525">
            <a:noFill/>
          </a:ln>
        </p:spPr>
      </p:sp>
      <p:sp>
        <p:nvSpPr>
          <p:cNvPr id="173744" name="直接连接符 173743"/>
          <p:cNvSpPr/>
          <p:nvPr/>
        </p:nvSpPr>
        <p:spPr>
          <a:xfrm>
            <a:off x="5410200" y="6096000"/>
            <a:ext cx="0" cy="212725"/>
          </a:xfrm>
          <a:prstGeom prst="line">
            <a:avLst/>
          </a:prstGeom>
          <a:ln w="9525">
            <a:noFill/>
          </a:ln>
        </p:spPr>
      </p:sp>
      <p:sp>
        <p:nvSpPr>
          <p:cNvPr id="173745" name="直接连接符 173744"/>
          <p:cNvSpPr/>
          <p:nvPr/>
        </p:nvSpPr>
        <p:spPr>
          <a:xfrm>
            <a:off x="6096000" y="6096000"/>
            <a:ext cx="0" cy="212725"/>
          </a:xfrm>
          <a:prstGeom prst="line">
            <a:avLst/>
          </a:prstGeom>
          <a:ln w="9525">
            <a:noFill/>
          </a:ln>
        </p:spPr>
      </p:sp>
      <p:sp>
        <p:nvSpPr>
          <p:cNvPr id="173746" name="直接连接符 173745"/>
          <p:cNvSpPr/>
          <p:nvPr/>
        </p:nvSpPr>
        <p:spPr>
          <a:xfrm>
            <a:off x="5638800" y="6308725"/>
            <a:ext cx="228600" cy="0"/>
          </a:xfrm>
          <a:prstGeom prst="line">
            <a:avLst/>
          </a:prstGeom>
          <a:ln w="9525">
            <a:noFill/>
          </a:ln>
        </p:spPr>
      </p:sp>
      <p:sp>
        <p:nvSpPr>
          <p:cNvPr id="173747" name="直接连接符 173746"/>
          <p:cNvSpPr/>
          <p:nvPr/>
        </p:nvSpPr>
        <p:spPr>
          <a:xfrm>
            <a:off x="5867400" y="6308725"/>
            <a:ext cx="228600" cy="0"/>
          </a:xfrm>
          <a:prstGeom prst="line">
            <a:avLst/>
          </a:prstGeom>
          <a:ln w="9525">
            <a:noFill/>
          </a:ln>
        </p:spPr>
      </p:sp>
      <p:sp>
        <p:nvSpPr>
          <p:cNvPr id="173748" name="矩形 173747"/>
          <p:cNvSpPr/>
          <p:nvPr/>
        </p:nvSpPr>
        <p:spPr>
          <a:xfrm>
            <a:off x="8915400" y="6096000"/>
            <a:ext cx="2286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749" name="矩形 173748"/>
          <p:cNvSpPr/>
          <p:nvPr/>
        </p:nvSpPr>
        <p:spPr>
          <a:xfrm>
            <a:off x="8686800" y="6096000"/>
            <a:ext cx="2286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750" name="矩形 173749"/>
          <p:cNvSpPr/>
          <p:nvPr/>
        </p:nvSpPr>
        <p:spPr>
          <a:xfrm>
            <a:off x="8458200" y="6096000"/>
            <a:ext cx="2286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751" name="矩形 173750"/>
          <p:cNvSpPr/>
          <p:nvPr/>
        </p:nvSpPr>
        <p:spPr>
          <a:xfrm>
            <a:off x="8915400" y="58674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752" name="矩形 173751"/>
          <p:cNvSpPr/>
          <p:nvPr/>
        </p:nvSpPr>
        <p:spPr>
          <a:xfrm>
            <a:off x="8686800" y="58674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753" name="矩形 173752"/>
          <p:cNvSpPr/>
          <p:nvPr/>
        </p:nvSpPr>
        <p:spPr>
          <a:xfrm>
            <a:off x="8458200" y="58674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754" name="矩形 173753"/>
          <p:cNvSpPr/>
          <p:nvPr/>
        </p:nvSpPr>
        <p:spPr>
          <a:xfrm>
            <a:off x="8915400" y="56388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755" name="矩形 173754"/>
          <p:cNvSpPr/>
          <p:nvPr/>
        </p:nvSpPr>
        <p:spPr>
          <a:xfrm>
            <a:off x="8686800" y="56388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756" name="矩形 173755"/>
          <p:cNvSpPr/>
          <p:nvPr/>
        </p:nvSpPr>
        <p:spPr>
          <a:xfrm>
            <a:off x="8458200" y="56388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757" name="直接连接符 173756"/>
          <p:cNvSpPr/>
          <p:nvPr/>
        </p:nvSpPr>
        <p:spPr>
          <a:xfrm>
            <a:off x="8458200" y="5638800"/>
            <a:ext cx="228600" cy="0"/>
          </a:xfrm>
          <a:prstGeom prst="line">
            <a:avLst/>
          </a:prstGeom>
          <a:ln w="9525">
            <a:noFill/>
          </a:ln>
        </p:spPr>
      </p:sp>
      <p:sp>
        <p:nvSpPr>
          <p:cNvPr id="173758" name="直接连接符 173757"/>
          <p:cNvSpPr/>
          <p:nvPr/>
        </p:nvSpPr>
        <p:spPr>
          <a:xfrm>
            <a:off x="8458200" y="5867400"/>
            <a:ext cx="685800" cy="0"/>
          </a:xfrm>
          <a:prstGeom prst="line">
            <a:avLst/>
          </a:prstGeom>
          <a:ln w="12700" cap="flat" cmpd="sng">
            <a:solidFill>
              <a:schemeClr val="tx1"/>
            </a:solidFill>
            <a:prstDash val="solid"/>
            <a:headEnd type="none" w="med" len="med"/>
            <a:tailEnd type="none" w="med" len="med"/>
          </a:ln>
        </p:spPr>
      </p:sp>
      <p:sp>
        <p:nvSpPr>
          <p:cNvPr id="173759" name="直接连接符 173758"/>
          <p:cNvSpPr/>
          <p:nvPr/>
        </p:nvSpPr>
        <p:spPr>
          <a:xfrm>
            <a:off x="8458200" y="6096000"/>
            <a:ext cx="685800" cy="0"/>
          </a:xfrm>
          <a:prstGeom prst="line">
            <a:avLst/>
          </a:prstGeom>
          <a:ln w="12700" cap="flat" cmpd="sng">
            <a:solidFill>
              <a:schemeClr val="tx1"/>
            </a:solidFill>
            <a:prstDash val="solid"/>
            <a:headEnd type="none" w="med" len="med"/>
            <a:tailEnd type="none" w="med" len="med"/>
          </a:ln>
        </p:spPr>
      </p:sp>
      <p:sp>
        <p:nvSpPr>
          <p:cNvPr id="173760" name="直接连接符 173759"/>
          <p:cNvSpPr/>
          <p:nvPr/>
        </p:nvSpPr>
        <p:spPr>
          <a:xfrm>
            <a:off x="8458200" y="6308725"/>
            <a:ext cx="228600" cy="0"/>
          </a:xfrm>
          <a:prstGeom prst="line">
            <a:avLst/>
          </a:prstGeom>
          <a:ln w="9525">
            <a:noFill/>
          </a:ln>
        </p:spPr>
      </p:sp>
      <p:sp>
        <p:nvSpPr>
          <p:cNvPr id="173761" name="直接连接符 173760"/>
          <p:cNvSpPr/>
          <p:nvPr/>
        </p:nvSpPr>
        <p:spPr>
          <a:xfrm>
            <a:off x="8458200" y="5638800"/>
            <a:ext cx="0" cy="228600"/>
          </a:xfrm>
          <a:prstGeom prst="line">
            <a:avLst/>
          </a:prstGeom>
          <a:ln w="9525">
            <a:noFill/>
          </a:ln>
        </p:spPr>
      </p:sp>
      <p:sp>
        <p:nvSpPr>
          <p:cNvPr id="173762" name="直接连接符 173761"/>
          <p:cNvSpPr/>
          <p:nvPr/>
        </p:nvSpPr>
        <p:spPr>
          <a:xfrm>
            <a:off x="8686800" y="5638800"/>
            <a:ext cx="0" cy="669925"/>
          </a:xfrm>
          <a:prstGeom prst="line">
            <a:avLst/>
          </a:prstGeom>
          <a:ln w="12700" cap="flat" cmpd="sng">
            <a:solidFill>
              <a:schemeClr val="tx1"/>
            </a:solidFill>
            <a:prstDash val="solid"/>
            <a:headEnd type="none" w="med" len="med"/>
            <a:tailEnd type="none" w="med" len="med"/>
          </a:ln>
        </p:spPr>
      </p:sp>
      <p:sp>
        <p:nvSpPr>
          <p:cNvPr id="173763" name="直接连接符 173762"/>
          <p:cNvSpPr/>
          <p:nvPr/>
        </p:nvSpPr>
        <p:spPr>
          <a:xfrm>
            <a:off x="8915400" y="5638800"/>
            <a:ext cx="0" cy="669925"/>
          </a:xfrm>
          <a:prstGeom prst="line">
            <a:avLst/>
          </a:prstGeom>
          <a:ln w="12700" cap="flat" cmpd="sng">
            <a:solidFill>
              <a:schemeClr val="tx1"/>
            </a:solidFill>
            <a:prstDash val="solid"/>
            <a:headEnd type="none" w="med" len="med"/>
            <a:tailEnd type="none" w="med" len="med"/>
          </a:ln>
        </p:spPr>
      </p:sp>
      <p:sp>
        <p:nvSpPr>
          <p:cNvPr id="173764" name="直接连接符 173763"/>
          <p:cNvSpPr/>
          <p:nvPr/>
        </p:nvSpPr>
        <p:spPr>
          <a:xfrm>
            <a:off x="9144000" y="5638800"/>
            <a:ext cx="0" cy="228600"/>
          </a:xfrm>
          <a:prstGeom prst="line">
            <a:avLst/>
          </a:prstGeom>
          <a:ln w="9525">
            <a:noFill/>
          </a:ln>
        </p:spPr>
      </p:sp>
      <p:sp>
        <p:nvSpPr>
          <p:cNvPr id="173765" name="直接连接符 173764"/>
          <p:cNvSpPr/>
          <p:nvPr/>
        </p:nvSpPr>
        <p:spPr>
          <a:xfrm>
            <a:off x="8686800" y="5638800"/>
            <a:ext cx="228600" cy="0"/>
          </a:xfrm>
          <a:prstGeom prst="line">
            <a:avLst/>
          </a:prstGeom>
          <a:ln w="9525">
            <a:noFill/>
          </a:ln>
        </p:spPr>
      </p:sp>
      <p:sp>
        <p:nvSpPr>
          <p:cNvPr id="173766" name="直接连接符 173765"/>
          <p:cNvSpPr/>
          <p:nvPr/>
        </p:nvSpPr>
        <p:spPr>
          <a:xfrm>
            <a:off x="8458200" y="5867400"/>
            <a:ext cx="0" cy="228600"/>
          </a:xfrm>
          <a:prstGeom prst="line">
            <a:avLst/>
          </a:prstGeom>
          <a:ln w="9525">
            <a:noFill/>
          </a:ln>
        </p:spPr>
      </p:sp>
      <p:sp>
        <p:nvSpPr>
          <p:cNvPr id="173767" name="直接连接符 173766"/>
          <p:cNvSpPr/>
          <p:nvPr/>
        </p:nvSpPr>
        <p:spPr>
          <a:xfrm>
            <a:off x="8915400" y="5638800"/>
            <a:ext cx="228600" cy="0"/>
          </a:xfrm>
          <a:prstGeom prst="line">
            <a:avLst/>
          </a:prstGeom>
          <a:ln w="9525">
            <a:noFill/>
          </a:ln>
        </p:spPr>
      </p:sp>
      <p:sp>
        <p:nvSpPr>
          <p:cNvPr id="173768" name="直接连接符 173767"/>
          <p:cNvSpPr/>
          <p:nvPr/>
        </p:nvSpPr>
        <p:spPr>
          <a:xfrm>
            <a:off x="9144000" y="5867400"/>
            <a:ext cx="0" cy="228600"/>
          </a:xfrm>
          <a:prstGeom prst="line">
            <a:avLst/>
          </a:prstGeom>
          <a:ln w="9525">
            <a:noFill/>
          </a:ln>
        </p:spPr>
      </p:sp>
      <p:sp>
        <p:nvSpPr>
          <p:cNvPr id="173769" name="直接连接符 173768"/>
          <p:cNvSpPr/>
          <p:nvPr/>
        </p:nvSpPr>
        <p:spPr>
          <a:xfrm>
            <a:off x="8458200" y="6096000"/>
            <a:ext cx="0" cy="212725"/>
          </a:xfrm>
          <a:prstGeom prst="line">
            <a:avLst/>
          </a:prstGeom>
          <a:ln w="9525">
            <a:noFill/>
          </a:ln>
        </p:spPr>
      </p:sp>
      <p:sp>
        <p:nvSpPr>
          <p:cNvPr id="173770" name="直接连接符 173769"/>
          <p:cNvSpPr/>
          <p:nvPr/>
        </p:nvSpPr>
        <p:spPr>
          <a:xfrm>
            <a:off x="9144000" y="6096000"/>
            <a:ext cx="0" cy="212725"/>
          </a:xfrm>
          <a:prstGeom prst="line">
            <a:avLst/>
          </a:prstGeom>
          <a:ln w="9525">
            <a:noFill/>
          </a:ln>
        </p:spPr>
      </p:sp>
      <p:sp>
        <p:nvSpPr>
          <p:cNvPr id="173771" name="直接连接符 173770"/>
          <p:cNvSpPr/>
          <p:nvPr/>
        </p:nvSpPr>
        <p:spPr>
          <a:xfrm>
            <a:off x="8686800" y="6308725"/>
            <a:ext cx="228600" cy="0"/>
          </a:xfrm>
          <a:prstGeom prst="line">
            <a:avLst/>
          </a:prstGeom>
          <a:ln w="9525">
            <a:noFill/>
          </a:ln>
        </p:spPr>
      </p:sp>
      <p:sp>
        <p:nvSpPr>
          <p:cNvPr id="173772" name="直接连接符 173771"/>
          <p:cNvSpPr/>
          <p:nvPr/>
        </p:nvSpPr>
        <p:spPr>
          <a:xfrm>
            <a:off x="8915400" y="6308725"/>
            <a:ext cx="228600" cy="0"/>
          </a:xfrm>
          <a:prstGeom prst="line">
            <a:avLst/>
          </a:prstGeom>
          <a:ln w="9525">
            <a:noFill/>
          </a:ln>
        </p:spPr>
      </p:sp>
      <p:sp>
        <p:nvSpPr>
          <p:cNvPr id="173773" name="矩形 173772"/>
          <p:cNvSpPr/>
          <p:nvPr/>
        </p:nvSpPr>
        <p:spPr>
          <a:xfrm>
            <a:off x="8153400" y="6096000"/>
            <a:ext cx="2286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774" name="矩形 173773"/>
          <p:cNvSpPr/>
          <p:nvPr/>
        </p:nvSpPr>
        <p:spPr>
          <a:xfrm>
            <a:off x="7924800" y="6096000"/>
            <a:ext cx="2286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b</a:t>
            </a:r>
            <a:endParaRPr lang="en-US" altLang="zh-CN" sz="1400" b="1"/>
          </a:p>
        </p:txBody>
      </p:sp>
      <p:sp>
        <p:nvSpPr>
          <p:cNvPr id="173775" name="矩形 173774"/>
          <p:cNvSpPr/>
          <p:nvPr/>
        </p:nvSpPr>
        <p:spPr>
          <a:xfrm>
            <a:off x="7696200" y="6096000"/>
            <a:ext cx="2286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776" name="矩形 173775"/>
          <p:cNvSpPr/>
          <p:nvPr/>
        </p:nvSpPr>
        <p:spPr>
          <a:xfrm>
            <a:off x="8153400" y="58674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777" name="矩形 173776"/>
          <p:cNvSpPr/>
          <p:nvPr/>
        </p:nvSpPr>
        <p:spPr>
          <a:xfrm>
            <a:off x="7924800" y="58674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778" name="矩形 173777"/>
          <p:cNvSpPr/>
          <p:nvPr/>
        </p:nvSpPr>
        <p:spPr>
          <a:xfrm>
            <a:off x="7696200" y="58674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779" name="矩形 173778"/>
          <p:cNvSpPr/>
          <p:nvPr/>
        </p:nvSpPr>
        <p:spPr>
          <a:xfrm>
            <a:off x="8153400" y="56388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780" name="矩形 173779"/>
          <p:cNvSpPr/>
          <p:nvPr/>
        </p:nvSpPr>
        <p:spPr>
          <a:xfrm>
            <a:off x="7924800" y="56388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781" name="矩形 173780"/>
          <p:cNvSpPr/>
          <p:nvPr/>
        </p:nvSpPr>
        <p:spPr>
          <a:xfrm>
            <a:off x="7696200" y="56388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782" name="直接连接符 173781"/>
          <p:cNvSpPr/>
          <p:nvPr/>
        </p:nvSpPr>
        <p:spPr>
          <a:xfrm>
            <a:off x="7696200" y="5638800"/>
            <a:ext cx="228600" cy="0"/>
          </a:xfrm>
          <a:prstGeom prst="line">
            <a:avLst/>
          </a:prstGeom>
          <a:ln w="9525">
            <a:noFill/>
          </a:ln>
        </p:spPr>
      </p:sp>
      <p:sp>
        <p:nvSpPr>
          <p:cNvPr id="173783" name="直接连接符 173782"/>
          <p:cNvSpPr/>
          <p:nvPr/>
        </p:nvSpPr>
        <p:spPr>
          <a:xfrm>
            <a:off x="7696200" y="5867400"/>
            <a:ext cx="685800" cy="0"/>
          </a:xfrm>
          <a:prstGeom prst="line">
            <a:avLst/>
          </a:prstGeom>
          <a:ln w="12700" cap="flat" cmpd="sng">
            <a:solidFill>
              <a:schemeClr val="tx1"/>
            </a:solidFill>
            <a:prstDash val="solid"/>
            <a:headEnd type="none" w="med" len="med"/>
            <a:tailEnd type="none" w="med" len="med"/>
          </a:ln>
        </p:spPr>
      </p:sp>
      <p:sp>
        <p:nvSpPr>
          <p:cNvPr id="173784" name="直接连接符 173783"/>
          <p:cNvSpPr/>
          <p:nvPr/>
        </p:nvSpPr>
        <p:spPr>
          <a:xfrm>
            <a:off x="7696200" y="6096000"/>
            <a:ext cx="685800" cy="0"/>
          </a:xfrm>
          <a:prstGeom prst="line">
            <a:avLst/>
          </a:prstGeom>
          <a:ln w="12700" cap="flat" cmpd="sng">
            <a:solidFill>
              <a:schemeClr val="tx1"/>
            </a:solidFill>
            <a:prstDash val="solid"/>
            <a:headEnd type="none" w="med" len="med"/>
            <a:tailEnd type="none" w="med" len="med"/>
          </a:ln>
        </p:spPr>
      </p:sp>
      <p:sp>
        <p:nvSpPr>
          <p:cNvPr id="173785" name="直接连接符 173784"/>
          <p:cNvSpPr/>
          <p:nvPr/>
        </p:nvSpPr>
        <p:spPr>
          <a:xfrm>
            <a:off x="7696200" y="6308725"/>
            <a:ext cx="228600" cy="0"/>
          </a:xfrm>
          <a:prstGeom prst="line">
            <a:avLst/>
          </a:prstGeom>
          <a:ln w="9525">
            <a:noFill/>
          </a:ln>
        </p:spPr>
      </p:sp>
      <p:sp>
        <p:nvSpPr>
          <p:cNvPr id="173786" name="直接连接符 173785"/>
          <p:cNvSpPr/>
          <p:nvPr/>
        </p:nvSpPr>
        <p:spPr>
          <a:xfrm>
            <a:off x="7696200" y="5638800"/>
            <a:ext cx="0" cy="228600"/>
          </a:xfrm>
          <a:prstGeom prst="line">
            <a:avLst/>
          </a:prstGeom>
          <a:ln w="9525">
            <a:noFill/>
          </a:ln>
        </p:spPr>
      </p:sp>
      <p:sp>
        <p:nvSpPr>
          <p:cNvPr id="173787" name="直接连接符 173786"/>
          <p:cNvSpPr/>
          <p:nvPr/>
        </p:nvSpPr>
        <p:spPr>
          <a:xfrm>
            <a:off x="7924800" y="5638800"/>
            <a:ext cx="0" cy="669925"/>
          </a:xfrm>
          <a:prstGeom prst="line">
            <a:avLst/>
          </a:prstGeom>
          <a:ln w="12700" cap="flat" cmpd="sng">
            <a:solidFill>
              <a:schemeClr val="tx1"/>
            </a:solidFill>
            <a:prstDash val="solid"/>
            <a:headEnd type="none" w="med" len="med"/>
            <a:tailEnd type="none" w="med" len="med"/>
          </a:ln>
        </p:spPr>
      </p:sp>
      <p:sp>
        <p:nvSpPr>
          <p:cNvPr id="173788" name="直接连接符 173787"/>
          <p:cNvSpPr/>
          <p:nvPr/>
        </p:nvSpPr>
        <p:spPr>
          <a:xfrm>
            <a:off x="8153400" y="5638800"/>
            <a:ext cx="0" cy="669925"/>
          </a:xfrm>
          <a:prstGeom prst="line">
            <a:avLst/>
          </a:prstGeom>
          <a:ln w="12700" cap="flat" cmpd="sng">
            <a:solidFill>
              <a:schemeClr val="tx1"/>
            </a:solidFill>
            <a:prstDash val="solid"/>
            <a:headEnd type="none" w="med" len="med"/>
            <a:tailEnd type="none" w="med" len="med"/>
          </a:ln>
        </p:spPr>
      </p:sp>
      <p:sp>
        <p:nvSpPr>
          <p:cNvPr id="173789" name="直接连接符 173788"/>
          <p:cNvSpPr/>
          <p:nvPr/>
        </p:nvSpPr>
        <p:spPr>
          <a:xfrm>
            <a:off x="8382000" y="5638800"/>
            <a:ext cx="0" cy="228600"/>
          </a:xfrm>
          <a:prstGeom prst="line">
            <a:avLst/>
          </a:prstGeom>
          <a:ln w="9525">
            <a:noFill/>
          </a:ln>
        </p:spPr>
      </p:sp>
      <p:sp>
        <p:nvSpPr>
          <p:cNvPr id="173790" name="直接连接符 173789"/>
          <p:cNvSpPr/>
          <p:nvPr/>
        </p:nvSpPr>
        <p:spPr>
          <a:xfrm>
            <a:off x="7924800" y="5638800"/>
            <a:ext cx="228600" cy="0"/>
          </a:xfrm>
          <a:prstGeom prst="line">
            <a:avLst/>
          </a:prstGeom>
          <a:ln w="9525">
            <a:noFill/>
          </a:ln>
        </p:spPr>
      </p:sp>
      <p:sp>
        <p:nvSpPr>
          <p:cNvPr id="173791" name="直接连接符 173790"/>
          <p:cNvSpPr/>
          <p:nvPr/>
        </p:nvSpPr>
        <p:spPr>
          <a:xfrm>
            <a:off x="7696200" y="5867400"/>
            <a:ext cx="0" cy="228600"/>
          </a:xfrm>
          <a:prstGeom prst="line">
            <a:avLst/>
          </a:prstGeom>
          <a:ln w="9525">
            <a:noFill/>
          </a:ln>
        </p:spPr>
      </p:sp>
      <p:sp>
        <p:nvSpPr>
          <p:cNvPr id="173792" name="直接连接符 173791"/>
          <p:cNvSpPr/>
          <p:nvPr/>
        </p:nvSpPr>
        <p:spPr>
          <a:xfrm>
            <a:off x="8153400" y="5638800"/>
            <a:ext cx="228600" cy="0"/>
          </a:xfrm>
          <a:prstGeom prst="line">
            <a:avLst/>
          </a:prstGeom>
          <a:ln w="9525">
            <a:noFill/>
          </a:ln>
        </p:spPr>
      </p:sp>
      <p:sp>
        <p:nvSpPr>
          <p:cNvPr id="173793" name="直接连接符 173792"/>
          <p:cNvSpPr/>
          <p:nvPr/>
        </p:nvSpPr>
        <p:spPr>
          <a:xfrm>
            <a:off x="8382000" y="5867400"/>
            <a:ext cx="0" cy="228600"/>
          </a:xfrm>
          <a:prstGeom prst="line">
            <a:avLst/>
          </a:prstGeom>
          <a:ln w="9525">
            <a:noFill/>
          </a:ln>
        </p:spPr>
      </p:sp>
      <p:sp>
        <p:nvSpPr>
          <p:cNvPr id="173794" name="直接连接符 173793"/>
          <p:cNvSpPr/>
          <p:nvPr/>
        </p:nvSpPr>
        <p:spPr>
          <a:xfrm>
            <a:off x="7696200" y="6096000"/>
            <a:ext cx="0" cy="212725"/>
          </a:xfrm>
          <a:prstGeom prst="line">
            <a:avLst/>
          </a:prstGeom>
          <a:ln w="9525">
            <a:noFill/>
          </a:ln>
        </p:spPr>
      </p:sp>
      <p:sp>
        <p:nvSpPr>
          <p:cNvPr id="173795" name="直接连接符 173794"/>
          <p:cNvSpPr/>
          <p:nvPr/>
        </p:nvSpPr>
        <p:spPr>
          <a:xfrm>
            <a:off x="8382000" y="6096000"/>
            <a:ext cx="0" cy="212725"/>
          </a:xfrm>
          <a:prstGeom prst="line">
            <a:avLst/>
          </a:prstGeom>
          <a:ln w="9525">
            <a:noFill/>
          </a:ln>
        </p:spPr>
      </p:sp>
      <p:sp>
        <p:nvSpPr>
          <p:cNvPr id="173796" name="直接连接符 173795"/>
          <p:cNvSpPr/>
          <p:nvPr/>
        </p:nvSpPr>
        <p:spPr>
          <a:xfrm>
            <a:off x="7924800" y="6308725"/>
            <a:ext cx="228600" cy="0"/>
          </a:xfrm>
          <a:prstGeom prst="line">
            <a:avLst/>
          </a:prstGeom>
          <a:ln w="9525">
            <a:noFill/>
          </a:ln>
        </p:spPr>
      </p:sp>
      <p:sp>
        <p:nvSpPr>
          <p:cNvPr id="173797" name="直接连接符 173796"/>
          <p:cNvSpPr/>
          <p:nvPr/>
        </p:nvSpPr>
        <p:spPr>
          <a:xfrm>
            <a:off x="8153400" y="6308725"/>
            <a:ext cx="228600" cy="0"/>
          </a:xfrm>
          <a:prstGeom prst="line">
            <a:avLst/>
          </a:prstGeom>
          <a:ln w="9525">
            <a:noFill/>
          </a:ln>
        </p:spPr>
      </p:sp>
      <p:sp>
        <p:nvSpPr>
          <p:cNvPr id="173798" name="矩形 173797"/>
          <p:cNvSpPr/>
          <p:nvPr/>
        </p:nvSpPr>
        <p:spPr>
          <a:xfrm>
            <a:off x="7391400" y="6096000"/>
            <a:ext cx="2286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799" name="矩形 173798"/>
          <p:cNvSpPr/>
          <p:nvPr/>
        </p:nvSpPr>
        <p:spPr>
          <a:xfrm>
            <a:off x="7162800" y="6096000"/>
            <a:ext cx="2286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800" name="矩形 173799"/>
          <p:cNvSpPr/>
          <p:nvPr/>
        </p:nvSpPr>
        <p:spPr>
          <a:xfrm>
            <a:off x="6934200" y="6096000"/>
            <a:ext cx="2286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801" name="矩形 173800"/>
          <p:cNvSpPr/>
          <p:nvPr/>
        </p:nvSpPr>
        <p:spPr>
          <a:xfrm>
            <a:off x="7391400" y="58674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802" name="矩形 173801"/>
          <p:cNvSpPr/>
          <p:nvPr/>
        </p:nvSpPr>
        <p:spPr>
          <a:xfrm>
            <a:off x="7162800" y="58674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803" name="矩形 173802"/>
          <p:cNvSpPr/>
          <p:nvPr/>
        </p:nvSpPr>
        <p:spPr>
          <a:xfrm>
            <a:off x="6934200" y="58674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804" name="矩形 173803"/>
          <p:cNvSpPr/>
          <p:nvPr/>
        </p:nvSpPr>
        <p:spPr>
          <a:xfrm>
            <a:off x="7391400" y="56388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805" name="矩形 173804"/>
          <p:cNvSpPr/>
          <p:nvPr/>
        </p:nvSpPr>
        <p:spPr>
          <a:xfrm>
            <a:off x="7162800" y="56388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806" name="矩形 173805"/>
          <p:cNvSpPr/>
          <p:nvPr/>
        </p:nvSpPr>
        <p:spPr>
          <a:xfrm>
            <a:off x="6934200" y="56388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807" name="直接连接符 173806"/>
          <p:cNvSpPr/>
          <p:nvPr/>
        </p:nvSpPr>
        <p:spPr>
          <a:xfrm>
            <a:off x="6934200" y="5638800"/>
            <a:ext cx="228600" cy="0"/>
          </a:xfrm>
          <a:prstGeom prst="line">
            <a:avLst/>
          </a:prstGeom>
          <a:ln w="9525">
            <a:noFill/>
          </a:ln>
        </p:spPr>
      </p:sp>
      <p:sp>
        <p:nvSpPr>
          <p:cNvPr id="173808" name="直接连接符 173807"/>
          <p:cNvSpPr/>
          <p:nvPr/>
        </p:nvSpPr>
        <p:spPr>
          <a:xfrm>
            <a:off x="6934200" y="5867400"/>
            <a:ext cx="685800" cy="0"/>
          </a:xfrm>
          <a:prstGeom prst="line">
            <a:avLst/>
          </a:prstGeom>
          <a:ln w="12700" cap="flat" cmpd="sng">
            <a:solidFill>
              <a:schemeClr val="tx1"/>
            </a:solidFill>
            <a:prstDash val="solid"/>
            <a:headEnd type="none" w="med" len="med"/>
            <a:tailEnd type="none" w="med" len="med"/>
          </a:ln>
        </p:spPr>
      </p:sp>
      <p:sp>
        <p:nvSpPr>
          <p:cNvPr id="173809" name="直接连接符 173808"/>
          <p:cNvSpPr/>
          <p:nvPr/>
        </p:nvSpPr>
        <p:spPr>
          <a:xfrm>
            <a:off x="6934200" y="6096000"/>
            <a:ext cx="685800" cy="0"/>
          </a:xfrm>
          <a:prstGeom prst="line">
            <a:avLst/>
          </a:prstGeom>
          <a:ln w="12700" cap="flat" cmpd="sng">
            <a:solidFill>
              <a:schemeClr val="tx1"/>
            </a:solidFill>
            <a:prstDash val="solid"/>
            <a:headEnd type="none" w="med" len="med"/>
            <a:tailEnd type="none" w="med" len="med"/>
          </a:ln>
        </p:spPr>
      </p:sp>
      <p:sp>
        <p:nvSpPr>
          <p:cNvPr id="173810" name="直接连接符 173809"/>
          <p:cNvSpPr/>
          <p:nvPr/>
        </p:nvSpPr>
        <p:spPr>
          <a:xfrm>
            <a:off x="6934200" y="6308725"/>
            <a:ext cx="228600" cy="0"/>
          </a:xfrm>
          <a:prstGeom prst="line">
            <a:avLst/>
          </a:prstGeom>
          <a:ln w="9525">
            <a:noFill/>
          </a:ln>
        </p:spPr>
      </p:sp>
      <p:sp>
        <p:nvSpPr>
          <p:cNvPr id="173811" name="直接连接符 173810"/>
          <p:cNvSpPr/>
          <p:nvPr/>
        </p:nvSpPr>
        <p:spPr>
          <a:xfrm>
            <a:off x="6934200" y="5638800"/>
            <a:ext cx="0" cy="228600"/>
          </a:xfrm>
          <a:prstGeom prst="line">
            <a:avLst/>
          </a:prstGeom>
          <a:ln w="9525">
            <a:noFill/>
          </a:ln>
        </p:spPr>
      </p:sp>
      <p:sp>
        <p:nvSpPr>
          <p:cNvPr id="173812" name="直接连接符 173811"/>
          <p:cNvSpPr/>
          <p:nvPr/>
        </p:nvSpPr>
        <p:spPr>
          <a:xfrm>
            <a:off x="7162800" y="5638800"/>
            <a:ext cx="0" cy="669925"/>
          </a:xfrm>
          <a:prstGeom prst="line">
            <a:avLst/>
          </a:prstGeom>
          <a:ln w="12700" cap="flat" cmpd="sng">
            <a:solidFill>
              <a:schemeClr val="tx1"/>
            </a:solidFill>
            <a:prstDash val="solid"/>
            <a:headEnd type="none" w="med" len="med"/>
            <a:tailEnd type="none" w="med" len="med"/>
          </a:ln>
        </p:spPr>
      </p:sp>
      <p:sp>
        <p:nvSpPr>
          <p:cNvPr id="173813" name="直接连接符 173812"/>
          <p:cNvSpPr/>
          <p:nvPr/>
        </p:nvSpPr>
        <p:spPr>
          <a:xfrm>
            <a:off x="7391400" y="5638800"/>
            <a:ext cx="0" cy="669925"/>
          </a:xfrm>
          <a:prstGeom prst="line">
            <a:avLst/>
          </a:prstGeom>
          <a:ln w="12700" cap="flat" cmpd="sng">
            <a:solidFill>
              <a:schemeClr val="tx1"/>
            </a:solidFill>
            <a:prstDash val="solid"/>
            <a:headEnd type="none" w="med" len="med"/>
            <a:tailEnd type="none" w="med" len="med"/>
          </a:ln>
        </p:spPr>
      </p:sp>
      <p:sp>
        <p:nvSpPr>
          <p:cNvPr id="173814" name="直接连接符 173813"/>
          <p:cNvSpPr/>
          <p:nvPr/>
        </p:nvSpPr>
        <p:spPr>
          <a:xfrm>
            <a:off x="7620000" y="5638800"/>
            <a:ext cx="0" cy="228600"/>
          </a:xfrm>
          <a:prstGeom prst="line">
            <a:avLst/>
          </a:prstGeom>
          <a:ln w="9525">
            <a:noFill/>
          </a:ln>
        </p:spPr>
      </p:sp>
      <p:sp>
        <p:nvSpPr>
          <p:cNvPr id="173815" name="直接连接符 173814"/>
          <p:cNvSpPr/>
          <p:nvPr/>
        </p:nvSpPr>
        <p:spPr>
          <a:xfrm>
            <a:off x="7162800" y="5638800"/>
            <a:ext cx="228600" cy="0"/>
          </a:xfrm>
          <a:prstGeom prst="line">
            <a:avLst/>
          </a:prstGeom>
          <a:ln w="9525">
            <a:noFill/>
          </a:ln>
        </p:spPr>
      </p:sp>
      <p:sp>
        <p:nvSpPr>
          <p:cNvPr id="173816" name="直接连接符 173815"/>
          <p:cNvSpPr/>
          <p:nvPr/>
        </p:nvSpPr>
        <p:spPr>
          <a:xfrm>
            <a:off x="6934200" y="5867400"/>
            <a:ext cx="0" cy="228600"/>
          </a:xfrm>
          <a:prstGeom prst="line">
            <a:avLst/>
          </a:prstGeom>
          <a:ln w="9525">
            <a:noFill/>
          </a:ln>
        </p:spPr>
      </p:sp>
      <p:sp>
        <p:nvSpPr>
          <p:cNvPr id="173817" name="直接连接符 173816"/>
          <p:cNvSpPr/>
          <p:nvPr/>
        </p:nvSpPr>
        <p:spPr>
          <a:xfrm>
            <a:off x="7391400" y="5638800"/>
            <a:ext cx="228600" cy="0"/>
          </a:xfrm>
          <a:prstGeom prst="line">
            <a:avLst/>
          </a:prstGeom>
          <a:ln w="9525">
            <a:noFill/>
          </a:ln>
        </p:spPr>
      </p:sp>
      <p:sp>
        <p:nvSpPr>
          <p:cNvPr id="173818" name="直接连接符 173817"/>
          <p:cNvSpPr/>
          <p:nvPr/>
        </p:nvSpPr>
        <p:spPr>
          <a:xfrm>
            <a:off x="7620000" y="5867400"/>
            <a:ext cx="0" cy="228600"/>
          </a:xfrm>
          <a:prstGeom prst="line">
            <a:avLst/>
          </a:prstGeom>
          <a:ln w="9525">
            <a:noFill/>
          </a:ln>
        </p:spPr>
      </p:sp>
      <p:sp>
        <p:nvSpPr>
          <p:cNvPr id="173819" name="直接连接符 173818"/>
          <p:cNvSpPr/>
          <p:nvPr/>
        </p:nvSpPr>
        <p:spPr>
          <a:xfrm>
            <a:off x="6934200" y="6096000"/>
            <a:ext cx="0" cy="212725"/>
          </a:xfrm>
          <a:prstGeom prst="line">
            <a:avLst/>
          </a:prstGeom>
          <a:ln w="9525">
            <a:noFill/>
          </a:ln>
        </p:spPr>
      </p:sp>
      <p:sp>
        <p:nvSpPr>
          <p:cNvPr id="173820" name="直接连接符 173819"/>
          <p:cNvSpPr/>
          <p:nvPr/>
        </p:nvSpPr>
        <p:spPr>
          <a:xfrm>
            <a:off x="7620000" y="6096000"/>
            <a:ext cx="0" cy="212725"/>
          </a:xfrm>
          <a:prstGeom prst="line">
            <a:avLst/>
          </a:prstGeom>
          <a:ln w="9525">
            <a:noFill/>
          </a:ln>
        </p:spPr>
      </p:sp>
      <p:sp>
        <p:nvSpPr>
          <p:cNvPr id="173821" name="直接连接符 173820"/>
          <p:cNvSpPr/>
          <p:nvPr/>
        </p:nvSpPr>
        <p:spPr>
          <a:xfrm>
            <a:off x="7162800" y="6308725"/>
            <a:ext cx="228600" cy="0"/>
          </a:xfrm>
          <a:prstGeom prst="line">
            <a:avLst/>
          </a:prstGeom>
          <a:ln w="9525">
            <a:noFill/>
          </a:ln>
        </p:spPr>
      </p:sp>
      <p:sp>
        <p:nvSpPr>
          <p:cNvPr id="173822" name="直接连接符 173821"/>
          <p:cNvSpPr/>
          <p:nvPr/>
        </p:nvSpPr>
        <p:spPr>
          <a:xfrm>
            <a:off x="7391400" y="6308725"/>
            <a:ext cx="228600" cy="0"/>
          </a:xfrm>
          <a:prstGeom prst="line">
            <a:avLst/>
          </a:prstGeom>
          <a:ln w="9525">
            <a:noFill/>
          </a:ln>
        </p:spPr>
      </p:sp>
      <p:sp>
        <p:nvSpPr>
          <p:cNvPr id="173823" name="矩形 173822"/>
          <p:cNvSpPr/>
          <p:nvPr/>
        </p:nvSpPr>
        <p:spPr>
          <a:xfrm>
            <a:off x="6629400" y="6096000"/>
            <a:ext cx="2286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824" name="矩形 173823"/>
          <p:cNvSpPr/>
          <p:nvPr/>
        </p:nvSpPr>
        <p:spPr>
          <a:xfrm>
            <a:off x="6400800" y="6096000"/>
            <a:ext cx="2286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825" name="矩形 173824"/>
          <p:cNvSpPr/>
          <p:nvPr/>
        </p:nvSpPr>
        <p:spPr>
          <a:xfrm>
            <a:off x="6172200" y="6096000"/>
            <a:ext cx="2286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826" name="矩形 173825"/>
          <p:cNvSpPr/>
          <p:nvPr/>
        </p:nvSpPr>
        <p:spPr>
          <a:xfrm>
            <a:off x="6629400" y="58674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827" name="矩形 173826"/>
          <p:cNvSpPr/>
          <p:nvPr/>
        </p:nvSpPr>
        <p:spPr>
          <a:xfrm>
            <a:off x="6400800" y="58674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828" name="矩形 173827"/>
          <p:cNvSpPr/>
          <p:nvPr/>
        </p:nvSpPr>
        <p:spPr>
          <a:xfrm>
            <a:off x="6172200" y="58674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829" name="矩形 173828"/>
          <p:cNvSpPr/>
          <p:nvPr/>
        </p:nvSpPr>
        <p:spPr>
          <a:xfrm>
            <a:off x="6629400" y="56388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830" name="矩形 173829"/>
          <p:cNvSpPr/>
          <p:nvPr/>
        </p:nvSpPr>
        <p:spPr>
          <a:xfrm>
            <a:off x="6400800" y="56388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831" name="矩形 173830"/>
          <p:cNvSpPr/>
          <p:nvPr/>
        </p:nvSpPr>
        <p:spPr>
          <a:xfrm>
            <a:off x="6172200" y="5638800"/>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832" name="直接连接符 173831"/>
          <p:cNvSpPr/>
          <p:nvPr/>
        </p:nvSpPr>
        <p:spPr>
          <a:xfrm>
            <a:off x="6172200" y="5638800"/>
            <a:ext cx="228600" cy="0"/>
          </a:xfrm>
          <a:prstGeom prst="line">
            <a:avLst/>
          </a:prstGeom>
          <a:ln w="9525">
            <a:noFill/>
          </a:ln>
        </p:spPr>
      </p:sp>
      <p:sp>
        <p:nvSpPr>
          <p:cNvPr id="173833" name="直接连接符 173832"/>
          <p:cNvSpPr/>
          <p:nvPr/>
        </p:nvSpPr>
        <p:spPr>
          <a:xfrm>
            <a:off x="6172200" y="5867400"/>
            <a:ext cx="685800" cy="0"/>
          </a:xfrm>
          <a:prstGeom prst="line">
            <a:avLst/>
          </a:prstGeom>
          <a:ln w="12700" cap="flat" cmpd="sng">
            <a:solidFill>
              <a:schemeClr val="tx1"/>
            </a:solidFill>
            <a:prstDash val="solid"/>
            <a:headEnd type="none" w="med" len="med"/>
            <a:tailEnd type="none" w="med" len="med"/>
          </a:ln>
        </p:spPr>
      </p:sp>
      <p:sp>
        <p:nvSpPr>
          <p:cNvPr id="173834" name="直接连接符 173833"/>
          <p:cNvSpPr/>
          <p:nvPr/>
        </p:nvSpPr>
        <p:spPr>
          <a:xfrm>
            <a:off x="6172200" y="6096000"/>
            <a:ext cx="685800" cy="0"/>
          </a:xfrm>
          <a:prstGeom prst="line">
            <a:avLst/>
          </a:prstGeom>
          <a:ln w="12700" cap="flat" cmpd="sng">
            <a:solidFill>
              <a:schemeClr val="tx1"/>
            </a:solidFill>
            <a:prstDash val="solid"/>
            <a:headEnd type="none" w="med" len="med"/>
            <a:tailEnd type="none" w="med" len="med"/>
          </a:ln>
        </p:spPr>
      </p:sp>
      <p:sp>
        <p:nvSpPr>
          <p:cNvPr id="173835" name="直接连接符 173834"/>
          <p:cNvSpPr/>
          <p:nvPr/>
        </p:nvSpPr>
        <p:spPr>
          <a:xfrm>
            <a:off x="6172200" y="6308725"/>
            <a:ext cx="228600" cy="0"/>
          </a:xfrm>
          <a:prstGeom prst="line">
            <a:avLst/>
          </a:prstGeom>
          <a:ln w="9525">
            <a:noFill/>
          </a:ln>
        </p:spPr>
      </p:sp>
      <p:sp>
        <p:nvSpPr>
          <p:cNvPr id="173836" name="直接连接符 173835"/>
          <p:cNvSpPr/>
          <p:nvPr/>
        </p:nvSpPr>
        <p:spPr>
          <a:xfrm>
            <a:off x="6172200" y="5638800"/>
            <a:ext cx="0" cy="228600"/>
          </a:xfrm>
          <a:prstGeom prst="line">
            <a:avLst/>
          </a:prstGeom>
          <a:ln w="9525">
            <a:noFill/>
          </a:ln>
        </p:spPr>
      </p:sp>
      <p:sp>
        <p:nvSpPr>
          <p:cNvPr id="173837" name="直接连接符 173836"/>
          <p:cNvSpPr/>
          <p:nvPr/>
        </p:nvSpPr>
        <p:spPr>
          <a:xfrm>
            <a:off x="6400800" y="5638800"/>
            <a:ext cx="0" cy="669925"/>
          </a:xfrm>
          <a:prstGeom prst="line">
            <a:avLst/>
          </a:prstGeom>
          <a:ln w="12700" cap="flat" cmpd="sng">
            <a:solidFill>
              <a:schemeClr val="tx1"/>
            </a:solidFill>
            <a:prstDash val="solid"/>
            <a:headEnd type="none" w="med" len="med"/>
            <a:tailEnd type="none" w="med" len="med"/>
          </a:ln>
        </p:spPr>
      </p:sp>
      <p:sp>
        <p:nvSpPr>
          <p:cNvPr id="173838" name="直接连接符 173837"/>
          <p:cNvSpPr/>
          <p:nvPr/>
        </p:nvSpPr>
        <p:spPr>
          <a:xfrm>
            <a:off x="6629400" y="5638800"/>
            <a:ext cx="0" cy="669925"/>
          </a:xfrm>
          <a:prstGeom prst="line">
            <a:avLst/>
          </a:prstGeom>
          <a:ln w="12700" cap="flat" cmpd="sng">
            <a:solidFill>
              <a:schemeClr val="tx1"/>
            </a:solidFill>
            <a:prstDash val="solid"/>
            <a:headEnd type="none" w="med" len="med"/>
            <a:tailEnd type="none" w="med" len="med"/>
          </a:ln>
        </p:spPr>
      </p:sp>
      <p:sp>
        <p:nvSpPr>
          <p:cNvPr id="173839" name="直接连接符 173838"/>
          <p:cNvSpPr/>
          <p:nvPr/>
        </p:nvSpPr>
        <p:spPr>
          <a:xfrm>
            <a:off x="6858000" y="5638800"/>
            <a:ext cx="0" cy="228600"/>
          </a:xfrm>
          <a:prstGeom prst="line">
            <a:avLst/>
          </a:prstGeom>
          <a:ln w="9525">
            <a:noFill/>
          </a:ln>
        </p:spPr>
      </p:sp>
      <p:sp>
        <p:nvSpPr>
          <p:cNvPr id="173840" name="直接连接符 173839"/>
          <p:cNvSpPr/>
          <p:nvPr/>
        </p:nvSpPr>
        <p:spPr>
          <a:xfrm>
            <a:off x="6400800" y="5638800"/>
            <a:ext cx="228600" cy="0"/>
          </a:xfrm>
          <a:prstGeom prst="line">
            <a:avLst/>
          </a:prstGeom>
          <a:ln w="9525">
            <a:noFill/>
          </a:ln>
        </p:spPr>
      </p:sp>
      <p:sp>
        <p:nvSpPr>
          <p:cNvPr id="173841" name="直接连接符 173840"/>
          <p:cNvSpPr/>
          <p:nvPr/>
        </p:nvSpPr>
        <p:spPr>
          <a:xfrm>
            <a:off x="6172200" y="5867400"/>
            <a:ext cx="0" cy="228600"/>
          </a:xfrm>
          <a:prstGeom prst="line">
            <a:avLst/>
          </a:prstGeom>
          <a:ln w="9525">
            <a:noFill/>
          </a:ln>
        </p:spPr>
      </p:sp>
      <p:sp>
        <p:nvSpPr>
          <p:cNvPr id="173842" name="直接连接符 173841"/>
          <p:cNvSpPr/>
          <p:nvPr/>
        </p:nvSpPr>
        <p:spPr>
          <a:xfrm>
            <a:off x="6629400" y="5638800"/>
            <a:ext cx="228600" cy="0"/>
          </a:xfrm>
          <a:prstGeom prst="line">
            <a:avLst/>
          </a:prstGeom>
          <a:ln w="9525">
            <a:noFill/>
          </a:ln>
        </p:spPr>
      </p:sp>
      <p:sp>
        <p:nvSpPr>
          <p:cNvPr id="173843" name="直接连接符 173842"/>
          <p:cNvSpPr/>
          <p:nvPr/>
        </p:nvSpPr>
        <p:spPr>
          <a:xfrm>
            <a:off x="6858000" y="5867400"/>
            <a:ext cx="0" cy="228600"/>
          </a:xfrm>
          <a:prstGeom prst="line">
            <a:avLst/>
          </a:prstGeom>
          <a:ln w="9525">
            <a:noFill/>
          </a:ln>
        </p:spPr>
      </p:sp>
      <p:sp>
        <p:nvSpPr>
          <p:cNvPr id="173844" name="直接连接符 173843"/>
          <p:cNvSpPr/>
          <p:nvPr/>
        </p:nvSpPr>
        <p:spPr>
          <a:xfrm>
            <a:off x="6172200" y="6096000"/>
            <a:ext cx="0" cy="212725"/>
          </a:xfrm>
          <a:prstGeom prst="line">
            <a:avLst/>
          </a:prstGeom>
          <a:ln w="9525">
            <a:noFill/>
          </a:ln>
        </p:spPr>
      </p:sp>
      <p:sp>
        <p:nvSpPr>
          <p:cNvPr id="173845" name="直接连接符 173844"/>
          <p:cNvSpPr/>
          <p:nvPr/>
        </p:nvSpPr>
        <p:spPr>
          <a:xfrm>
            <a:off x="6858000" y="6096000"/>
            <a:ext cx="0" cy="212725"/>
          </a:xfrm>
          <a:prstGeom prst="line">
            <a:avLst/>
          </a:prstGeom>
          <a:ln w="9525">
            <a:noFill/>
          </a:ln>
        </p:spPr>
      </p:sp>
      <p:sp>
        <p:nvSpPr>
          <p:cNvPr id="173846" name="直接连接符 173845"/>
          <p:cNvSpPr/>
          <p:nvPr/>
        </p:nvSpPr>
        <p:spPr>
          <a:xfrm>
            <a:off x="6400800" y="6308725"/>
            <a:ext cx="228600" cy="0"/>
          </a:xfrm>
          <a:prstGeom prst="line">
            <a:avLst/>
          </a:prstGeom>
          <a:ln w="9525">
            <a:noFill/>
          </a:ln>
        </p:spPr>
      </p:sp>
      <p:sp>
        <p:nvSpPr>
          <p:cNvPr id="173847" name="直接连接符 173846"/>
          <p:cNvSpPr/>
          <p:nvPr/>
        </p:nvSpPr>
        <p:spPr>
          <a:xfrm>
            <a:off x="6629400" y="6308725"/>
            <a:ext cx="228600" cy="0"/>
          </a:xfrm>
          <a:prstGeom prst="line">
            <a:avLst/>
          </a:prstGeom>
          <a:ln w="9525">
            <a:noFill/>
          </a:ln>
        </p:spPr>
      </p:sp>
      <p:sp>
        <p:nvSpPr>
          <p:cNvPr id="173848" name="矩形 173847"/>
          <p:cNvSpPr/>
          <p:nvPr/>
        </p:nvSpPr>
        <p:spPr>
          <a:xfrm>
            <a:off x="4800600" y="63246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1</a:t>
            </a:r>
            <a:endParaRPr lang="en-US" altLang="zh-CN" b="0">
              <a:latin typeface="华文新魏" panose="02010800040101010101" pitchFamily="2" charset="-122"/>
              <a:ea typeface="华文新魏" panose="02010800040101010101" pitchFamily="2" charset="-122"/>
            </a:endParaRPr>
          </a:p>
        </p:txBody>
      </p:sp>
      <p:sp>
        <p:nvSpPr>
          <p:cNvPr id="173849" name="矩形 173848"/>
          <p:cNvSpPr/>
          <p:nvPr/>
        </p:nvSpPr>
        <p:spPr>
          <a:xfrm>
            <a:off x="5562600" y="63246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0</a:t>
            </a:r>
            <a:endParaRPr lang="en-US" altLang="zh-CN" b="0">
              <a:latin typeface="华文新魏" panose="02010800040101010101" pitchFamily="2" charset="-122"/>
              <a:ea typeface="华文新魏" panose="02010800040101010101" pitchFamily="2" charset="-122"/>
            </a:endParaRPr>
          </a:p>
        </p:txBody>
      </p:sp>
      <p:sp>
        <p:nvSpPr>
          <p:cNvPr id="173850" name="矩形 173849"/>
          <p:cNvSpPr/>
          <p:nvPr/>
        </p:nvSpPr>
        <p:spPr>
          <a:xfrm>
            <a:off x="8458200" y="63246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0</a:t>
            </a:r>
            <a:endParaRPr lang="en-US" altLang="zh-CN" b="0">
              <a:latin typeface="华文新魏" panose="02010800040101010101" pitchFamily="2" charset="-122"/>
              <a:ea typeface="华文新魏" panose="02010800040101010101" pitchFamily="2" charset="-122"/>
            </a:endParaRPr>
          </a:p>
        </p:txBody>
      </p:sp>
      <p:sp>
        <p:nvSpPr>
          <p:cNvPr id="173851" name="矩形 173850"/>
          <p:cNvSpPr/>
          <p:nvPr/>
        </p:nvSpPr>
        <p:spPr>
          <a:xfrm>
            <a:off x="7772400" y="63246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0</a:t>
            </a:r>
            <a:endParaRPr lang="en-US" altLang="zh-CN" b="0">
              <a:latin typeface="华文新魏" panose="02010800040101010101" pitchFamily="2" charset="-122"/>
              <a:ea typeface="华文新魏" panose="02010800040101010101" pitchFamily="2" charset="-122"/>
            </a:endParaRPr>
          </a:p>
        </p:txBody>
      </p:sp>
      <p:sp>
        <p:nvSpPr>
          <p:cNvPr id="173852" name="矩形 173851"/>
          <p:cNvSpPr/>
          <p:nvPr/>
        </p:nvSpPr>
        <p:spPr>
          <a:xfrm>
            <a:off x="6248400" y="63246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0</a:t>
            </a:r>
            <a:endParaRPr lang="en-US" altLang="zh-CN" b="0">
              <a:latin typeface="华文新魏" panose="02010800040101010101" pitchFamily="2" charset="-122"/>
              <a:ea typeface="华文新魏" panose="02010800040101010101" pitchFamily="2" charset="-122"/>
            </a:endParaRPr>
          </a:p>
        </p:txBody>
      </p:sp>
      <p:sp>
        <p:nvSpPr>
          <p:cNvPr id="173853" name="矩形 173852"/>
          <p:cNvSpPr/>
          <p:nvPr/>
        </p:nvSpPr>
        <p:spPr>
          <a:xfrm>
            <a:off x="7010400" y="63246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1</a:t>
            </a:r>
            <a:endParaRPr lang="en-US" altLang="zh-CN" b="0">
              <a:latin typeface="华文新魏" panose="02010800040101010101" pitchFamily="2" charset="-122"/>
              <a:ea typeface="华文新魏" panose="02010800040101010101" pitchFamily="2" charset="-122"/>
            </a:endParaRPr>
          </a:p>
        </p:txBody>
      </p:sp>
      <p:grpSp>
        <p:nvGrpSpPr>
          <p:cNvPr id="173854" name="组合 173853"/>
          <p:cNvGrpSpPr/>
          <p:nvPr/>
        </p:nvGrpSpPr>
        <p:grpSpPr>
          <a:xfrm>
            <a:off x="4648200" y="5638800"/>
            <a:ext cx="685800" cy="746125"/>
            <a:chOff x="0" y="0"/>
            <a:chExt cx="432" cy="470"/>
          </a:xfrm>
        </p:grpSpPr>
        <p:sp>
          <p:nvSpPr>
            <p:cNvPr id="173855" name="矩形 173854"/>
            <p:cNvSpPr/>
            <p:nvPr/>
          </p:nvSpPr>
          <p:spPr>
            <a:xfrm>
              <a:off x="288" y="336"/>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solidFill>
                  <a:schemeClr val="accent1"/>
                </a:solidFill>
              </a:endParaRPr>
            </a:p>
          </p:txBody>
        </p:sp>
        <p:sp>
          <p:nvSpPr>
            <p:cNvPr id="173856" name="矩形 173855"/>
            <p:cNvSpPr/>
            <p:nvPr/>
          </p:nvSpPr>
          <p:spPr>
            <a:xfrm>
              <a:off x="144" y="336"/>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857" name="矩形 173856"/>
            <p:cNvSpPr/>
            <p:nvPr/>
          </p:nvSpPr>
          <p:spPr>
            <a:xfrm>
              <a:off x="0" y="336"/>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858" name="矩形 173857"/>
            <p:cNvSpPr/>
            <p:nvPr/>
          </p:nvSpPr>
          <p:spPr>
            <a:xfrm>
              <a:off x="288" y="192"/>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859" name="矩形 173858"/>
            <p:cNvSpPr/>
            <p:nvPr/>
          </p:nvSpPr>
          <p:spPr>
            <a:xfrm>
              <a:off x="144" y="192"/>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860" name="矩形 173859"/>
            <p:cNvSpPr/>
            <p:nvPr/>
          </p:nvSpPr>
          <p:spPr>
            <a:xfrm>
              <a:off x="0" y="192"/>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3861" name="矩形 173860"/>
            <p:cNvSpPr/>
            <p:nvPr/>
          </p:nvSpPr>
          <p:spPr>
            <a:xfrm>
              <a:off x="288" y="0"/>
              <a:ext cx="144" cy="192"/>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folHlink"/>
                  </a:solidFill>
                </a:rPr>
                <a:t>b</a:t>
              </a:r>
              <a:endParaRPr lang="en-US" altLang="zh-CN" sz="1400" b="1">
                <a:solidFill>
                  <a:schemeClr val="folHlink"/>
                </a:solidFill>
              </a:endParaRPr>
            </a:p>
          </p:txBody>
        </p:sp>
        <p:sp>
          <p:nvSpPr>
            <p:cNvPr id="173862" name="矩形 173861"/>
            <p:cNvSpPr/>
            <p:nvPr/>
          </p:nvSpPr>
          <p:spPr>
            <a:xfrm>
              <a:off x="144" y="0"/>
              <a:ext cx="144" cy="192"/>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863" name="矩形 173862"/>
            <p:cNvSpPr/>
            <p:nvPr/>
          </p:nvSpPr>
          <p:spPr>
            <a:xfrm>
              <a:off x="0" y="0"/>
              <a:ext cx="144" cy="192"/>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3864" name="直接连接符 173863"/>
            <p:cNvSpPr/>
            <p:nvPr/>
          </p:nvSpPr>
          <p:spPr>
            <a:xfrm>
              <a:off x="0" y="0"/>
              <a:ext cx="144" cy="0"/>
            </a:xfrm>
            <a:prstGeom prst="line">
              <a:avLst/>
            </a:prstGeom>
            <a:ln w="9525">
              <a:noFill/>
            </a:ln>
          </p:spPr>
        </p:sp>
        <p:sp>
          <p:nvSpPr>
            <p:cNvPr id="173865" name="直接连接符 173864"/>
            <p:cNvSpPr/>
            <p:nvPr/>
          </p:nvSpPr>
          <p:spPr>
            <a:xfrm>
              <a:off x="0" y="192"/>
              <a:ext cx="432" cy="0"/>
            </a:xfrm>
            <a:prstGeom prst="line">
              <a:avLst/>
            </a:prstGeom>
            <a:ln w="12700" cap="flat" cmpd="sng">
              <a:solidFill>
                <a:schemeClr val="tx1"/>
              </a:solidFill>
              <a:prstDash val="solid"/>
              <a:headEnd type="none" w="med" len="med"/>
              <a:tailEnd type="none" w="med" len="med"/>
            </a:ln>
          </p:spPr>
        </p:sp>
        <p:sp>
          <p:nvSpPr>
            <p:cNvPr id="173866" name="直接连接符 173865"/>
            <p:cNvSpPr/>
            <p:nvPr/>
          </p:nvSpPr>
          <p:spPr>
            <a:xfrm>
              <a:off x="0" y="336"/>
              <a:ext cx="432" cy="0"/>
            </a:xfrm>
            <a:prstGeom prst="line">
              <a:avLst/>
            </a:prstGeom>
            <a:ln w="12700" cap="flat" cmpd="sng">
              <a:solidFill>
                <a:schemeClr val="tx1"/>
              </a:solidFill>
              <a:prstDash val="solid"/>
              <a:headEnd type="none" w="med" len="med"/>
              <a:tailEnd type="none" w="med" len="med"/>
            </a:ln>
          </p:spPr>
        </p:sp>
        <p:sp>
          <p:nvSpPr>
            <p:cNvPr id="173867" name="直接连接符 173866"/>
            <p:cNvSpPr/>
            <p:nvPr/>
          </p:nvSpPr>
          <p:spPr>
            <a:xfrm>
              <a:off x="0" y="470"/>
              <a:ext cx="144" cy="0"/>
            </a:xfrm>
            <a:prstGeom prst="line">
              <a:avLst/>
            </a:prstGeom>
            <a:ln w="9525">
              <a:noFill/>
            </a:ln>
          </p:spPr>
        </p:sp>
        <p:sp>
          <p:nvSpPr>
            <p:cNvPr id="173868" name="直接连接符 173867"/>
            <p:cNvSpPr/>
            <p:nvPr/>
          </p:nvSpPr>
          <p:spPr>
            <a:xfrm>
              <a:off x="0" y="0"/>
              <a:ext cx="0" cy="192"/>
            </a:xfrm>
            <a:prstGeom prst="line">
              <a:avLst/>
            </a:prstGeom>
            <a:ln w="9525">
              <a:noFill/>
            </a:ln>
          </p:spPr>
        </p:sp>
        <p:sp>
          <p:nvSpPr>
            <p:cNvPr id="173869" name="直接连接符 173868"/>
            <p:cNvSpPr/>
            <p:nvPr/>
          </p:nvSpPr>
          <p:spPr>
            <a:xfrm>
              <a:off x="144" y="0"/>
              <a:ext cx="0" cy="470"/>
            </a:xfrm>
            <a:prstGeom prst="line">
              <a:avLst/>
            </a:prstGeom>
            <a:ln w="12700" cap="flat" cmpd="sng">
              <a:solidFill>
                <a:schemeClr val="tx1"/>
              </a:solidFill>
              <a:prstDash val="solid"/>
              <a:headEnd type="none" w="med" len="med"/>
              <a:tailEnd type="none" w="med" len="med"/>
            </a:ln>
          </p:spPr>
        </p:sp>
        <p:sp>
          <p:nvSpPr>
            <p:cNvPr id="173870" name="直接连接符 173869"/>
            <p:cNvSpPr/>
            <p:nvPr/>
          </p:nvSpPr>
          <p:spPr>
            <a:xfrm>
              <a:off x="288" y="0"/>
              <a:ext cx="0" cy="470"/>
            </a:xfrm>
            <a:prstGeom prst="line">
              <a:avLst/>
            </a:prstGeom>
            <a:ln w="12700" cap="flat" cmpd="sng">
              <a:solidFill>
                <a:schemeClr val="tx1"/>
              </a:solidFill>
              <a:prstDash val="solid"/>
              <a:headEnd type="none" w="med" len="med"/>
              <a:tailEnd type="none" w="med" len="med"/>
            </a:ln>
          </p:spPr>
        </p:sp>
        <p:sp>
          <p:nvSpPr>
            <p:cNvPr id="173871" name="直接连接符 173870"/>
            <p:cNvSpPr/>
            <p:nvPr/>
          </p:nvSpPr>
          <p:spPr>
            <a:xfrm>
              <a:off x="432" y="0"/>
              <a:ext cx="0" cy="192"/>
            </a:xfrm>
            <a:prstGeom prst="line">
              <a:avLst/>
            </a:prstGeom>
            <a:ln w="9525">
              <a:noFill/>
            </a:ln>
          </p:spPr>
        </p:sp>
        <p:sp>
          <p:nvSpPr>
            <p:cNvPr id="173872" name="直接连接符 173871"/>
            <p:cNvSpPr/>
            <p:nvPr/>
          </p:nvSpPr>
          <p:spPr>
            <a:xfrm>
              <a:off x="144" y="0"/>
              <a:ext cx="144" cy="0"/>
            </a:xfrm>
            <a:prstGeom prst="line">
              <a:avLst/>
            </a:prstGeom>
            <a:ln w="9525">
              <a:noFill/>
            </a:ln>
          </p:spPr>
        </p:sp>
        <p:sp>
          <p:nvSpPr>
            <p:cNvPr id="173873" name="直接连接符 173872"/>
            <p:cNvSpPr/>
            <p:nvPr/>
          </p:nvSpPr>
          <p:spPr>
            <a:xfrm>
              <a:off x="0" y="192"/>
              <a:ext cx="0" cy="144"/>
            </a:xfrm>
            <a:prstGeom prst="line">
              <a:avLst/>
            </a:prstGeom>
            <a:ln w="9525">
              <a:noFill/>
            </a:ln>
          </p:spPr>
        </p:sp>
        <p:sp>
          <p:nvSpPr>
            <p:cNvPr id="173874" name="直接连接符 173873"/>
            <p:cNvSpPr/>
            <p:nvPr/>
          </p:nvSpPr>
          <p:spPr>
            <a:xfrm>
              <a:off x="288" y="0"/>
              <a:ext cx="144" cy="0"/>
            </a:xfrm>
            <a:prstGeom prst="line">
              <a:avLst/>
            </a:prstGeom>
            <a:ln w="9525">
              <a:noFill/>
            </a:ln>
          </p:spPr>
        </p:sp>
        <p:sp>
          <p:nvSpPr>
            <p:cNvPr id="173875" name="直接连接符 173874"/>
            <p:cNvSpPr/>
            <p:nvPr/>
          </p:nvSpPr>
          <p:spPr>
            <a:xfrm>
              <a:off x="432" y="192"/>
              <a:ext cx="0" cy="144"/>
            </a:xfrm>
            <a:prstGeom prst="line">
              <a:avLst/>
            </a:prstGeom>
            <a:ln w="9525">
              <a:noFill/>
            </a:ln>
          </p:spPr>
        </p:sp>
        <p:sp>
          <p:nvSpPr>
            <p:cNvPr id="173876" name="直接连接符 173875"/>
            <p:cNvSpPr/>
            <p:nvPr/>
          </p:nvSpPr>
          <p:spPr>
            <a:xfrm>
              <a:off x="0" y="336"/>
              <a:ext cx="0" cy="134"/>
            </a:xfrm>
            <a:prstGeom prst="line">
              <a:avLst/>
            </a:prstGeom>
            <a:ln w="9525">
              <a:noFill/>
            </a:ln>
          </p:spPr>
        </p:sp>
        <p:sp>
          <p:nvSpPr>
            <p:cNvPr id="173877" name="直接连接符 173876"/>
            <p:cNvSpPr/>
            <p:nvPr/>
          </p:nvSpPr>
          <p:spPr>
            <a:xfrm>
              <a:off x="432" y="336"/>
              <a:ext cx="0" cy="134"/>
            </a:xfrm>
            <a:prstGeom prst="line">
              <a:avLst/>
            </a:prstGeom>
            <a:ln w="9525">
              <a:noFill/>
            </a:ln>
          </p:spPr>
        </p:sp>
        <p:sp>
          <p:nvSpPr>
            <p:cNvPr id="173878" name="直接连接符 173877"/>
            <p:cNvSpPr/>
            <p:nvPr/>
          </p:nvSpPr>
          <p:spPr>
            <a:xfrm>
              <a:off x="144" y="470"/>
              <a:ext cx="144" cy="0"/>
            </a:xfrm>
            <a:prstGeom prst="line">
              <a:avLst/>
            </a:prstGeom>
            <a:ln w="9525">
              <a:noFill/>
            </a:ln>
          </p:spPr>
        </p:sp>
        <p:sp>
          <p:nvSpPr>
            <p:cNvPr id="173879" name="直接连接符 173878"/>
            <p:cNvSpPr/>
            <p:nvPr/>
          </p:nvSpPr>
          <p:spPr>
            <a:xfrm>
              <a:off x="288" y="470"/>
              <a:ext cx="144" cy="0"/>
            </a:xfrm>
            <a:prstGeom prst="line">
              <a:avLst/>
            </a:prstGeom>
            <a:ln w="9525">
              <a:noFill/>
            </a:ln>
          </p:spPr>
        </p:sp>
      </p:grpSp>
      <p:sp>
        <p:nvSpPr>
          <p:cNvPr id="173880" name="直接连接符 173879"/>
          <p:cNvSpPr/>
          <p:nvPr/>
        </p:nvSpPr>
        <p:spPr>
          <a:xfrm>
            <a:off x="8534400" y="3352800"/>
            <a:ext cx="0" cy="1524000"/>
          </a:xfrm>
          <a:prstGeom prst="line">
            <a:avLst/>
          </a:prstGeom>
          <a:ln w="9525" cap="flat" cmpd="sng">
            <a:solidFill>
              <a:schemeClr val="tx1"/>
            </a:solidFill>
            <a:prstDash val="solid"/>
            <a:headEnd type="none" w="med" len="med"/>
            <a:tailEnd type="triangle" w="med" len="med"/>
          </a:ln>
        </p:spPr>
      </p:sp>
      <p:sp>
        <p:nvSpPr>
          <p:cNvPr id="173881" name="直接连接符 173880"/>
          <p:cNvSpPr/>
          <p:nvPr/>
        </p:nvSpPr>
        <p:spPr>
          <a:xfrm flipH="1">
            <a:off x="5029200" y="4876800"/>
            <a:ext cx="3505200" cy="685800"/>
          </a:xfrm>
          <a:prstGeom prst="line">
            <a:avLst/>
          </a:prstGeom>
          <a:ln w="9525" cap="flat" cmpd="sng">
            <a:solidFill>
              <a:schemeClr val="tx1"/>
            </a:solidFill>
            <a:prstDash val="solid"/>
            <a:headEnd type="none" w="med" len="med"/>
            <a:tailEnd type="triangle" w="med" len="med"/>
          </a:ln>
        </p:spPr>
      </p:sp>
      <p:sp>
        <p:nvSpPr>
          <p:cNvPr id="173882" name="直接连接符 173881"/>
          <p:cNvSpPr/>
          <p:nvPr/>
        </p:nvSpPr>
        <p:spPr>
          <a:xfrm flipH="1">
            <a:off x="5867400" y="4876800"/>
            <a:ext cx="2743200" cy="685800"/>
          </a:xfrm>
          <a:prstGeom prst="line">
            <a:avLst/>
          </a:prstGeom>
          <a:ln w="9525" cap="flat" cmpd="sng">
            <a:solidFill>
              <a:schemeClr val="tx1"/>
            </a:solidFill>
            <a:prstDash val="solid"/>
            <a:headEnd type="none" w="med" len="med"/>
            <a:tailEnd type="triangle" w="med" len="med"/>
          </a:ln>
        </p:spPr>
      </p:sp>
      <p:sp>
        <p:nvSpPr>
          <p:cNvPr id="173883" name="直接连接符 173882"/>
          <p:cNvSpPr/>
          <p:nvPr/>
        </p:nvSpPr>
        <p:spPr>
          <a:xfrm flipH="1">
            <a:off x="6553200" y="4876800"/>
            <a:ext cx="1981200" cy="685800"/>
          </a:xfrm>
          <a:prstGeom prst="line">
            <a:avLst/>
          </a:prstGeom>
          <a:ln w="9525" cap="flat" cmpd="sng">
            <a:solidFill>
              <a:schemeClr val="tx1"/>
            </a:solidFill>
            <a:prstDash val="solid"/>
            <a:headEnd type="none" w="med" len="med"/>
            <a:tailEnd type="triangle" w="med" len="med"/>
          </a:ln>
        </p:spPr>
      </p:sp>
      <p:sp>
        <p:nvSpPr>
          <p:cNvPr id="173884" name="直接连接符 173883"/>
          <p:cNvSpPr/>
          <p:nvPr/>
        </p:nvSpPr>
        <p:spPr>
          <a:xfrm rot="-10800000" flipH="1">
            <a:off x="7315200" y="4876800"/>
            <a:ext cx="1295400" cy="609600"/>
          </a:xfrm>
          <a:prstGeom prst="line">
            <a:avLst/>
          </a:prstGeom>
          <a:ln w="9525" cap="flat" cmpd="sng">
            <a:solidFill>
              <a:schemeClr val="tx1"/>
            </a:solidFill>
            <a:prstDash val="solid"/>
            <a:headEnd type="none" w="med" len="med"/>
            <a:tailEnd type="triangle" w="med" len="med"/>
          </a:ln>
        </p:spPr>
      </p:sp>
      <p:sp>
        <p:nvSpPr>
          <p:cNvPr id="173885" name="直接连接符 173884"/>
          <p:cNvSpPr/>
          <p:nvPr/>
        </p:nvSpPr>
        <p:spPr>
          <a:xfrm flipH="1">
            <a:off x="8001000" y="4953000"/>
            <a:ext cx="533400" cy="533400"/>
          </a:xfrm>
          <a:prstGeom prst="line">
            <a:avLst/>
          </a:prstGeom>
          <a:ln w="9525" cap="flat" cmpd="sng">
            <a:solidFill>
              <a:schemeClr val="tx1"/>
            </a:solidFill>
            <a:prstDash val="solid"/>
            <a:headEnd type="none" w="med" len="med"/>
            <a:tailEnd type="triangle" w="med" len="med"/>
          </a:ln>
        </p:spPr>
      </p:sp>
      <p:sp>
        <p:nvSpPr>
          <p:cNvPr id="173886" name="直接连接符 173885"/>
          <p:cNvSpPr/>
          <p:nvPr/>
        </p:nvSpPr>
        <p:spPr>
          <a:xfrm>
            <a:off x="8534400" y="4876800"/>
            <a:ext cx="304800" cy="685800"/>
          </a:xfrm>
          <a:prstGeom prst="line">
            <a:avLst/>
          </a:prstGeom>
          <a:ln w="9525" cap="flat" cmpd="sng">
            <a:solidFill>
              <a:schemeClr val="tx1"/>
            </a:solidFill>
            <a:prstDash val="solid"/>
            <a:headEnd type="none" w="med" len="med"/>
            <a:tailEnd type="triangle" w="med" len="med"/>
          </a:ln>
        </p:spPr>
      </p:sp>
      <p:sp>
        <p:nvSpPr>
          <p:cNvPr id="173887" name="任意多边形 173886"/>
          <p:cNvSpPr/>
          <p:nvPr/>
        </p:nvSpPr>
        <p:spPr>
          <a:xfrm rot="10800000">
            <a:off x="3733800" y="5257800"/>
            <a:ext cx="381000" cy="7620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9525" cap="flat" cmpd="sng">
            <a:solidFill>
              <a:schemeClr val="tx1"/>
            </a:solidFill>
            <a:prstDash val="solid"/>
            <a:headEnd type="none" w="med" len="med"/>
            <a:tailEnd type="none" w="med" len="med"/>
          </a:ln>
        </p:spPr>
        <p:txBody>
          <a:bodyPr/>
          <a:p>
            <a:endParaRPr lang="zh-CN" altLang="en-US"/>
          </a:p>
        </p:txBody>
      </p:sp>
      <p:sp>
        <p:nvSpPr>
          <p:cNvPr id="173888" name="任意多边形 173887"/>
          <p:cNvSpPr/>
          <p:nvPr/>
        </p:nvSpPr>
        <p:spPr>
          <a:xfrm rot="10800000">
            <a:off x="8077200" y="4953000"/>
            <a:ext cx="533400" cy="15240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9525" cap="flat" cmpd="sng">
            <a:solidFill>
              <a:schemeClr val="tx1"/>
            </a:solidFill>
            <a:prstDash val="solid"/>
            <a:headEnd type="none" w="med" len="med"/>
            <a:tailEnd type="none" w="med" len="med"/>
          </a:ln>
        </p:spPr>
        <p:txBody>
          <a:bodyPr/>
          <a:p>
            <a:endParaRPr lang="zh-CN" altLang="en-US"/>
          </a:p>
        </p:txBody>
      </p:sp>
      <p:sp>
        <p:nvSpPr>
          <p:cNvPr id="173889" name="任意多边形 173888"/>
          <p:cNvSpPr/>
          <p:nvPr/>
        </p:nvSpPr>
        <p:spPr>
          <a:xfrm rot="10800000">
            <a:off x="6477000" y="3429000"/>
            <a:ext cx="381000" cy="7620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9525" cap="flat" cmpd="sng">
            <a:solidFill>
              <a:schemeClr val="tx1"/>
            </a:solidFill>
            <a:prstDash val="solid"/>
            <a:headEnd type="none" w="med" len="med"/>
            <a:tailEnd type="none" w="med" len="med"/>
          </a:ln>
        </p:spPr>
        <p:txBody>
          <a:bodyPr/>
          <a:p>
            <a:endParaRPr lang="zh-CN" altLang="en-US"/>
          </a:p>
        </p:txBody>
      </p:sp>
      <p:sp>
        <p:nvSpPr>
          <p:cNvPr id="173890" name="直接连接符 173889"/>
          <p:cNvSpPr/>
          <p:nvPr/>
        </p:nvSpPr>
        <p:spPr>
          <a:xfrm>
            <a:off x="4343400" y="2057400"/>
            <a:ext cx="2362200" cy="457200"/>
          </a:xfrm>
          <a:prstGeom prst="line">
            <a:avLst/>
          </a:prstGeom>
          <a:ln w="9525" cap="flat" cmpd="sng">
            <a:solidFill>
              <a:schemeClr val="tx1"/>
            </a:solidFill>
            <a:prstDash val="solid"/>
            <a:headEnd type="none" w="med" len="med"/>
            <a:tailEnd type="triangle" w="med" len="med"/>
          </a:ln>
        </p:spPr>
      </p:sp>
      <p:sp>
        <p:nvSpPr>
          <p:cNvPr id="173891" name="直接连接符 173890"/>
          <p:cNvSpPr/>
          <p:nvPr/>
        </p:nvSpPr>
        <p:spPr>
          <a:xfrm>
            <a:off x="4267200" y="2057400"/>
            <a:ext cx="4267200" cy="609600"/>
          </a:xfrm>
          <a:prstGeom prst="line">
            <a:avLst/>
          </a:prstGeom>
          <a:ln w="9525" cap="flat" cmpd="sng">
            <a:solidFill>
              <a:schemeClr val="tx1"/>
            </a:solidFill>
            <a:prstDash val="solid"/>
            <a:headEnd type="none" w="med" len="med"/>
            <a:tailEnd type="triangle" w="med" len="med"/>
          </a:ln>
        </p:spPr>
      </p:sp>
      <p:sp>
        <p:nvSpPr>
          <p:cNvPr id="173892" name="矩形 173891"/>
          <p:cNvSpPr/>
          <p:nvPr/>
        </p:nvSpPr>
        <p:spPr>
          <a:xfrm>
            <a:off x="3657600" y="63246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1</a:t>
            </a:r>
            <a:endParaRPr lang="en-US" altLang="zh-CN" b="0">
              <a:latin typeface="华文新魏" panose="02010800040101010101" pitchFamily="2" charset="-122"/>
              <a:ea typeface="华文新魏" panose="02010800040101010101" pitchFamily="2" charset="-122"/>
            </a:endParaRPr>
          </a:p>
        </p:txBody>
      </p:sp>
      <p:sp>
        <p:nvSpPr>
          <p:cNvPr id="173893" name="矩形 173892"/>
          <p:cNvSpPr/>
          <p:nvPr/>
        </p:nvSpPr>
        <p:spPr>
          <a:xfrm>
            <a:off x="3886200" y="2819400"/>
            <a:ext cx="457200" cy="304800"/>
          </a:xfrm>
          <a:prstGeom prst="rect">
            <a:avLst/>
          </a:prstGeom>
          <a:solidFill>
            <a:srgbClr val="FFFFFF"/>
          </a:solidFill>
          <a:ln w="9525">
            <a:noFill/>
          </a:ln>
        </p:spPr>
        <p:txBody>
          <a:bodyPr wrap="none" lIns="0" tIns="0" rIns="0" bIns="0" anchor="ctr"/>
          <a:p>
            <a:r>
              <a:rPr lang="en-US" altLang="zh-CN" b="0">
                <a:solidFill>
                  <a:schemeClr val="hlink"/>
                </a:solidFill>
                <a:latin typeface="华文新魏" panose="02010800040101010101" pitchFamily="2" charset="-122"/>
                <a:ea typeface="华文新魏" panose="02010800040101010101" pitchFamily="2" charset="-122"/>
              </a:rPr>
              <a:t>1</a:t>
            </a:r>
            <a:endParaRPr lang="en-US" altLang="zh-CN" b="0">
              <a:solidFill>
                <a:schemeClr val="hlink"/>
              </a:solidFill>
              <a:latin typeface="华文新魏" panose="02010800040101010101" pitchFamily="2" charset="-122"/>
              <a:ea typeface="华文新魏" panose="02010800040101010101" pitchFamily="2" charset="-122"/>
            </a:endParaRPr>
          </a:p>
        </p:txBody>
      </p:sp>
      <p:sp>
        <p:nvSpPr>
          <p:cNvPr id="173894" name="矩形 173893"/>
          <p:cNvSpPr/>
          <p:nvPr/>
        </p:nvSpPr>
        <p:spPr>
          <a:xfrm>
            <a:off x="5791200" y="2819400"/>
            <a:ext cx="457200" cy="304800"/>
          </a:xfrm>
          <a:prstGeom prst="rect">
            <a:avLst/>
          </a:prstGeom>
          <a:solidFill>
            <a:srgbClr val="FFFFFF"/>
          </a:solidFill>
          <a:ln w="9525">
            <a:noFill/>
          </a:ln>
        </p:spPr>
        <p:txBody>
          <a:bodyPr wrap="none" lIns="0" tIns="0" rIns="0" bIns="0" anchor="ctr"/>
          <a:p>
            <a:r>
              <a:rPr lang="en-US" altLang="zh-CN" b="0">
                <a:solidFill>
                  <a:schemeClr val="hlink"/>
                </a:solidFill>
                <a:latin typeface="华文新魏" panose="02010800040101010101" pitchFamily="2" charset="-122"/>
                <a:ea typeface="华文新魏" panose="02010800040101010101" pitchFamily="2" charset="-122"/>
              </a:rPr>
              <a:t>1</a:t>
            </a:r>
            <a:endParaRPr lang="en-US" altLang="zh-CN" b="0">
              <a:solidFill>
                <a:schemeClr val="hlink"/>
              </a:solidFill>
              <a:latin typeface="华文新魏" panose="02010800040101010101" pitchFamily="2" charset="-122"/>
              <a:ea typeface="华文新魏" panose="02010800040101010101" pitchFamily="2" charset="-122"/>
            </a:endParaRPr>
          </a:p>
        </p:txBody>
      </p:sp>
      <p:sp>
        <p:nvSpPr>
          <p:cNvPr id="173895" name="矩形 173894"/>
          <p:cNvSpPr/>
          <p:nvPr/>
        </p:nvSpPr>
        <p:spPr>
          <a:xfrm>
            <a:off x="7620000" y="28956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0</a:t>
            </a:r>
            <a:endParaRPr lang="en-US" altLang="zh-CN" b="0">
              <a:latin typeface="华文新魏" panose="02010800040101010101" pitchFamily="2" charset="-122"/>
              <a:ea typeface="华文新魏" panose="02010800040101010101" pitchFamily="2" charset="-122"/>
            </a:endParaRPr>
          </a:p>
        </p:txBody>
      </p:sp>
      <p:sp>
        <p:nvSpPr>
          <p:cNvPr id="173896" name="矩形 173895"/>
          <p:cNvSpPr/>
          <p:nvPr/>
        </p:nvSpPr>
        <p:spPr>
          <a:xfrm>
            <a:off x="4953000" y="1600200"/>
            <a:ext cx="457200" cy="304800"/>
          </a:xfrm>
          <a:prstGeom prst="rect">
            <a:avLst/>
          </a:prstGeom>
          <a:solidFill>
            <a:srgbClr val="FFFFFF"/>
          </a:solidFill>
          <a:ln w="9525">
            <a:noFill/>
          </a:ln>
        </p:spPr>
        <p:txBody>
          <a:bodyPr wrap="none" lIns="0" tIns="0" rIns="0" bIns="0" anchor="ctr"/>
          <a:p>
            <a:r>
              <a:rPr lang="en-US" altLang="zh-CN" b="0">
                <a:latin typeface="华文新魏" panose="02010800040101010101" pitchFamily="2" charset="-122"/>
                <a:ea typeface="华文新魏" panose="02010800040101010101" pitchFamily="2" charset="-122"/>
              </a:rPr>
              <a:t>1</a:t>
            </a:r>
            <a:endParaRPr lang="en-US" altLang="zh-CN" b="0">
              <a:latin typeface="华文新魏" panose="02010800040101010101" pitchFamily="2" charset="-122"/>
              <a:ea typeface="华文新魏" panose="02010800040101010101" pitchFamily="2" charset="-122"/>
            </a:endParaRPr>
          </a:p>
        </p:txBody>
      </p:sp>
      <p:sp>
        <p:nvSpPr>
          <p:cNvPr id="2" name="日期占位符 1"/>
          <p:cNvSpPr/>
          <p:nvPr>
            <p:ph type="dt" sz="half" idx="4294967295"/>
          </p:nvPr>
        </p:nvSpPr>
        <p:spPr>
          <a:xfrm>
            <a:off x="0" y="6356350"/>
            <a:ext cx="2057400" cy="365125"/>
          </a:xfrm>
        </p:spPr>
        <p:txBody>
          <a:bodyPr/>
          <a:p>
            <a:pPr lvl="0" eaLnBrk="1" hangingPunct="1">
              <a:spcBef>
                <a:spcPct val="0"/>
              </a:spcBef>
              <a:buClrTx/>
            </a:pPr>
            <a:fld id="{BB962C8B-B14F-4D97-AF65-F5344CB8AC3E}" type="datetime1">
              <a:rPr lang="zh-CN" altLang="en-US" dirty="0"/>
            </a:fld>
            <a:endParaRPr lang="zh-CN" altLang="en-US" dirty="0">
              <a:latin typeface="宋体" panose="02010600030101010101" pitchFamily="2" charset="-122"/>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74082" name="标题 174081"/>
          <p:cNvSpPr>
            <a:spLocks noGrp="1"/>
          </p:cNvSpPr>
          <p:nvPr>
            <p:ph type="title"/>
          </p:nvPr>
        </p:nvSpPr>
        <p:spPr/>
        <p:txBody>
          <a:bodyPr anchor="b"/>
          <a:p>
            <a:r>
              <a:rPr lang="en-US" altLang="zh-CN" sz="2800" b="1"/>
              <a:t>2.6.3 </a:t>
            </a:r>
            <a:r>
              <a:rPr lang="zh-CN" altLang="en-US" sz="2800" b="1" dirty="0"/>
              <a:t>剪枝技术在博弈问题中的应用（</a:t>
            </a:r>
            <a:r>
              <a:rPr lang="en-US" altLang="zh-CN" sz="2800" b="1"/>
              <a:t>7</a:t>
            </a:r>
            <a:r>
              <a:rPr lang="zh-CN" altLang="en-US" sz="2800" b="1" dirty="0"/>
              <a:t>）</a:t>
            </a:r>
            <a:endParaRPr lang="zh-CN" altLang="en-US" sz="2800" b="1" dirty="0"/>
          </a:p>
        </p:txBody>
      </p:sp>
      <p:sp>
        <p:nvSpPr>
          <p:cNvPr id="174083" name="文本占位符 174082"/>
          <p:cNvSpPr>
            <a:spLocks noGrp="1"/>
          </p:cNvSpPr>
          <p:nvPr>
            <p:ph type="body" idx="4294967295"/>
          </p:nvPr>
        </p:nvSpPr>
        <p:spPr>
          <a:xfrm>
            <a:off x="871855" y="1511935"/>
            <a:ext cx="7886700" cy="4351655"/>
          </a:xfrm>
        </p:spPr>
        <p:txBody>
          <a:bodyPr/>
          <a:p>
            <a:pPr lvl="1">
              <a:buNone/>
            </a:pPr>
            <a:r>
              <a:rPr lang="zh-CN" altLang="en-US" b="1" dirty="0"/>
              <a:t>按照</a:t>
            </a:r>
            <a:r>
              <a:rPr lang="en-US" altLang="zh-CN" b="1"/>
              <a:t>a</a:t>
            </a:r>
            <a:r>
              <a:rPr lang="zh-CN" altLang="en-US" b="1" dirty="0"/>
              <a:t>方走步最佳得分为</a:t>
            </a:r>
            <a:r>
              <a:rPr lang="en-US" altLang="zh-CN" b="1"/>
              <a:t>1</a:t>
            </a:r>
            <a:endParaRPr lang="en-US" altLang="zh-CN" b="1"/>
          </a:p>
          <a:p>
            <a:pPr lvl="1">
              <a:buNone/>
            </a:pPr>
            <a:endParaRPr lang="en-US" altLang="zh-CN" b="1"/>
          </a:p>
          <a:p>
            <a:pPr lvl="1">
              <a:buNone/>
            </a:pPr>
            <a:endParaRPr lang="en-US" altLang="zh-CN"/>
          </a:p>
          <a:p>
            <a:pPr lvl="1">
              <a:buNone/>
            </a:pPr>
            <a:r>
              <a:rPr lang="zh-CN" altLang="en-US" b="1" dirty="0"/>
              <a:t>不利得分为</a:t>
            </a:r>
            <a:endParaRPr lang="zh-CN" altLang="en-US" b="1" dirty="0"/>
          </a:p>
          <a:p>
            <a:pPr lvl="1">
              <a:buNone/>
            </a:pPr>
            <a:endParaRPr lang="zh-CN" altLang="en-US" dirty="0"/>
          </a:p>
          <a:p>
            <a:pPr lvl="1">
              <a:buNone/>
            </a:pPr>
            <a:endParaRPr lang="zh-CN" altLang="en-US" dirty="0"/>
          </a:p>
          <a:p>
            <a:pPr lvl="1">
              <a:buNone/>
            </a:pPr>
            <a:r>
              <a:rPr lang="zh-CN" altLang="en-US" b="1" dirty="0"/>
              <a:t>如果</a:t>
            </a:r>
            <a:r>
              <a:rPr lang="en-US" altLang="zh-CN" b="1"/>
              <a:t>a</a:t>
            </a:r>
            <a:r>
              <a:rPr lang="zh-CN" altLang="en-US" b="1" dirty="0"/>
              <a:t>方按这一估计选择</a:t>
            </a:r>
            <a:r>
              <a:rPr lang="zh-CN" altLang="en-US" dirty="0"/>
              <a:t>            ，</a:t>
            </a:r>
            <a:r>
              <a:rPr lang="zh-CN" altLang="en-US" b="1" dirty="0"/>
              <a:t>则</a:t>
            </a:r>
            <a:r>
              <a:rPr lang="en-US" altLang="zh-CN" b="1"/>
              <a:t>b</a:t>
            </a:r>
            <a:r>
              <a:rPr lang="zh-CN" altLang="en-US" b="1" dirty="0"/>
              <a:t>方有</a:t>
            </a:r>
            <a:r>
              <a:rPr lang="en-US" altLang="zh-CN" b="1"/>
              <a:t>4</a:t>
            </a:r>
            <a:endParaRPr lang="en-US" altLang="zh-CN" b="1"/>
          </a:p>
          <a:p>
            <a:pPr lvl="1">
              <a:buNone/>
            </a:pPr>
            <a:r>
              <a:rPr lang="zh-CN" altLang="en-US" b="1" dirty="0"/>
              <a:t>种最佳选择，实际上，除了              之外，</a:t>
            </a:r>
            <a:endParaRPr lang="zh-CN" altLang="en-US" b="1" dirty="0"/>
          </a:p>
          <a:p>
            <a:pPr lvl="1">
              <a:buNone/>
            </a:pPr>
            <a:r>
              <a:rPr lang="zh-CN" altLang="en-US" b="1" dirty="0"/>
              <a:t>都立即出现</a:t>
            </a:r>
            <a:r>
              <a:rPr lang="en-US" altLang="zh-CN" b="1"/>
              <a:t>a</a:t>
            </a:r>
            <a:r>
              <a:rPr lang="zh-CN" altLang="en-US" b="1" dirty="0"/>
              <a:t>方的胜局。  </a:t>
            </a:r>
            <a:endParaRPr lang="zh-CN" altLang="en-US" b="1" dirty="0"/>
          </a:p>
        </p:txBody>
      </p:sp>
      <p:sp>
        <p:nvSpPr>
          <p:cNvPr id="174084" name="矩形 174083"/>
          <p:cNvSpPr/>
          <p:nvPr/>
        </p:nvSpPr>
        <p:spPr>
          <a:xfrm>
            <a:off x="4064000" y="2438400"/>
            <a:ext cx="2032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085" name="矩形 174084"/>
          <p:cNvSpPr/>
          <p:nvPr/>
        </p:nvSpPr>
        <p:spPr>
          <a:xfrm>
            <a:off x="3860800" y="2438400"/>
            <a:ext cx="2032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086" name="矩形 174085"/>
          <p:cNvSpPr/>
          <p:nvPr/>
        </p:nvSpPr>
        <p:spPr>
          <a:xfrm>
            <a:off x="3657600" y="2438400"/>
            <a:ext cx="2032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087" name="矩形 174086"/>
          <p:cNvSpPr/>
          <p:nvPr/>
        </p:nvSpPr>
        <p:spPr>
          <a:xfrm>
            <a:off x="4064000" y="2209800"/>
            <a:ext cx="2032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088" name="矩形 174087"/>
          <p:cNvSpPr/>
          <p:nvPr/>
        </p:nvSpPr>
        <p:spPr>
          <a:xfrm>
            <a:off x="3860800" y="2209800"/>
            <a:ext cx="2032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4089" name="矩形 174088"/>
          <p:cNvSpPr/>
          <p:nvPr/>
        </p:nvSpPr>
        <p:spPr>
          <a:xfrm>
            <a:off x="3657600" y="2209800"/>
            <a:ext cx="2032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090" name="矩形 174089"/>
          <p:cNvSpPr/>
          <p:nvPr/>
        </p:nvSpPr>
        <p:spPr>
          <a:xfrm>
            <a:off x="4064000" y="1981200"/>
            <a:ext cx="2032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accent1"/>
                </a:solidFill>
              </a:rPr>
              <a:t>b</a:t>
            </a:r>
            <a:endParaRPr lang="en-US" altLang="zh-CN" sz="1400" b="1">
              <a:solidFill>
                <a:schemeClr val="accent1"/>
              </a:solidFill>
            </a:endParaRPr>
          </a:p>
        </p:txBody>
      </p:sp>
      <p:sp>
        <p:nvSpPr>
          <p:cNvPr id="174091" name="矩形 174090"/>
          <p:cNvSpPr/>
          <p:nvPr/>
        </p:nvSpPr>
        <p:spPr>
          <a:xfrm>
            <a:off x="3860800" y="1981200"/>
            <a:ext cx="2032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092" name="矩形 174091"/>
          <p:cNvSpPr/>
          <p:nvPr/>
        </p:nvSpPr>
        <p:spPr>
          <a:xfrm>
            <a:off x="3657600" y="1981200"/>
            <a:ext cx="2032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4093" name="直接连接符 174092"/>
          <p:cNvSpPr/>
          <p:nvPr/>
        </p:nvSpPr>
        <p:spPr>
          <a:xfrm>
            <a:off x="3657600" y="2209800"/>
            <a:ext cx="609600" cy="0"/>
          </a:xfrm>
          <a:prstGeom prst="line">
            <a:avLst/>
          </a:prstGeom>
          <a:ln w="12700" cap="flat" cmpd="sng">
            <a:solidFill>
              <a:schemeClr val="tx1"/>
            </a:solidFill>
            <a:prstDash val="solid"/>
            <a:headEnd type="none" w="med" len="med"/>
            <a:tailEnd type="none" w="med" len="med"/>
          </a:ln>
        </p:spPr>
      </p:sp>
      <p:sp>
        <p:nvSpPr>
          <p:cNvPr id="174094" name="直接连接符 174093"/>
          <p:cNvSpPr/>
          <p:nvPr/>
        </p:nvSpPr>
        <p:spPr>
          <a:xfrm>
            <a:off x="3657600" y="2438400"/>
            <a:ext cx="609600" cy="0"/>
          </a:xfrm>
          <a:prstGeom prst="line">
            <a:avLst/>
          </a:prstGeom>
          <a:ln w="12700" cap="flat" cmpd="sng">
            <a:solidFill>
              <a:schemeClr val="tx1"/>
            </a:solidFill>
            <a:prstDash val="solid"/>
            <a:headEnd type="none" w="med" len="med"/>
            <a:tailEnd type="none" w="med" len="med"/>
          </a:ln>
        </p:spPr>
      </p:sp>
      <p:sp>
        <p:nvSpPr>
          <p:cNvPr id="174095" name="直接连接符 174094"/>
          <p:cNvSpPr/>
          <p:nvPr/>
        </p:nvSpPr>
        <p:spPr>
          <a:xfrm>
            <a:off x="3860800" y="1981200"/>
            <a:ext cx="0" cy="669925"/>
          </a:xfrm>
          <a:prstGeom prst="line">
            <a:avLst/>
          </a:prstGeom>
          <a:ln w="12700" cap="flat" cmpd="sng">
            <a:solidFill>
              <a:schemeClr val="tx1"/>
            </a:solidFill>
            <a:prstDash val="solid"/>
            <a:headEnd type="none" w="med" len="med"/>
            <a:tailEnd type="none" w="med" len="med"/>
          </a:ln>
        </p:spPr>
      </p:sp>
      <p:sp>
        <p:nvSpPr>
          <p:cNvPr id="174096" name="直接连接符 174095"/>
          <p:cNvSpPr/>
          <p:nvPr/>
        </p:nvSpPr>
        <p:spPr>
          <a:xfrm>
            <a:off x="4064000" y="1981200"/>
            <a:ext cx="0" cy="669925"/>
          </a:xfrm>
          <a:prstGeom prst="line">
            <a:avLst/>
          </a:prstGeom>
          <a:ln w="12700" cap="flat" cmpd="sng">
            <a:solidFill>
              <a:schemeClr val="tx1"/>
            </a:solidFill>
            <a:prstDash val="solid"/>
            <a:headEnd type="none" w="med" len="med"/>
            <a:tailEnd type="none" w="med" len="med"/>
          </a:ln>
        </p:spPr>
      </p:sp>
      <p:sp>
        <p:nvSpPr>
          <p:cNvPr id="174097" name="矩形 174096"/>
          <p:cNvSpPr/>
          <p:nvPr/>
        </p:nvSpPr>
        <p:spPr>
          <a:xfrm>
            <a:off x="5791200" y="2378075"/>
            <a:ext cx="1524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098" name="矩形 174097"/>
          <p:cNvSpPr/>
          <p:nvPr/>
        </p:nvSpPr>
        <p:spPr>
          <a:xfrm>
            <a:off x="5486400" y="2378075"/>
            <a:ext cx="3048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099" name="矩形 174098"/>
          <p:cNvSpPr/>
          <p:nvPr/>
        </p:nvSpPr>
        <p:spPr>
          <a:xfrm>
            <a:off x="5257800" y="2378075"/>
            <a:ext cx="2286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4100" name="矩形 174099"/>
          <p:cNvSpPr/>
          <p:nvPr/>
        </p:nvSpPr>
        <p:spPr>
          <a:xfrm>
            <a:off x="5791200" y="2149475"/>
            <a:ext cx="1524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101" name="矩形 174100"/>
          <p:cNvSpPr/>
          <p:nvPr/>
        </p:nvSpPr>
        <p:spPr>
          <a:xfrm>
            <a:off x="5486400" y="2149475"/>
            <a:ext cx="3048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4102" name="矩形 174101"/>
          <p:cNvSpPr/>
          <p:nvPr/>
        </p:nvSpPr>
        <p:spPr>
          <a:xfrm>
            <a:off x="5257800" y="2149475"/>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103" name="矩形 174102"/>
          <p:cNvSpPr/>
          <p:nvPr/>
        </p:nvSpPr>
        <p:spPr>
          <a:xfrm>
            <a:off x="5791200" y="1920875"/>
            <a:ext cx="1524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accent1"/>
                </a:solidFill>
              </a:rPr>
              <a:t>b</a:t>
            </a:r>
            <a:endParaRPr lang="en-US" altLang="zh-CN" sz="1400" b="1">
              <a:solidFill>
                <a:schemeClr val="accent1"/>
              </a:solidFill>
            </a:endParaRPr>
          </a:p>
        </p:txBody>
      </p:sp>
      <p:sp>
        <p:nvSpPr>
          <p:cNvPr id="174104" name="矩形 174103"/>
          <p:cNvSpPr/>
          <p:nvPr/>
        </p:nvSpPr>
        <p:spPr>
          <a:xfrm>
            <a:off x="5486400" y="1920875"/>
            <a:ext cx="3048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105" name="矩形 174104"/>
          <p:cNvSpPr/>
          <p:nvPr/>
        </p:nvSpPr>
        <p:spPr>
          <a:xfrm>
            <a:off x="5257800" y="1920875"/>
            <a:ext cx="2286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106" name="直接连接符 174105"/>
          <p:cNvSpPr/>
          <p:nvPr/>
        </p:nvSpPr>
        <p:spPr>
          <a:xfrm>
            <a:off x="5257800" y="2149475"/>
            <a:ext cx="685800" cy="0"/>
          </a:xfrm>
          <a:prstGeom prst="line">
            <a:avLst/>
          </a:prstGeom>
          <a:ln w="12700" cap="flat" cmpd="sng">
            <a:solidFill>
              <a:schemeClr val="tx1"/>
            </a:solidFill>
            <a:prstDash val="solid"/>
            <a:headEnd type="none" w="med" len="med"/>
            <a:tailEnd type="none" w="med" len="med"/>
          </a:ln>
        </p:spPr>
      </p:sp>
      <p:sp>
        <p:nvSpPr>
          <p:cNvPr id="174107" name="直接连接符 174106"/>
          <p:cNvSpPr/>
          <p:nvPr/>
        </p:nvSpPr>
        <p:spPr>
          <a:xfrm>
            <a:off x="5257800" y="2378075"/>
            <a:ext cx="685800" cy="0"/>
          </a:xfrm>
          <a:prstGeom prst="line">
            <a:avLst/>
          </a:prstGeom>
          <a:ln w="12700" cap="flat" cmpd="sng">
            <a:solidFill>
              <a:schemeClr val="tx1"/>
            </a:solidFill>
            <a:prstDash val="solid"/>
            <a:headEnd type="none" w="med" len="med"/>
            <a:tailEnd type="none" w="med" len="med"/>
          </a:ln>
        </p:spPr>
      </p:sp>
      <p:sp>
        <p:nvSpPr>
          <p:cNvPr id="174108" name="直接连接符 174107"/>
          <p:cNvSpPr/>
          <p:nvPr/>
        </p:nvSpPr>
        <p:spPr>
          <a:xfrm>
            <a:off x="5486400" y="1920875"/>
            <a:ext cx="0" cy="669925"/>
          </a:xfrm>
          <a:prstGeom prst="line">
            <a:avLst/>
          </a:prstGeom>
          <a:ln w="12700" cap="flat" cmpd="sng">
            <a:solidFill>
              <a:schemeClr val="tx1"/>
            </a:solidFill>
            <a:prstDash val="solid"/>
            <a:headEnd type="none" w="med" len="med"/>
            <a:tailEnd type="none" w="med" len="med"/>
          </a:ln>
        </p:spPr>
      </p:sp>
      <p:sp>
        <p:nvSpPr>
          <p:cNvPr id="174109" name="直接连接符 174108"/>
          <p:cNvSpPr/>
          <p:nvPr/>
        </p:nvSpPr>
        <p:spPr>
          <a:xfrm>
            <a:off x="5791200" y="1920875"/>
            <a:ext cx="0" cy="669925"/>
          </a:xfrm>
          <a:prstGeom prst="line">
            <a:avLst/>
          </a:prstGeom>
          <a:ln w="12700" cap="flat" cmpd="sng">
            <a:solidFill>
              <a:schemeClr val="tx1"/>
            </a:solidFill>
            <a:prstDash val="solid"/>
            <a:headEnd type="none" w="med" len="med"/>
            <a:tailEnd type="none" w="med" len="med"/>
          </a:ln>
        </p:spPr>
      </p:sp>
      <p:grpSp>
        <p:nvGrpSpPr>
          <p:cNvPr id="174110" name="组合 174109"/>
          <p:cNvGrpSpPr/>
          <p:nvPr/>
        </p:nvGrpSpPr>
        <p:grpSpPr>
          <a:xfrm>
            <a:off x="3657600" y="3352800"/>
            <a:ext cx="685800" cy="669925"/>
            <a:chOff x="0" y="0"/>
            <a:chExt cx="432" cy="422"/>
          </a:xfrm>
        </p:grpSpPr>
        <p:sp>
          <p:nvSpPr>
            <p:cNvPr id="174111" name="矩形 174110"/>
            <p:cNvSpPr/>
            <p:nvPr/>
          </p:nvSpPr>
          <p:spPr>
            <a:xfrm>
              <a:off x="288" y="288"/>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112" name="矩形 174111"/>
            <p:cNvSpPr/>
            <p:nvPr/>
          </p:nvSpPr>
          <p:spPr>
            <a:xfrm>
              <a:off x="144" y="288"/>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113" name="矩形 174112"/>
            <p:cNvSpPr/>
            <p:nvPr/>
          </p:nvSpPr>
          <p:spPr>
            <a:xfrm>
              <a:off x="0" y="288"/>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114" name="矩形 174113"/>
            <p:cNvSpPr/>
            <p:nvPr/>
          </p:nvSpPr>
          <p:spPr>
            <a:xfrm>
              <a:off x="288" y="144"/>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115" name="矩形 174114"/>
            <p:cNvSpPr/>
            <p:nvPr/>
          </p:nvSpPr>
          <p:spPr>
            <a:xfrm>
              <a:off x="144" y="144"/>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4116" name="矩形 174115"/>
            <p:cNvSpPr/>
            <p:nvPr/>
          </p:nvSpPr>
          <p:spPr>
            <a:xfrm>
              <a:off x="0" y="144"/>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117" name="矩形 174116"/>
            <p:cNvSpPr/>
            <p:nvPr/>
          </p:nvSpPr>
          <p:spPr>
            <a:xfrm>
              <a:off x="288" y="0"/>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accent1"/>
                  </a:solidFill>
                </a:rPr>
                <a:t>b</a:t>
              </a:r>
              <a:endParaRPr lang="en-US" altLang="zh-CN" sz="1400" b="1">
                <a:solidFill>
                  <a:schemeClr val="accent1"/>
                </a:solidFill>
              </a:endParaRPr>
            </a:p>
          </p:txBody>
        </p:sp>
        <p:sp>
          <p:nvSpPr>
            <p:cNvPr id="174118" name="矩形 174117"/>
            <p:cNvSpPr/>
            <p:nvPr/>
          </p:nvSpPr>
          <p:spPr>
            <a:xfrm>
              <a:off x="144" y="0"/>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4119" name="矩形 174118"/>
            <p:cNvSpPr/>
            <p:nvPr/>
          </p:nvSpPr>
          <p:spPr>
            <a:xfrm>
              <a:off x="0" y="0"/>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120" name="直接连接符 174119"/>
            <p:cNvSpPr/>
            <p:nvPr/>
          </p:nvSpPr>
          <p:spPr>
            <a:xfrm>
              <a:off x="0" y="0"/>
              <a:ext cx="144" cy="0"/>
            </a:xfrm>
            <a:prstGeom prst="line">
              <a:avLst/>
            </a:prstGeom>
            <a:ln w="9525">
              <a:noFill/>
            </a:ln>
          </p:spPr>
        </p:sp>
        <p:sp>
          <p:nvSpPr>
            <p:cNvPr id="174121" name="直接连接符 174120"/>
            <p:cNvSpPr/>
            <p:nvPr/>
          </p:nvSpPr>
          <p:spPr>
            <a:xfrm>
              <a:off x="0" y="144"/>
              <a:ext cx="432" cy="0"/>
            </a:xfrm>
            <a:prstGeom prst="line">
              <a:avLst/>
            </a:prstGeom>
            <a:ln w="12700" cap="flat" cmpd="sng">
              <a:solidFill>
                <a:schemeClr val="tx1"/>
              </a:solidFill>
              <a:prstDash val="solid"/>
              <a:headEnd type="none" w="med" len="med"/>
              <a:tailEnd type="none" w="med" len="med"/>
            </a:ln>
          </p:spPr>
        </p:sp>
        <p:sp>
          <p:nvSpPr>
            <p:cNvPr id="174122" name="直接连接符 174121"/>
            <p:cNvSpPr/>
            <p:nvPr/>
          </p:nvSpPr>
          <p:spPr>
            <a:xfrm>
              <a:off x="0" y="288"/>
              <a:ext cx="432" cy="0"/>
            </a:xfrm>
            <a:prstGeom prst="line">
              <a:avLst/>
            </a:prstGeom>
            <a:ln w="12700" cap="flat" cmpd="sng">
              <a:solidFill>
                <a:schemeClr val="tx1"/>
              </a:solidFill>
              <a:prstDash val="solid"/>
              <a:headEnd type="none" w="med" len="med"/>
              <a:tailEnd type="none" w="med" len="med"/>
            </a:ln>
          </p:spPr>
        </p:sp>
        <p:sp>
          <p:nvSpPr>
            <p:cNvPr id="174123" name="直接连接符 174122"/>
            <p:cNvSpPr/>
            <p:nvPr/>
          </p:nvSpPr>
          <p:spPr>
            <a:xfrm>
              <a:off x="0" y="422"/>
              <a:ext cx="144" cy="0"/>
            </a:xfrm>
            <a:prstGeom prst="line">
              <a:avLst/>
            </a:prstGeom>
            <a:ln w="9525">
              <a:noFill/>
            </a:ln>
          </p:spPr>
        </p:sp>
        <p:sp>
          <p:nvSpPr>
            <p:cNvPr id="174124" name="直接连接符 174123"/>
            <p:cNvSpPr/>
            <p:nvPr/>
          </p:nvSpPr>
          <p:spPr>
            <a:xfrm>
              <a:off x="0" y="0"/>
              <a:ext cx="0" cy="144"/>
            </a:xfrm>
            <a:prstGeom prst="line">
              <a:avLst/>
            </a:prstGeom>
            <a:ln w="9525">
              <a:noFill/>
            </a:ln>
          </p:spPr>
        </p:sp>
        <p:sp>
          <p:nvSpPr>
            <p:cNvPr id="174125" name="直接连接符 174124"/>
            <p:cNvSpPr/>
            <p:nvPr/>
          </p:nvSpPr>
          <p:spPr>
            <a:xfrm>
              <a:off x="144" y="0"/>
              <a:ext cx="0" cy="422"/>
            </a:xfrm>
            <a:prstGeom prst="line">
              <a:avLst/>
            </a:prstGeom>
            <a:ln w="12700" cap="flat" cmpd="sng">
              <a:solidFill>
                <a:schemeClr val="tx1"/>
              </a:solidFill>
              <a:prstDash val="solid"/>
              <a:headEnd type="none" w="med" len="med"/>
              <a:tailEnd type="none" w="med" len="med"/>
            </a:ln>
          </p:spPr>
        </p:sp>
        <p:sp>
          <p:nvSpPr>
            <p:cNvPr id="174126" name="直接连接符 174125"/>
            <p:cNvSpPr/>
            <p:nvPr/>
          </p:nvSpPr>
          <p:spPr>
            <a:xfrm>
              <a:off x="288" y="0"/>
              <a:ext cx="0" cy="422"/>
            </a:xfrm>
            <a:prstGeom prst="line">
              <a:avLst/>
            </a:prstGeom>
            <a:ln w="12700" cap="flat" cmpd="sng">
              <a:solidFill>
                <a:schemeClr val="tx1"/>
              </a:solidFill>
              <a:prstDash val="solid"/>
              <a:headEnd type="none" w="med" len="med"/>
              <a:tailEnd type="none" w="med" len="med"/>
            </a:ln>
          </p:spPr>
        </p:sp>
        <p:sp>
          <p:nvSpPr>
            <p:cNvPr id="174127" name="直接连接符 174126"/>
            <p:cNvSpPr/>
            <p:nvPr/>
          </p:nvSpPr>
          <p:spPr>
            <a:xfrm>
              <a:off x="432" y="0"/>
              <a:ext cx="0" cy="144"/>
            </a:xfrm>
            <a:prstGeom prst="line">
              <a:avLst/>
            </a:prstGeom>
            <a:ln w="9525">
              <a:noFill/>
            </a:ln>
          </p:spPr>
        </p:sp>
        <p:sp>
          <p:nvSpPr>
            <p:cNvPr id="174128" name="直接连接符 174127"/>
            <p:cNvSpPr/>
            <p:nvPr/>
          </p:nvSpPr>
          <p:spPr>
            <a:xfrm>
              <a:off x="144" y="0"/>
              <a:ext cx="144" cy="0"/>
            </a:xfrm>
            <a:prstGeom prst="line">
              <a:avLst/>
            </a:prstGeom>
            <a:ln w="9525">
              <a:noFill/>
            </a:ln>
          </p:spPr>
        </p:sp>
        <p:sp>
          <p:nvSpPr>
            <p:cNvPr id="174129" name="直接连接符 174128"/>
            <p:cNvSpPr/>
            <p:nvPr/>
          </p:nvSpPr>
          <p:spPr>
            <a:xfrm>
              <a:off x="0" y="144"/>
              <a:ext cx="0" cy="144"/>
            </a:xfrm>
            <a:prstGeom prst="line">
              <a:avLst/>
            </a:prstGeom>
            <a:ln w="9525">
              <a:noFill/>
            </a:ln>
          </p:spPr>
        </p:sp>
        <p:sp>
          <p:nvSpPr>
            <p:cNvPr id="174130" name="直接连接符 174129"/>
            <p:cNvSpPr/>
            <p:nvPr/>
          </p:nvSpPr>
          <p:spPr>
            <a:xfrm>
              <a:off x="288" y="0"/>
              <a:ext cx="144" cy="0"/>
            </a:xfrm>
            <a:prstGeom prst="line">
              <a:avLst/>
            </a:prstGeom>
            <a:ln w="9525">
              <a:noFill/>
            </a:ln>
          </p:spPr>
        </p:sp>
        <p:sp>
          <p:nvSpPr>
            <p:cNvPr id="174131" name="直接连接符 174130"/>
            <p:cNvSpPr/>
            <p:nvPr/>
          </p:nvSpPr>
          <p:spPr>
            <a:xfrm>
              <a:off x="432" y="144"/>
              <a:ext cx="0" cy="144"/>
            </a:xfrm>
            <a:prstGeom prst="line">
              <a:avLst/>
            </a:prstGeom>
            <a:ln w="9525">
              <a:noFill/>
            </a:ln>
          </p:spPr>
        </p:sp>
        <p:sp>
          <p:nvSpPr>
            <p:cNvPr id="174132" name="直接连接符 174131"/>
            <p:cNvSpPr/>
            <p:nvPr/>
          </p:nvSpPr>
          <p:spPr>
            <a:xfrm>
              <a:off x="0" y="288"/>
              <a:ext cx="0" cy="134"/>
            </a:xfrm>
            <a:prstGeom prst="line">
              <a:avLst/>
            </a:prstGeom>
            <a:ln w="9525">
              <a:noFill/>
            </a:ln>
          </p:spPr>
        </p:sp>
        <p:sp>
          <p:nvSpPr>
            <p:cNvPr id="174133" name="直接连接符 174132"/>
            <p:cNvSpPr/>
            <p:nvPr/>
          </p:nvSpPr>
          <p:spPr>
            <a:xfrm>
              <a:off x="432" y="288"/>
              <a:ext cx="0" cy="134"/>
            </a:xfrm>
            <a:prstGeom prst="line">
              <a:avLst/>
            </a:prstGeom>
            <a:ln w="9525">
              <a:noFill/>
            </a:ln>
          </p:spPr>
        </p:sp>
        <p:sp>
          <p:nvSpPr>
            <p:cNvPr id="174134" name="直接连接符 174133"/>
            <p:cNvSpPr/>
            <p:nvPr/>
          </p:nvSpPr>
          <p:spPr>
            <a:xfrm>
              <a:off x="144" y="422"/>
              <a:ext cx="144" cy="0"/>
            </a:xfrm>
            <a:prstGeom prst="line">
              <a:avLst/>
            </a:prstGeom>
            <a:ln w="9525">
              <a:noFill/>
            </a:ln>
          </p:spPr>
        </p:sp>
        <p:sp>
          <p:nvSpPr>
            <p:cNvPr id="174135" name="直接连接符 174134"/>
            <p:cNvSpPr/>
            <p:nvPr/>
          </p:nvSpPr>
          <p:spPr>
            <a:xfrm>
              <a:off x="288" y="422"/>
              <a:ext cx="144" cy="0"/>
            </a:xfrm>
            <a:prstGeom prst="line">
              <a:avLst/>
            </a:prstGeom>
            <a:ln w="9525">
              <a:noFill/>
            </a:ln>
          </p:spPr>
        </p:sp>
      </p:grpSp>
      <p:grpSp>
        <p:nvGrpSpPr>
          <p:cNvPr id="174136" name="组合 174135"/>
          <p:cNvGrpSpPr/>
          <p:nvPr/>
        </p:nvGrpSpPr>
        <p:grpSpPr>
          <a:xfrm>
            <a:off x="5334000" y="3276600"/>
            <a:ext cx="685800" cy="720725"/>
            <a:chOff x="0" y="0"/>
            <a:chExt cx="432" cy="454"/>
          </a:xfrm>
        </p:grpSpPr>
        <p:sp>
          <p:nvSpPr>
            <p:cNvPr id="174137" name="矩形 174136"/>
            <p:cNvSpPr/>
            <p:nvPr/>
          </p:nvSpPr>
          <p:spPr>
            <a:xfrm>
              <a:off x="288" y="320"/>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138" name="矩形 174137"/>
            <p:cNvSpPr/>
            <p:nvPr/>
          </p:nvSpPr>
          <p:spPr>
            <a:xfrm>
              <a:off x="144" y="320"/>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139" name="矩形 174138"/>
            <p:cNvSpPr/>
            <p:nvPr/>
          </p:nvSpPr>
          <p:spPr>
            <a:xfrm>
              <a:off x="0" y="320"/>
              <a:ext cx="144"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140" name="矩形 174139"/>
            <p:cNvSpPr/>
            <p:nvPr/>
          </p:nvSpPr>
          <p:spPr>
            <a:xfrm>
              <a:off x="288" y="144"/>
              <a:ext cx="144" cy="176"/>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141" name="矩形 174140"/>
            <p:cNvSpPr/>
            <p:nvPr/>
          </p:nvSpPr>
          <p:spPr>
            <a:xfrm>
              <a:off x="144" y="144"/>
              <a:ext cx="144" cy="176"/>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4142" name="矩形 174141"/>
            <p:cNvSpPr/>
            <p:nvPr/>
          </p:nvSpPr>
          <p:spPr>
            <a:xfrm>
              <a:off x="0" y="144"/>
              <a:ext cx="144" cy="176"/>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4143" name="矩形 174142"/>
            <p:cNvSpPr/>
            <p:nvPr/>
          </p:nvSpPr>
          <p:spPr>
            <a:xfrm>
              <a:off x="288" y="0"/>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accent1"/>
                  </a:solidFill>
                </a:rPr>
                <a:t>b</a:t>
              </a:r>
              <a:endParaRPr lang="en-US" altLang="zh-CN" sz="1400" b="1">
                <a:solidFill>
                  <a:schemeClr val="accent1"/>
                </a:solidFill>
              </a:endParaRPr>
            </a:p>
          </p:txBody>
        </p:sp>
        <p:sp>
          <p:nvSpPr>
            <p:cNvPr id="174144" name="矩形 174143"/>
            <p:cNvSpPr/>
            <p:nvPr/>
          </p:nvSpPr>
          <p:spPr>
            <a:xfrm>
              <a:off x="144" y="0"/>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145" name="矩形 174144"/>
            <p:cNvSpPr/>
            <p:nvPr/>
          </p:nvSpPr>
          <p:spPr>
            <a:xfrm>
              <a:off x="0" y="0"/>
              <a:ext cx="144"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146" name="直接连接符 174145"/>
            <p:cNvSpPr/>
            <p:nvPr/>
          </p:nvSpPr>
          <p:spPr>
            <a:xfrm>
              <a:off x="0" y="0"/>
              <a:ext cx="144" cy="0"/>
            </a:xfrm>
            <a:prstGeom prst="line">
              <a:avLst/>
            </a:prstGeom>
            <a:ln w="9525">
              <a:noFill/>
            </a:ln>
          </p:spPr>
        </p:sp>
        <p:sp>
          <p:nvSpPr>
            <p:cNvPr id="174147" name="直接连接符 174146"/>
            <p:cNvSpPr/>
            <p:nvPr/>
          </p:nvSpPr>
          <p:spPr>
            <a:xfrm>
              <a:off x="0" y="144"/>
              <a:ext cx="432" cy="0"/>
            </a:xfrm>
            <a:prstGeom prst="line">
              <a:avLst/>
            </a:prstGeom>
            <a:ln w="12700" cap="flat" cmpd="sng">
              <a:solidFill>
                <a:schemeClr val="tx1"/>
              </a:solidFill>
              <a:prstDash val="solid"/>
              <a:headEnd type="none" w="med" len="med"/>
              <a:tailEnd type="none" w="med" len="med"/>
            </a:ln>
          </p:spPr>
        </p:sp>
        <p:sp>
          <p:nvSpPr>
            <p:cNvPr id="174148" name="直接连接符 174147"/>
            <p:cNvSpPr/>
            <p:nvPr/>
          </p:nvSpPr>
          <p:spPr>
            <a:xfrm>
              <a:off x="0" y="320"/>
              <a:ext cx="432" cy="0"/>
            </a:xfrm>
            <a:prstGeom prst="line">
              <a:avLst/>
            </a:prstGeom>
            <a:ln w="12700" cap="flat" cmpd="sng">
              <a:solidFill>
                <a:schemeClr val="tx1"/>
              </a:solidFill>
              <a:prstDash val="solid"/>
              <a:headEnd type="none" w="med" len="med"/>
              <a:tailEnd type="none" w="med" len="med"/>
            </a:ln>
          </p:spPr>
        </p:sp>
        <p:sp>
          <p:nvSpPr>
            <p:cNvPr id="174149" name="直接连接符 174148"/>
            <p:cNvSpPr/>
            <p:nvPr/>
          </p:nvSpPr>
          <p:spPr>
            <a:xfrm>
              <a:off x="0" y="454"/>
              <a:ext cx="144" cy="0"/>
            </a:xfrm>
            <a:prstGeom prst="line">
              <a:avLst/>
            </a:prstGeom>
            <a:ln w="9525">
              <a:noFill/>
            </a:ln>
          </p:spPr>
        </p:sp>
        <p:sp>
          <p:nvSpPr>
            <p:cNvPr id="174150" name="直接连接符 174149"/>
            <p:cNvSpPr/>
            <p:nvPr/>
          </p:nvSpPr>
          <p:spPr>
            <a:xfrm>
              <a:off x="0" y="0"/>
              <a:ext cx="0" cy="144"/>
            </a:xfrm>
            <a:prstGeom prst="line">
              <a:avLst/>
            </a:prstGeom>
            <a:ln w="9525">
              <a:noFill/>
            </a:ln>
          </p:spPr>
        </p:sp>
        <p:sp>
          <p:nvSpPr>
            <p:cNvPr id="174151" name="直接连接符 174150"/>
            <p:cNvSpPr/>
            <p:nvPr/>
          </p:nvSpPr>
          <p:spPr>
            <a:xfrm>
              <a:off x="144" y="0"/>
              <a:ext cx="0" cy="454"/>
            </a:xfrm>
            <a:prstGeom prst="line">
              <a:avLst/>
            </a:prstGeom>
            <a:ln w="12700" cap="flat" cmpd="sng">
              <a:solidFill>
                <a:schemeClr val="tx1"/>
              </a:solidFill>
              <a:prstDash val="solid"/>
              <a:headEnd type="none" w="med" len="med"/>
              <a:tailEnd type="none" w="med" len="med"/>
            </a:ln>
          </p:spPr>
        </p:sp>
        <p:sp>
          <p:nvSpPr>
            <p:cNvPr id="174152" name="直接连接符 174151"/>
            <p:cNvSpPr/>
            <p:nvPr/>
          </p:nvSpPr>
          <p:spPr>
            <a:xfrm>
              <a:off x="288" y="0"/>
              <a:ext cx="0" cy="454"/>
            </a:xfrm>
            <a:prstGeom prst="line">
              <a:avLst/>
            </a:prstGeom>
            <a:ln w="12700" cap="flat" cmpd="sng">
              <a:solidFill>
                <a:schemeClr val="tx1"/>
              </a:solidFill>
              <a:prstDash val="solid"/>
              <a:headEnd type="none" w="med" len="med"/>
              <a:tailEnd type="none" w="med" len="med"/>
            </a:ln>
          </p:spPr>
        </p:sp>
        <p:sp>
          <p:nvSpPr>
            <p:cNvPr id="174153" name="直接连接符 174152"/>
            <p:cNvSpPr/>
            <p:nvPr/>
          </p:nvSpPr>
          <p:spPr>
            <a:xfrm>
              <a:off x="432" y="0"/>
              <a:ext cx="0" cy="144"/>
            </a:xfrm>
            <a:prstGeom prst="line">
              <a:avLst/>
            </a:prstGeom>
            <a:ln w="9525">
              <a:noFill/>
            </a:ln>
          </p:spPr>
        </p:sp>
        <p:sp>
          <p:nvSpPr>
            <p:cNvPr id="174154" name="直接连接符 174153"/>
            <p:cNvSpPr/>
            <p:nvPr/>
          </p:nvSpPr>
          <p:spPr>
            <a:xfrm>
              <a:off x="144" y="0"/>
              <a:ext cx="144" cy="0"/>
            </a:xfrm>
            <a:prstGeom prst="line">
              <a:avLst/>
            </a:prstGeom>
            <a:ln w="9525">
              <a:noFill/>
            </a:ln>
          </p:spPr>
        </p:sp>
        <p:sp>
          <p:nvSpPr>
            <p:cNvPr id="174155" name="直接连接符 174154"/>
            <p:cNvSpPr/>
            <p:nvPr/>
          </p:nvSpPr>
          <p:spPr>
            <a:xfrm>
              <a:off x="0" y="144"/>
              <a:ext cx="0" cy="176"/>
            </a:xfrm>
            <a:prstGeom prst="line">
              <a:avLst/>
            </a:prstGeom>
            <a:ln w="9525">
              <a:noFill/>
            </a:ln>
          </p:spPr>
        </p:sp>
        <p:sp>
          <p:nvSpPr>
            <p:cNvPr id="174156" name="直接连接符 174155"/>
            <p:cNvSpPr/>
            <p:nvPr/>
          </p:nvSpPr>
          <p:spPr>
            <a:xfrm>
              <a:off x="288" y="0"/>
              <a:ext cx="144" cy="0"/>
            </a:xfrm>
            <a:prstGeom prst="line">
              <a:avLst/>
            </a:prstGeom>
            <a:ln w="9525">
              <a:noFill/>
            </a:ln>
          </p:spPr>
        </p:sp>
        <p:sp>
          <p:nvSpPr>
            <p:cNvPr id="174157" name="直接连接符 174156"/>
            <p:cNvSpPr/>
            <p:nvPr/>
          </p:nvSpPr>
          <p:spPr>
            <a:xfrm>
              <a:off x="432" y="144"/>
              <a:ext cx="0" cy="176"/>
            </a:xfrm>
            <a:prstGeom prst="line">
              <a:avLst/>
            </a:prstGeom>
            <a:ln w="9525">
              <a:noFill/>
            </a:ln>
          </p:spPr>
        </p:sp>
        <p:sp>
          <p:nvSpPr>
            <p:cNvPr id="174158" name="直接连接符 174157"/>
            <p:cNvSpPr/>
            <p:nvPr/>
          </p:nvSpPr>
          <p:spPr>
            <a:xfrm>
              <a:off x="0" y="320"/>
              <a:ext cx="0" cy="134"/>
            </a:xfrm>
            <a:prstGeom prst="line">
              <a:avLst/>
            </a:prstGeom>
            <a:ln w="9525">
              <a:noFill/>
            </a:ln>
          </p:spPr>
        </p:sp>
        <p:sp>
          <p:nvSpPr>
            <p:cNvPr id="174159" name="直接连接符 174158"/>
            <p:cNvSpPr/>
            <p:nvPr/>
          </p:nvSpPr>
          <p:spPr>
            <a:xfrm>
              <a:off x="432" y="320"/>
              <a:ext cx="0" cy="134"/>
            </a:xfrm>
            <a:prstGeom prst="line">
              <a:avLst/>
            </a:prstGeom>
            <a:ln w="9525">
              <a:noFill/>
            </a:ln>
          </p:spPr>
        </p:sp>
        <p:sp>
          <p:nvSpPr>
            <p:cNvPr id="174160" name="直接连接符 174159"/>
            <p:cNvSpPr/>
            <p:nvPr/>
          </p:nvSpPr>
          <p:spPr>
            <a:xfrm>
              <a:off x="144" y="454"/>
              <a:ext cx="144" cy="0"/>
            </a:xfrm>
            <a:prstGeom prst="line">
              <a:avLst/>
            </a:prstGeom>
            <a:ln w="9525">
              <a:noFill/>
            </a:ln>
          </p:spPr>
        </p:sp>
        <p:sp>
          <p:nvSpPr>
            <p:cNvPr id="174161" name="直接连接符 174160"/>
            <p:cNvSpPr/>
            <p:nvPr/>
          </p:nvSpPr>
          <p:spPr>
            <a:xfrm>
              <a:off x="288" y="454"/>
              <a:ext cx="144" cy="0"/>
            </a:xfrm>
            <a:prstGeom prst="line">
              <a:avLst/>
            </a:prstGeom>
            <a:ln w="9525">
              <a:noFill/>
            </a:ln>
          </p:spPr>
        </p:sp>
      </p:grpSp>
      <p:sp>
        <p:nvSpPr>
          <p:cNvPr id="174162" name="矩形 174161"/>
          <p:cNvSpPr/>
          <p:nvPr/>
        </p:nvSpPr>
        <p:spPr>
          <a:xfrm>
            <a:off x="6121400" y="4648200"/>
            <a:ext cx="2032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163" name="矩形 174162"/>
          <p:cNvSpPr/>
          <p:nvPr/>
        </p:nvSpPr>
        <p:spPr>
          <a:xfrm>
            <a:off x="5918200" y="4648200"/>
            <a:ext cx="2032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164" name="矩形 174163"/>
          <p:cNvSpPr/>
          <p:nvPr/>
        </p:nvSpPr>
        <p:spPr>
          <a:xfrm>
            <a:off x="5715000" y="4648200"/>
            <a:ext cx="203200" cy="212725"/>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165" name="矩形 174164"/>
          <p:cNvSpPr/>
          <p:nvPr/>
        </p:nvSpPr>
        <p:spPr>
          <a:xfrm>
            <a:off x="6121400" y="4419600"/>
            <a:ext cx="2032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166" name="矩形 174165"/>
          <p:cNvSpPr/>
          <p:nvPr/>
        </p:nvSpPr>
        <p:spPr>
          <a:xfrm>
            <a:off x="5918200" y="4419600"/>
            <a:ext cx="2032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4167" name="矩形 174166"/>
          <p:cNvSpPr/>
          <p:nvPr/>
        </p:nvSpPr>
        <p:spPr>
          <a:xfrm>
            <a:off x="5715000" y="4419600"/>
            <a:ext cx="2032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168" name="矩形 174167"/>
          <p:cNvSpPr/>
          <p:nvPr/>
        </p:nvSpPr>
        <p:spPr>
          <a:xfrm>
            <a:off x="6121400" y="4191000"/>
            <a:ext cx="2032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accent1"/>
                </a:solidFill>
              </a:rPr>
              <a:t>b</a:t>
            </a:r>
            <a:endParaRPr lang="en-US" altLang="zh-CN" sz="1400" b="1">
              <a:solidFill>
                <a:schemeClr val="accent1"/>
              </a:solidFill>
            </a:endParaRPr>
          </a:p>
        </p:txBody>
      </p:sp>
      <p:sp>
        <p:nvSpPr>
          <p:cNvPr id="174169" name="矩形 174168"/>
          <p:cNvSpPr/>
          <p:nvPr/>
        </p:nvSpPr>
        <p:spPr>
          <a:xfrm>
            <a:off x="5918200" y="4191000"/>
            <a:ext cx="2032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170" name="矩形 174169"/>
          <p:cNvSpPr/>
          <p:nvPr/>
        </p:nvSpPr>
        <p:spPr>
          <a:xfrm>
            <a:off x="5715000" y="4191000"/>
            <a:ext cx="203200" cy="228600"/>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4171" name="直接连接符 174170"/>
          <p:cNvSpPr/>
          <p:nvPr/>
        </p:nvSpPr>
        <p:spPr>
          <a:xfrm>
            <a:off x="5715000" y="4419600"/>
            <a:ext cx="609600" cy="0"/>
          </a:xfrm>
          <a:prstGeom prst="line">
            <a:avLst/>
          </a:prstGeom>
          <a:ln w="12700" cap="flat" cmpd="sng">
            <a:solidFill>
              <a:schemeClr val="tx1"/>
            </a:solidFill>
            <a:prstDash val="solid"/>
            <a:headEnd type="none" w="med" len="med"/>
            <a:tailEnd type="none" w="med" len="med"/>
          </a:ln>
        </p:spPr>
      </p:sp>
      <p:sp>
        <p:nvSpPr>
          <p:cNvPr id="174172" name="直接连接符 174171"/>
          <p:cNvSpPr/>
          <p:nvPr/>
        </p:nvSpPr>
        <p:spPr>
          <a:xfrm>
            <a:off x="5715000" y="4648200"/>
            <a:ext cx="609600" cy="0"/>
          </a:xfrm>
          <a:prstGeom prst="line">
            <a:avLst/>
          </a:prstGeom>
          <a:ln w="12700" cap="flat" cmpd="sng">
            <a:solidFill>
              <a:schemeClr val="tx1"/>
            </a:solidFill>
            <a:prstDash val="solid"/>
            <a:headEnd type="none" w="med" len="med"/>
            <a:tailEnd type="none" w="med" len="med"/>
          </a:ln>
        </p:spPr>
      </p:sp>
      <p:sp>
        <p:nvSpPr>
          <p:cNvPr id="174173" name="直接连接符 174172"/>
          <p:cNvSpPr/>
          <p:nvPr/>
        </p:nvSpPr>
        <p:spPr>
          <a:xfrm>
            <a:off x="5918200" y="4191000"/>
            <a:ext cx="0" cy="669925"/>
          </a:xfrm>
          <a:prstGeom prst="line">
            <a:avLst/>
          </a:prstGeom>
          <a:ln w="12700" cap="flat" cmpd="sng">
            <a:solidFill>
              <a:schemeClr val="tx1"/>
            </a:solidFill>
            <a:prstDash val="solid"/>
            <a:headEnd type="none" w="med" len="med"/>
            <a:tailEnd type="none" w="med" len="med"/>
          </a:ln>
        </p:spPr>
      </p:sp>
      <p:sp>
        <p:nvSpPr>
          <p:cNvPr id="174174" name="直接连接符 174173"/>
          <p:cNvSpPr/>
          <p:nvPr/>
        </p:nvSpPr>
        <p:spPr>
          <a:xfrm>
            <a:off x="6121400" y="4191000"/>
            <a:ext cx="0" cy="669925"/>
          </a:xfrm>
          <a:prstGeom prst="line">
            <a:avLst/>
          </a:prstGeom>
          <a:ln w="12700" cap="flat" cmpd="sng">
            <a:solidFill>
              <a:schemeClr val="tx1"/>
            </a:solidFill>
            <a:prstDash val="solid"/>
            <a:headEnd type="none" w="med" len="med"/>
            <a:tailEnd type="none" w="med" len="med"/>
          </a:ln>
        </p:spPr>
      </p:sp>
      <p:grpSp>
        <p:nvGrpSpPr>
          <p:cNvPr id="174175" name="组合 174174"/>
          <p:cNvGrpSpPr/>
          <p:nvPr/>
        </p:nvGrpSpPr>
        <p:grpSpPr>
          <a:xfrm>
            <a:off x="6248400" y="4953000"/>
            <a:ext cx="609600" cy="669925"/>
            <a:chOff x="0" y="0"/>
            <a:chExt cx="384" cy="422"/>
          </a:xfrm>
        </p:grpSpPr>
        <p:sp>
          <p:nvSpPr>
            <p:cNvPr id="174176" name="矩形 174175"/>
            <p:cNvSpPr/>
            <p:nvPr/>
          </p:nvSpPr>
          <p:spPr>
            <a:xfrm>
              <a:off x="256" y="288"/>
              <a:ext cx="128"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accent1"/>
                  </a:solidFill>
                </a:rPr>
                <a:t>b</a:t>
              </a:r>
              <a:endParaRPr lang="en-US" altLang="zh-CN" sz="1400" b="1">
                <a:solidFill>
                  <a:schemeClr val="accent1"/>
                </a:solidFill>
              </a:endParaRPr>
            </a:p>
          </p:txBody>
        </p:sp>
        <p:sp>
          <p:nvSpPr>
            <p:cNvPr id="174177" name="矩形 174176"/>
            <p:cNvSpPr/>
            <p:nvPr/>
          </p:nvSpPr>
          <p:spPr>
            <a:xfrm>
              <a:off x="128" y="288"/>
              <a:ext cx="128"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178" name="矩形 174177"/>
            <p:cNvSpPr/>
            <p:nvPr/>
          </p:nvSpPr>
          <p:spPr>
            <a:xfrm>
              <a:off x="0" y="288"/>
              <a:ext cx="128" cy="13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179" name="矩形 174178"/>
            <p:cNvSpPr/>
            <p:nvPr/>
          </p:nvSpPr>
          <p:spPr>
            <a:xfrm>
              <a:off x="256" y="144"/>
              <a:ext cx="128"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180" name="矩形 174179"/>
            <p:cNvSpPr/>
            <p:nvPr/>
          </p:nvSpPr>
          <p:spPr>
            <a:xfrm>
              <a:off x="128" y="144"/>
              <a:ext cx="128"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4181" name="矩形 174180"/>
            <p:cNvSpPr/>
            <p:nvPr/>
          </p:nvSpPr>
          <p:spPr>
            <a:xfrm>
              <a:off x="0" y="144"/>
              <a:ext cx="128"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182" name="矩形 174181"/>
            <p:cNvSpPr/>
            <p:nvPr/>
          </p:nvSpPr>
          <p:spPr>
            <a:xfrm>
              <a:off x="256" y="0"/>
              <a:ext cx="128"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solidFill>
                    <a:schemeClr val="accent1"/>
                  </a:solidFill>
                </a:rPr>
                <a:t>b</a:t>
              </a:r>
              <a:endParaRPr lang="en-US" altLang="zh-CN" sz="1400" b="1">
                <a:solidFill>
                  <a:schemeClr val="accent1"/>
                </a:solidFill>
              </a:endParaRPr>
            </a:p>
          </p:txBody>
        </p:sp>
        <p:sp>
          <p:nvSpPr>
            <p:cNvPr id="174183" name="矩形 174182"/>
            <p:cNvSpPr/>
            <p:nvPr/>
          </p:nvSpPr>
          <p:spPr>
            <a:xfrm>
              <a:off x="128" y="0"/>
              <a:ext cx="128"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400" b="1" dirty="0"/>
            </a:p>
          </p:txBody>
        </p:sp>
        <p:sp>
          <p:nvSpPr>
            <p:cNvPr id="174184" name="矩形 174183"/>
            <p:cNvSpPr/>
            <p:nvPr/>
          </p:nvSpPr>
          <p:spPr>
            <a:xfrm>
              <a:off x="0" y="0"/>
              <a:ext cx="128" cy="144"/>
            </a:xfrm>
            <a:prstGeom prst="rect">
              <a:avLst/>
            </a:prstGeom>
            <a:noFill/>
            <a:ln w="9525">
              <a:noFill/>
            </a:ln>
          </p:spPr>
          <p:txBody>
            <a:bodyPr lIns="0" tIns="0" rIns="0" bIns="0"/>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400" b="1"/>
                <a:t>a</a:t>
              </a:r>
              <a:endParaRPr lang="en-US" altLang="zh-CN" sz="1400" b="1"/>
            </a:p>
          </p:txBody>
        </p:sp>
        <p:sp>
          <p:nvSpPr>
            <p:cNvPr id="174185" name="直接连接符 174184"/>
            <p:cNvSpPr/>
            <p:nvPr/>
          </p:nvSpPr>
          <p:spPr>
            <a:xfrm>
              <a:off x="0" y="0"/>
              <a:ext cx="128" cy="0"/>
            </a:xfrm>
            <a:prstGeom prst="line">
              <a:avLst/>
            </a:prstGeom>
            <a:ln w="9525">
              <a:noFill/>
            </a:ln>
          </p:spPr>
        </p:sp>
        <p:sp>
          <p:nvSpPr>
            <p:cNvPr id="174186" name="直接连接符 174185"/>
            <p:cNvSpPr/>
            <p:nvPr/>
          </p:nvSpPr>
          <p:spPr>
            <a:xfrm>
              <a:off x="0" y="144"/>
              <a:ext cx="384" cy="0"/>
            </a:xfrm>
            <a:prstGeom prst="line">
              <a:avLst/>
            </a:prstGeom>
            <a:ln w="12700" cap="flat" cmpd="sng">
              <a:solidFill>
                <a:schemeClr val="tx1"/>
              </a:solidFill>
              <a:prstDash val="solid"/>
              <a:headEnd type="none" w="med" len="med"/>
              <a:tailEnd type="none" w="med" len="med"/>
            </a:ln>
          </p:spPr>
        </p:sp>
        <p:sp>
          <p:nvSpPr>
            <p:cNvPr id="174187" name="直接连接符 174186"/>
            <p:cNvSpPr/>
            <p:nvPr/>
          </p:nvSpPr>
          <p:spPr>
            <a:xfrm>
              <a:off x="0" y="288"/>
              <a:ext cx="384" cy="0"/>
            </a:xfrm>
            <a:prstGeom prst="line">
              <a:avLst/>
            </a:prstGeom>
            <a:ln w="12700" cap="flat" cmpd="sng">
              <a:solidFill>
                <a:schemeClr val="tx1"/>
              </a:solidFill>
              <a:prstDash val="solid"/>
              <a:headEnd type="none" w="med" len="med"/>
              <a:tailEnd type="none" w="med" len="med"/>
            </a:ln>
          </p:spPr>
        </p:sp>
        <p:sp>
          <p:nvSpPr>
            <p:cNvPr id="174188" name="直接连接符 174187"/>
            <p:cNvSpPr/>
            <p:nvPr/>
          </p:nvSpPr>
          <p:spPr>
            <a:xfrm>
              <a:off x="0" y="422"/>
              <a:ext cx="128" cy="0"/>
            </a:xfrm>
            <a:prstGeom prst="line">
              <a:avLst/>
            </a:prstGeom>
            <a:ln w="9525">
              <a:noFill/>
            </a:ln>
          </p:spPr>
        </p:sp>
        <p:sp>
          <p:nvSpPr>
            <p:cNvPr id="174189" name="直接连接符 174188"/>
            <p:cNvSpPr/>
            <p:nvPr/>
          </p:nvSpPr>
          <p:spPr>
            <a:xfrm>
              <a:off x="0" y="0"/>
              <a:ext cx="0" cy="144"/>
            </a:xfrm>
            <a:prstGeom prst="line">
              <a:avLst/>
            </a:prstGeom>
            <a:ln w="9525">
              <a:noFill/>
            </a:ln>
          </p:spPr>
        </p:sp>
        <p:sp>
          <p:nvSpPr>
            <p:cNvPr id="174190" name="直接连接符 174189"/>
            <p:cNvSpPr/>
            <p:nvPr/>
          </p:nvSpPr>
          <p:spPr>
            <a:xfrm>
              <a:off x="128" y="0"/>
              <a:ext cx="0" cy="422"/>
            </a:xfrm>
            <a:prstGeom prst="line">
              <a:avLst/>
            </a:prstGeom>
            <a:ln w="12700" cap="flat" cmpd="sng">
              <a:solidFill>
                <a:schemeClr val="tx1"/>
              </a:solidFill>
              <a:prstDash val="solid"/>
              <a:headEnd type="none" w="med" len="med"/>
              <a:tailEnd type="none" w="med" len="med"/>
            </a:ln>
          </p:spPr>
        </p:sp>
        <p:sp>
          <p:nvSpPr>
            <p:cNvPr id="174191" name="直接连接符 174190"/>
            <p:cNvSpPr/>
            <p:nvPr/>
          </p:nvSpPr>
          <p:spPr>
            <a:xfrm>
              <a:off x="256" y="0"/>
              <a:ext cx="0" cy="422"/>
            </a:xfrm>
            <a:prstGeom prst="line">
              <a:avLst/>
            </a:prstGeom>
            <a:ln w="12700" cap="flat" cmpd="sng">
              <a:solidFill>
                <a:schemeClr val="tx1"/>
              </a:solidFill>
              <a:prstDash val="solid"/>
              <a:headEnd type="none" w="med" len="med"/>
              <a:tailEnd type="none" w="med" len="med"/>
            </a:ln>
          </p:spPr>
        </p:sp>
        <p:sp>
          <p:nvSpPr>
            <p:cNvPr id="174192" name="直接连接符 174191"/>
            <p:cNvSpPr/>
            <p:nvPr/>
          </p:nvSpPr>
          <p:spPr>
            <a:xfrm>
              <a:off x="384" y="0"/>
              <a:ext cx="0" cy="144"/>
            </a:xfrm>
            <a:prstGeom prst="line">
              <a:avLst/>
            </a:prstGeom>
            <a:ln w="9525">
              <a:noFill/>
            </a:ln>
          </p:spPr>
        </p:sp>
        <p:sp>
          <p:nvSpPr>
            <p:cNvPr id="174193" name="直接连接符 174192"/>
            <p:cNvSpPr/>
            <p:nvPr/>
          </p:nvSpPr>
          <p:spPr>
            <a:xfrm>
              <a:off x="128" y="0"/>
              <a:ext cx="128" cy="0"/>
            </a:xfrm>
            <a:prstGeom prst="line">
              <a:avLst/>
            </a:prstGeom>
            <a:ln w="9525">
              <a:noFill/>
            </a:ln>
          </p:spPr>
        </p:sp>
        <p:sp>
          <p:nvSpPr>
            <p:cNvPr id="174194" name="直接连接符 174193"/>
            <p:cNvSpPr/>
            <p:nvPr/>
          </p:nvSpPr>
          <p:spPr>
            <a:xfrm>
              <a:off x="0" y="144"/>
              <a:ext cx="0" cy="144"/>
            </a:xfrm>
            <a:prstGeom prst="line">
              <a:avLst/>
            </a:prstGeom>
            <a:ln w="9525">
              <a:noFill/>
            </a:ln>
          </p:spPr>
        </p:sp>
        <p:sp>
          <p:nvSpPr>
            <p:cNvPr id="174195" name="直接连接符 174194"/>
            <p:cNvSpPr/>
            <p:nvPr/>
          </p:nvSpPr>
          <p:spPr>
            <a:xfrm>
              <a:off x="256" y="0"/>
              <a:ext cx="128" cy="0"/>
            </a:xfrm>
            <a:prstGeom prst="line">
              <a:avLst/>
            </a:prstGeom>
            <a:ln w="9525">
              <a:noFill/>
            </a:ln>
          </p:spPr>
        </p:sp>
        <p:sp>
          <p:nvSpPr>
            <p:cNvPr id="174196" name="直接连接符 174195"/>
            <p:cNvSpPr/>
            <p:nvPr/>
          </p:nvSpPr>
          <p:spPr>
            <a:xfrm>
              <a:off x="384" y="144"/>
              <a:ext cx="0" cy="144"/>
            </a:xfrm>
            <a:prstGeom prst="line">
              <a:avLst/>
            </a:prstGeom>
            <a:ln w="9525">
              <a:noFill/>
            </a:ln>
          </p:spPr>
        </p:sp>
        <p:sp>
          <p:nvSpPr>
            <p:cNvPr id="174197" name="直接连接符 174196"/>
            <p:cNvSpPr/>
            <p:nvPr/>
          </p:nvSpPr>
          <p:spPr>
            <a:xfrm>
              <a:off x="0" y="288"/>
              <a:ext cx="0" cy="134"/>
            </a:xfrm>
            <a:prstGeom prst="line">
              <a:avLst/>
            </a:prstGeom>
            <a:ln w="9525">
              <a:noFill/>
            </a:ln>
          </p:spPr>
        </p:sp>
        <p:sp>
          <p:nvSpPr>
            <p:cNvPr id="174198" name="直接连接符 174197"/>
            <p:cNvSpPr/>
            <p:nvPr/>
          </p:nvSpPr>
          <p:spPr>
            <a:xfrm>
              <a:off x="384" y="288"/>
              <a:ext cx="0" cy="134"/>
            </a:xfrm>
            <a:prstGeom prst="line">
              <a:avLst/>
            </a:prstGeom>
            <a:ln w="9525">
              <a:noFill/>
            </a:ln>
          </p:spPr>
        </p:sp>
        <p:sp>
          <p:nvSpPr>
            <p:cNvPr id="174199" name="直接连接符 174198"/>
            <p:cNvSpPr/>
            <p:nvPr/>
          </p:nvSpPr>
          <p:spPr>
            <a:xfrm>
              <a:off x="128" y="422"/>
              <a:ext cx="128" cy="0"/>
            </a:xfrm>
            <a:prstGeom prst="line">
              <a:avLst/>
            </a:prstGeom>
            <a:ln w="9525">
              <a:noFill/>
            </a:ln>
          </p:spPr>
        </p:sp>
        <p:sp>
          <p:nvSpPr>
            <p:cNvPr id="174200" name="直接连接符 174199"/>
            <p:cNvSpPr/>
            <p:nvPr/>
          </p:nvSpPr>
          <p:spPr>
            <a:xfrm>
              <a:off x="256" y="422"/>
              <a:ext cx="128" cy="0"/>
            </a:xfrm>
            <a:prstGeom prst="line">
              <a:avLst/>
            </a:prstGeom>
            <a:ln w="9525">
              <a:noFill/>
            </a:ln>
          </p:spPr>
        </p:sp>
      </p:grpSp>
      <p:sp>
        <p:nvSpPr>
          <p:cNvPr id="2" name="日期占位符 1"/>
          <p:cNvSpPr/>
          <p:nvPr>
            <p:ph type="dt" sz="half" idx="4294967295"/>
          </p:nvPr>
        </p:nvSpPr>
        <p:spPr>
          <a:xfrm>
            <a:off x="0" y="6356350"/>
            <a:ext cx="2057400" cy="365125"/>
          </a:xfrm>
        </p:spPr>
        <p:txBody>
          <a:bodyPr/>
          <a:p>
            <a:pPr lvl="0" eaLnBrk="1" hangingPunct="1">
              <a:spcBef>
                <a:spcPct val="0"/>
              </a:spcBef>
              <a:buClrTx/>
            </a:pPr>
            <a:fld id="{BB962C8B-B14F-4D97-AF65-F5344CB8AC3E}" type="datetime1">
              <a:rPr lang="zh-CN" altLang="en-US" dirty="0"/>
            </a:fld>
            <a:endParaRPr lang="zh-CN" altLang="en-US" dirty="0">
              <a:latin typeface="宋体" panose="02010600030101010101" pitchFamily="2" charset="-122"/>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75106" name="标题 175105"/>
          <p:cNvSpPr>
            <a:spLocks noGrp="1"/>
          </p:cNvSpPr>
          <p:nvPr>
            <p:ph type="title"/>
          </p:nvPr>
        </p:nvSpPr>
        <p:spPr/>
        <p:txBody>
          <a:bodyPr anchor="b"/>
          <a:p>
            <a:r>
              <a:rPr lang="en-US" altLang="zh-CN" sz="2800" b="1">
                <a:latin typeface="宋体" panose="02010600030101010101" pitchFamily="2" charset="-122"/>
              </a:rPr>
              <a:t>3.5.2</a:t>
            </a:r>
            <a:r>
              <a:rPr lang="zh-CN" altLang="en-US" sz="2800" b="1" dirty="0">
                <a:latin typeface="宋体" panose="02010600030101010101" pitchFamily="2" charset="-122"/>
              </a:rPr>
              <a:t>极小极大分析法（</a:t>
            </a:r>
            <a:r>
              <a:rPr lang="en-US" altLang="zh-CN" sz="2800" b="1">
                <a:latin typeface="宋体" panose="02010600030101010101" pitchFamily="2" charset="-122"/>
              </a:rPr>
              <a:t>11</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
        <p:nvSpPr>
          <p:cNvPr id="175107" name="文本占位符 175106"/>
          <p:cNvSpPr>
            <a:spLocks noGrp="1"/>
          </p:cNvSpPr>
          <p:nvPr>
            <p:ph type="body" idx="4294967295"/>
          </p:nvPr>
        </p:nvSpPr>
        <p:spPr>
          <a:xfrm>
            <a:off x="541020" y="1558925"/>
            <a:ext cx="7886700" cy="4351655"/>
          </a:xfrm>
        </p:spPr>
        <p:txBody>
          <a:bodyPr>
            <a:normAutofit lnSpcReduction="10000"/>
          </a:bodyPr>
          <a:p>
            <a:pPr>
              <a:buNone/>
            </a:pPr>
            <a:r>
              <a:rPr lang="en-US" altLang="zh-CN"/>
              <a:t>h</a:t>
            </a:r>
            <a:r>
              <a:rPr lang="en-US" altLang="zh-CN" baseline="-25000"/>
              <a:t>2</a:t>
            </a:r>
            <a:r>
              <a:rPr lang="en-US" altLang="zh-CN"/>
              <a:t>(x</a:t>
            </a:r>
            <a:r>
              <a:rPr lang="en-US" altLang="zh-CN" b="1"/>
              <a:t>)</a:t>
            </a:r>
            <a:r>
              <a:rPr lang="zh-CN" altLang="en-US" b="1" dirty="0"/>
              <a:t>＝</a:t>
            </a:r>
            <a:r>
              <a:rPr lang="zh-CN" altLang="en-US" b="1" dirty="0">
                <a:solidFill>
                  <a:schemeClr val="folHlink"/>
                </a:solidFill>
              </a:rPr>
              <a:t> </a:t>
            </a:r>
            <a:r>
              <a:rPr lang="en-US" altLang="zh-CN" b="1">
                <a:solidFill>
                  <a:schemeClr val="folHlink"/>
                </a:solidFill>
                <a:latin typeface="楷体_GB2312" pitchFamily="49" charset="-122"/>
              </a:rPr>
              <a:t>(a</a:t>
            </a:r>
            <a:r>
              <a:rPr lang="zh-CN" altLang="en-US" b="1" dirty="0">
                <a:solidFill>
                  <a:schemeClr val="folHlink"/>
                </a:solidFill>
                <a:latin typeface="楷体_GB2312" pitchFamily="49" charset="-122"/>
              </a:rPr>
              <a:t>方一阶路－</a:t>
            </a:r>
            <a:r>
              <a:rPr lang="en-US" altLang="zh-CN" b="1">
                <a:solidFill>
                  <a:schemeClr val="folHlink"/>
                </a:solidFill>
                <a:latin typeface="楷体_GB2312" pitchFamily="49" charset="-122"/>
              </a:rPr>
              <a:t>b</a:t>
            </a:r>
            <a:r>
              <a:rPr lang="zh-CN" altLang="en-US" b="1" dirty="0">
                <a:solidFill>
                  <a:schemeClr val="folHlink"/>
                </a:solidFill>
                <a:latin typeface="楷体_GB2312" pitchFamily="49" charset="-122"/>
              </a:rPr>
              <a:t>方一阶路</a:t>
            </a:r>
            <a:r>
              <a:rPr lang="en-US" altLang="zh-CN" b="1">
                <a:solidFill>
                  <a:schemeClr val="folHlink"/>
                </a:solidFill>
                <a:latin typeface="楷体_GB2312" pitchFamily="49" charset="-122"/>
              </a:rPr>
              <a:t>)</a:t>
            </a:r>
            <a:r>
              <a:rPr lang="zh-CN" altLang="en-US" b="1" dirty="0">
                <a:solidFill>
                  <a:schemeClr val="folHlink"/>
                </a:solidFill>
                <a:latin typeface="楷体_GB2312" pitchFamily="49" charset="-122"/>
              </a:rPr>
              <a:t>＋</a:t>
            </a:r>
            <a:endParaRPr lang="zh-CN" altLang="en-US" b="1" dirty="0">
              <a:solidFill>
                <a:schemeClr val="folHlink"/>
              </a:solidFill>
              <a:latin typeface="楷体_GB2312" pitchFamily="49" charset="-122"/>
            </a:endParaRPr>
          </a:p>
          <a:p>
            <a:pPr>
              <a:buNone/>
            </a:pPr>
            <a:r>
              <a:rPr lang="zh-CN" altLang="en-US" dirty="0">
                <a:solidFill>
                  <a:schemeClr val="accent1"/>
                </a:solidFill>
              </a:rPr>
              <a:t>       </a:t>
            </a:r>
            <a:r>
              <a:rPr lang="en-US" altLang="zh-CN">
                <a:solidFill>
                  <a:srgbClr val="3333CC"/>
                </a:solidFill>
              </a:rPr>
              <a:t>4×(a</a:t>
            </a:r>
            <a:r>
              <a:rPr lang="zh-CN" altLang="en-US" dirty="0">
                <a:solidFill>
                  <a:srgbClr val="3333CC"/>
                </a:solidFill>
              </a:rPr>
              <a:t>方二阶路－</a:t>
            </a:r>
            <a:r>
              <a:rPr lang="en-US" altLang="zh-CN">
                <a:solidFill>
                  <a:srgbClr val="3333CC"/>
                </a:solidFill>
              </a:rPr>
              <a:t>b</a:t>
            </a:r>
            <a:r>
              <a:rPr lang="zh-CN" altLang="en-US" dirty="0">
                <a:solidFill>
                  <a:srgbClr val="3333CC"/>
                </a:solidFill>
              </a:rPr>
              <a:t>方二阶路</a:t>
            </a:r>
            <a:r>
              <a:rPr lang="en-US" altLang="zh-CN">
                <a:solidFill>
                  <a:srgbClr val="3333CC"/>
                </a:solidFill>
              </a:rPr>
              <a:t>)</a:t>
            </a:r>
            <a:r>
              <a:rPr lang="zh-CN" altLang="en-US" dirty="0">
                <a:solidFill>
                  <a:schemeClr val="hlink"/>
                </a:solidFill>
              </a:rPr>
              <a:t>＋</a:t>
            </a:r>
            <a:r>
              <a:rPr lang="en-US" altLang="zh-CN">
                <a:solidFill>
                  <a:schemeClr val="hlink"/>
                </a:solidFill>
              </a:rPr>
              <a:t>a</a:t>
            </a:r>
            <a:endParaRPr lang="en-US" altLang="zh-CN">
              <a:solidFill>
                <a:schemeClr val="hlink"/>
              </a:solidFill>
            </a:endParaRPr>
          </a:p>
          <a:p>
            <a:pPr>
              <a:buNone/>
            </a:pPr>
            <a:r>
              <a:rPr lang="zh-CN" altLang="en-US" dirty="0"/>
              <a:t>其中              ＋</a:t>
            </a:r>
            <a:r>
              <a:rPr lang="en-US" altLang="zh-CN"/>
              <a:t>2</a:t>
            </a:r>
            <a:r>
              <a:rPr lang="zh-CN" altLang="en-US" dirty="0"/>
              <a:t>，若</a:t>
            </a:r>
            <a:r>
              <a:rPr lang="en-US" altLang="zh-CN"/>
              <a:t>a</a:t>
            </a:r>
            <a:r>
              <a:rPr lang="zh-CN" altLang="en-US" dirty="0"/>
              <a:t>方占领</a:t>
            </a:r>
            <a:r>
              <a:rPr lang="en-US" altLang="zh-CN"/>
              <a:t>b</a:t>
            </a:r>
            <a:r>
              <a:rPr lang="zh-CN" altLang="en-US" dirty="0"/>
              <a:t>方二阶路</a:t>
            </a:r>
            <a:endParaRPr lang="zh-CN" altLang="en-US" dirty="0"/>
          </a:p>
          <a:p>
            <a:pPr>
              <a:buNone/>
            </a:pPr>
            <a:r>
              <a:rPr lang="zh-CN" altLang="en-US" dirty="0"/>
              <a:t>            </a:t>
            </a:r>
            <a:r>
              <a:rPr lang="en-US" altLang="zh-CN">
                <a:solidFill>
                  <a:schemeClr val="hlink"/>
                </a:solidFill>
              </a:rPr>
              <a:t>a</a:t>
            </a:r>
            <a:r>
              <a:rPr lang="zh-CN" altLang="en-US" dirty="0">
                <a:solidFill>
                  <a:schemeClr val="hlink"/>
                </a:solidFill>
              </a:rPr>
              <a:t>＝</a:t>
            </a:r>
            <a:r>
              <a:rPr lang="zh-CN" altLang="en-US" dirty="0"/>
              <a:t>    －</a:t>
            </a:r>
            <a:r>
              <a:rPr lang="en-US" altLang="zh-CN"/>
              <a:t>2</a:t>
            </a:r>
            <a:r>
              <a:rPr lang="zh-CN" altLang="en-US" dirty="0"/>
              <a:t>，若</a:t>
            </a:r>
            <a:r>
              <a:rPr lang="en-US" altLang="zh-CN"/>
              <a:t>b</a:t>
            </a:r>
            <a:r>
              <a:rPr lang="zh-CN" altLang="en-US" dirty="0"/>
              <a:t>方占领</a:t>
            </a:r>
            <a:r>
              <a:rPr lang="en-US" altLang="zh-CN"/>
              <a:t>a</a:t>
            </a:r>
            <a:r>
              <a:rPr lang="zh-CN" altLang="en-US" dirty="0"/>
              <a:t>方二阶路</a:t>
            </a:r>
            <a:endParaRPr lang="zh-CN" altLang="en-US" dirty="0"/>
          </a:p>
          <a:p>
            <a:pPr>
              <a:buNone/>
            </a:pPr>
            <a:r>
              <a:rPr lang="zh-CN" altLang="en-US" dirty="0"/>
              <a:t>                         </a:t>
            </a:r>
            <a:r>
              <a:rPr lang="en-US" altLang="zh-CN"/>
              <a:t>0   </a:t>
            </a:r>
            <a:r>
              <a:rPr lang="zh-CN" altLang="en-US" dirty="0"/>
              <a:t>其他</a:t>
            </a:r>
            <a:endParaRPr lang="zh-CN" altLang="en-US" dirty="0"/>
          </a:p>
          <a:p>
            <a:pPr>
              <a:buNone/>
            </a:pPr>
            <a:r>
              <a:rPr lang="zh-CN" altLang="en-US" sz="2400" b="1" dirty="0"/>
              <a:t>若</a:t>
            </a:r>
            <a:r>
              <a:rPr lang="en-US" altLang="zh-CN" sz="2400" b="1"/>
              <a:t>n</a:t>
            </a:r>
            <a:r>
              <a:rPr lang="zh-CN" altLang="en-US" sz="2400" b="1" dirty="0"/>
              <a:t>为终局节点：</a:t>
            </a:r>
            <a:r>
              <a:rPr lang="en-US" altLang="zh-CN" sz="2400" b="1"/>
              <a:t>a</a:t>
            </a:r>
            <a:r>
              <a:rPr lang="zh-CN" altLang="en-US" sz="2400" b="1" dirty="0"/>
              <a:t>胜  </a:t>
            </a:r>
            <a:r>
              <a:rPr lang="en-US" altLang="zh-CN" sz="2400" b="1"/>
              <a:t>h</a:t>
            </a:r>
            <a:r>
              <a:rPr lang="en-US" altLang="zh-CN" sz="2400" b="1" baseline="-25000"/>
              <a:t>2</a:t>
            </a:r>
            <a:r>
              <a:rPr lang="zh-CN" altLang="en-US" sz="2400" b="1" dirty="0"/>
              <a:t>（</a:t>
            </a:r>
            <a:r>
              <a:rPr lang="en-US" altLang="zh-CN" sz="2400" b="1"/>
              <a:t>x</a:t>
            </a:r>
            <a:r>
              <a:rPr lang="zh-CN" altLang="en-US" sz="2400" b="1" dirty="0"/>
              <a:t>）＝ </a:t>
            </a:r>
            <a:r>
              <a:rPr lang="en-US" altLang="zh-CN" sz="2400" b="1">
                <a:solidFill>
                  <a:schemeClr val="hlink"/>
                </a:solidFill>
                <a:latin typeface="华文新魏" panose="02010800040101010101" pitchFamily="2" charset="-122"/>
                <a:ea typeface="华文新魏" panose="02010800040101010101" pitchFamily="2" charset="-122"/>
              </a:rPr>
              <a:t>+∞</a:t>
            </a:r>
            <a:endParaRPr lang="en-US" altLang="zh-CN" sz="2400" b="1"/>
          </a:p>
          <a:p>
            <a:pPr>
              <a:buNone/>
            </a:pPr>
            <a:r>
              <a:rPr lang="en-US" altLang="zh-CN" sz="2400" b="1"/>
              <a:t>                                 b</a:t>
            </a:r>
            <a:r>
              <a:rPr lang="zh-CN" altLang="en-US" sz="2400" b="1" dirty="0"/>
              <a:t>胜  </a:t>
            </a:r>
            <a:r>
              <a:rPr lang="en-US" altLang="zh-CN" sz="2400" b="1"/>
              <a:t>h</a:t>
            </a:r>
            <a:r>
              <a:rPr lang="en-US" altLang="zh-CN" sz="2400" b="1" baseline="-25000"/>
              <a:t>2</a:t>
            </a:r>
            <a:r>
              <a:rPr lang="zh-CN" altLang="en-US" sz="2400" b="1" dirty="0"/>
              <a:t>（</a:t>
            </a:r>
            <a:r>
              <a:rPr lang="en-US" altLang="zh-CN" sz="2400" b="1"/>
              <a:t>x</a:t>
            </a:r>
            <a:r>
              <a:rPr lang="zh-CN" altLang="en-US" sz="2400" b="1" dirty="0"/>
              <a:t>）＝ </a:t>
            </a:r>
            <a:r>
              <a:rPr lang="zh-CN" altLang="en-US" sz="2400" b="1" dirty="0">
                <a:solidFill>
                  <a:schemeClr val="hlink"/>
                </a:solidFill>
                <a:latin typeface="华文新魏" panose="02010800040101010101" pitchFamily="2" charset="-122"/>
                <a:ea typeface="华文新魏" panose="02010800040101010101" pitchFamily="2" charset="-122"/>
              </a:rPr>
              <a:t>－∞</a:t>
            </a:r>
            <a:endParaRPr lang="zh-CN" altLang="en-US" sz="2400" b="1" dirty="0">
              <a:solidFill>
                <a:schemeClr val="hlink"/>
              </a:solidFill>
              <a:latin typeface="华文新魏" panose="02010800040101010101" pitchFamily="2" charset="-122"/>
              <a:ea typeface="华文新魏" panose="02010800040101010101" pitchFamily="2" charset="-122"/>
            </a:endParaRPr>
          </a:p>
          <a:p>
            <a:pPr>
              <a:buNone/>
            </a:pPr>
            <a:r>
              <a:rPr lang="zh-CN" altLang="en-US" sz="2400" b="1" dirty="0">
                <a:solidFill>
                  <a:schemeClr val="hlink"/>
                </a:solidFill>
                <a:latin typeface="华文新魏" panose="02010800040101010101" pitchFamily="2" charset="-122"/>
                <a:ea typeface="华文新魏" panose="02010800040101010101" pitchFamily="2" charset="-122"/>
              </a:rPr>
              <a:t>                              </a:t>
            </a:r>
            <a:r>
              <a:rPr lang="zh-CN" altLang="en-US" sz="2400" b="1" dirty="0">
                <a:latin typeface="宋体" panose="02010600030101010101" pitchFamily="2" charset="-122"/>
              </a:rPr>
              <a:t>和局</a:t>
            </a:r>
            <a:r>
              <a:rPr lang="zh-CN" altLang="en-US" sz="2400" b="1" dirty="0">
                <a:solidFill>
                  <a:schemeClr val="hlink"/>
                </a:solidFill>
                <a:latin typeface="宋体" panose="02010600030101010101" pitchFamily="2" charset="-122"/>
              </a:rPr>
              <a:t> </a:t>
            </a:r>
            <a:r>
              <a:rPr lang="en-US" altLang="zh-CN" sz="2400" b="1"/>
              <a:t>h</a:t>
            </a:r>
            <a:r>
              <a:rPr lang="en-US" altLang="zh-CN" sz="2400" b="1" baseline="-25000"/>
              <a:t>2</a:t>
            </a:r>
            <a:r>
              <a:rPr lang="zh-CN" altLang="en-US" sz="2400" b="1" dirty="0"/>
              <a:t>（</a:t>
            </a:r>
            <a:r>
              <a:rPr lang="en-US" altLang="zh-CN" sz="2400" b="1"/>
              <a:t>x</a:t>
            </a:r>
            <a:r>
              <a:rPr lang="zh-CN" altLang="en-US" sz="2400" b="1" dirty="0"/>
              <a:t>）＝ </a:t>
            </a:r>
            <a:r>
              <a:rPr lang="en-US" altLang="zh-CN" sz="2400" b="1">
                <a:solidFill>
                  <a:schemeClr val="hlink"/>
                </a:solidFill>
                <a:latin typeface="华文新魏" panose="02010800040101010101" pitchFamily="2" charset="-122"/>
                <a:ea typeface="华文新魏" panose="02010800040101010101" pitchFamily="2" charset="-122"/>
              </a:rPr>
              <a:t>0</a:t>
            </a:r>
            <a:endParaRPr lang="en-US" altLang="zh-CN" sz="2400" b="1">
              <a:solidFill>
                <a:schemeClr val="hlink"/>
              </a:solidFill>
              <a:latin typeface="华文新魏" panose="02010800040101010101" pitchFamily="2" charset="-122"/>
              <a:ea typeface="华文新魏" panose="02010800040101010101" pitchFamily="2" charset="-122"/>
            </a:endParaRPr>
          </a:p>
          <a:p>
            <a:pPr>
              <a:buNone/>
            </a:pPr>
            <a:r>
              <a:rPr lang="zh-CN" altLang="en-US" sz="2400" b="1" dirty="0">
                <a:latin typeface="宋体" panose="02010600030101010101" pitchFamily="2" charset="-122"/>
              </a:rPr>
              <a:t>利用新的启发函数第二步扩展的结果为</a:t>
            </a:r>
            <a:endParaRPr lang="zh-CN" altLang="en-US" sz="2400" b="1" dirty="0">
              <a:latin typeface="宋体" panose="02010600030101010101" pitchFamily="2" charset="-122"/>
            </a:endParaRPr>
          </a:p>
          <a:p>
            <a:pPr>
              <a:buNone/>
            </a:pPr>
            <a:endParaRPr lang="zh-CN" altLang="en-US" sz="2400" b="1" dirty="0">
              <a:latin typeface="宋体" panose="02010600030101010101" pitchFamily="2" charset="-122"/>
            </a:endParaRPr>
          </a:p>
        </p:txBody>
      </p:sp>
      <p:sp>
        <p:nvSpPr>
          <p:cNvPr id="175108" name="左大括号 175107"/>
          <p:cNvSpPr/>
          <p:nvPr/>
        </p:nvSpPr>
        <p:spPr>
          <a:xfrm>
            <a:off x="2095500" y="2501900"/>
            <a:ext cx="152400" cy="1295400"/>
          </a:xfrm>
          <a:prstGeom prst="leftBrace">
            <a:avLst>
              <a:gd name="adj1" fmla="val 70833"/>
              <a:gd name="adj2" fmla="val 50000"/>
            </a:avLst>
          </a:prstGeom>
          <a:noFill/>
          <a:ln w="9525" cap="flat" cmpd="sng">
            <a:solidFill>
              <a:schemeClr val="tx1"/>
            </a:solidFill>
            <a:prstDash val="solid"/>
            <a:headEnd type="none" w="med" len="med"/>
            <a:tailEnd type="none" w="med" len="med"/>
          </a:ln>
        </p:spPr>
        <p:txBody>
          <a:bodyPr/>
          <a:p>
            <a:endParaRPr lang="zh-CN"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标题 68609"/>
          <p:cNvSpPr>
            <a:spLocks noGrp="1"/>
          </p:cNvSpPr>
          <p:nvPr>
            <p:ph type="title"/>
          </p:nvPr>
        </p:nvSpPr>
        <p:spPr/>
        <p:txBody>
          <a:bodyPr anchor="b"/>
          <a:p>
            <a:r>
              <a:rPr lang="en-US" altLang="zh-CN" sz="2800" b="1"/>
              <a:t>2.4.2 </a:t>
            </a:r>
            <a:r>
              <a:rPr lang="zh-CN" altLang="en-US" sz="2800" b="1" dirty="0"/>
              <a:t>启发式搜索的</a:t>
            </a:r>
            <a:r>
              <a:rPr lang="en-US" altLang="zh-CN" sz="2800" b="1">
                <a:latin typeface="Times New Roman" panose="02020603050405020304" pitchFamily="18" charset="0"/>
              </a:rPr>
              <a:t>A</a:t>
            </a:r>
            <a:r>
              <a:rPr lang="zh-CN" altLang="en-US" sz="2800" b="1" dirty="0"/>
              <a:t>算法和</a:t>
            </a:r>
            <a:r>
              <a:rPr lang="en-US" altLang="zh-CN" sz="2800" b="1">
                <a:latin typeface="Times New Roman" panose="02020603050405020304" pitchFamily="18" charset="0"/>
              </a:rPr>
              <a:t>A</a:t>
            </a:r>
            <a:r>
              <a:rPr lang="en-US" altLang="zh-CN" sz="2800" b="1"/>
              <a:t>*</a:t>
            </a:r>
            <a:r>
              <a:rPr lang="zh-CN" altLang="en-US" sz="2800" b="1" dirty="0"/>
              <a:t>算法（</a:t>
            </a:r>
            <a:r>
              <a:rPr lang="en-US" altLang="zh-CN" sz="2800" b="1"/>
              <a:t>1</a:t>
            </a:r>
            <a:r>
              <a:rPr lang="zh-CN" altLang="en-US" sz="2800" b="1" dirty="0"/>
              <a:t>）</a:t>
            </a:r>
            <a:endParaRPr lang="zh-CN" altLang="en-US" sz="2800" b="1" dirty="0"/>
          </a:p>
        </p:txBody>
      </p:sp>
      <p:sp>
        <p:nvSpPr>
          <p:cNvPr id="68611" name="文本占位符 68610"/>
          <p:cNvSpPr>
            <a:spLocks noGrp="1"/>
          </p:cNvSpPr>
          <p:nvPr>
            <p:ph type="body" idx="4294967295"/>
          </p:nvPr>
        </p:nvSpPr>
        <p:spPr>
          <a:xfrm>
            <a:off x="421640" y="1132840"/>
            <a:ext cx="7905115" cy="5330825"/>
          </a:xfrm>
        </p:spPr>
        <p:txBody>
          <a:bodyPr>
            <a:noAutofit/>
          </a:bodyPr>
          <a:p>
            <a:pPr marL="0" indent="0">
              <a:lnSpc>
                <a:spcPct val="110000"/>
              </a:lnSpc>
              <a:buNone/>
            </a:pPr>
            <a:r>
              <a:rPr lang="zh-CN" altLang="en-US" sz="2400" dirty="0"/>
              <a:t>      启发函数是对当前节点到达目标节点未来可能要付出的代价的估计。在全局择优和局部择优搜索算法中，都没有考虑从初始节点到当前节点已经付出的实际代价。</a:t>
            </a:r>
            <a:endParaRPr lang="zh-CN" altLang="en-US" sz="2400" dirty="0"/>
          </a:p>
          <a:p>
            <a:pPr marL="0" indent="0">
              <a:lnSpc>
                <a:spcPct val="110000"/>
              </a:lnSpc>
              <a:buNone/>
            </a:pPr>
            <a:r>
              <a:rPr lang="zh-CN" altLang="en-US" sz="2400" dirty="0"/>
              <a:t>       在很多实际问题中，已经付出的实际代价是必须考虑的，如</a:t>
            </a:r>
            <a:r>
              <a:rPr lang="en-US" altLang="zh-CN" sz="2400"/>
              <a:t>TSP</a:t>
            </a:r>
            <a:r>
              <a:rPr lang="zh-CN" altLang="en-US" sz="2400" dirty="0"/>
              <a:t>问题等。将两者同时考虑，用于指导搜索的算法称为</a:t>
            </a:r>
            <a:r>
              <a:rPr lang="en-US" altLang="zh-CN" sz="2400" b="1">
                <a:latin typeface="Times New Roman" panose="02020603050405020304" pitchFamily="18" charset="0"/>
              </a:rPr>
              <a:t>A</a:t>
            </a:r>
            <a:r>
              <a:rPr lang="zh-CN" altLang="en-US" sz="2400" b="1" dirty="0"/>
              <a:t>算法和</a:t>
            </a:r>
            <a:r>
              <a:rPr lang="en-US" altLang="zh-CN" sz="2400" b="1">
                <a:latin typeface="Times New Roman" panose="02020603050405020304" pitchFamily="18" charset="0"/>
              </a:rPr>
              <a:t>A</a:t>
            </a:r>
            <a:r>
              <a:rPr lang="en-US" altLang="zh-CN" sz="2400" b="1"/>
              <a:t>*</a:t>
            </a:r>
            <a:r>
              <a:rPr lang="zh-CN" altLang="en-US" sz="2400" b="1" dirty="0"/>
              <a:t>算法</a:t>
            </a:r>
            <a:r>
              <a:rPr lang="zh-CN" altLang="en-US" sz="2400" dirty="0"/>
              <a:t>。</a:t>
            </a:r>
            <a:endParaRPr lang="zh-CN" altLang="en-US" sz="2400" dirty="0"/>
          </a:p>
          <a:p>
            <a:pPr marL="0" indent="0">
              <a:lnSpc>
                <a:spcPct val="80000"/>
              </a:lnSpc>
              <a:buNone/>
            </a:pPr>
            <a:r>
              <a:rPr lang="zh-CN" altLang="en-US" sz="2400" b="1" dirty="0">
                <a:sym typeface="+mn-ea"/>
              </a:rPr>
              <a:t>        代价</a:t>
            </a:r>
            <a:r>
              <a:rPr lang="en-US" altLang="zh-CN" sz="2400" i="1">
                <a:latin typeface="Times New Roman" panose="02020603050405020304" pitchFamily="18" charset="0"/>
                <a:sym typeface="+mn-ea"/>
              </a:rPr>
              <a:t>g</a:t>
            </a:r>
            <a:r>
              <a:rPr lang="zh-CN" altLang="en-US" sz="2400" b="1" dirty="0">
                <a:latin typeface="宋体" panose="02010600030101010101" pitchFamily="2" charset="-122"/>
                <a:sym typeface="+mn-ea"/>
              </a:rPr>
              <a:t>（</a:t>
            </a:r>
            <a:r>
              <a:rPr lang="en-US" altLang="zh-CN" sz="2400" i="1">
                <a:latin typeface="Times New Roman" panose="02020603050405020304" pitchFamily="18" charset="0"/>
                <a:sym typeface="+mn-ea"/>
              </a:rPr>
              <a:t>x</a:t>
            </a:r>
            <a:r>
              <a:rPr lang="zh-CN" altLang="en-US" sz="2400" b="1" dirty="0">
                <a:latin typeface="宋体" panose="02010600030101010101" pitchFamily="2" charset="-122"/>
                <a:sym typeface="+mn-ea"/>
              </a:rPr>
              <a:t>）</a:t>
            </a:r>
            <a:r>
              <a:rPr lang="zh-CN" altLang="en-US" sz="2400" b="1" dirty="0">
                <a:sym typeface="+mn-ea"/>
              </a:rPr>
              <a:t>的计算：</a:t>
            </a:r>
            <a:endParaRPr lang="zh-CN" altLang="en-US" sz="2400" b="1" dirty="0"/>
          </a:p>
          <a:p>
            <a:pPr marL="0" indent="0">
              <a:lnSpc>
                <a:spcPct val="80000"/>
              </a:lnSpc>
              <a:buNone/>
            </a:pPr>
            <a:r>
              <a:rPr lang="en-US" altLang="zh-CN" sz="2400" b="1">
                <a:latin typeface="宋体" panose="02010600030101010101" pitchFamily="2" charset="-122"/>
                <a:sym typeface="+mn-ea"/>
              </a:rPr>
              <a:t>    </a:t>
            </a:r>
            <a:r>
              <a:rPr lang="en-US" altLang="zh-CN" sz="2400" i="1">
                <a:latin typeface="Times New Roman" panose="02020603050405020304" pitchFamily="18" charset="0"/>
                <a:sym typeface="+mn-ea"/>
              </a:rPr>
              <a:t>g</a:t>
            </a:r>
            <a:r>
              <a:rPr lang="zh-CN" altLang="en-US" sz="2400" b="1" dirty="0">
                <a:latin typeface="宋体" panose="02010600030101010101" pitchFamily="2" charset="-122"/>
                <a:sym typeface="+mn-ea"/>
              </a:rPr>
              <a:t>（</a:t>
            </a:r>
            <a:r>
              <a:rPr lang="en-US" altLang="zh-CN" sz="2400" i="1">
                <a:latin typeface="Times New Roman" panose="02020603050405020304" pitchFamily="18" charset="0"/>
                <a:sym typeface="+mn-ea"/>
              </a:rPr>
              <a:t>x</a:t>
            </a:r>
            <a:r>
              <a:rPr lang="zh-CN" altLang="en-US" sz="2400" b="1" dirty="0">
                <a:latin typeface="宋体" panose="02010600030101010101" pitchFamily="2" charset="-122"/>
                <a:sym typeface="+mn-ea"/>
              </a:rPr>
              <a:t>）</a:t>
            </a:r>
            <a:r>
              <a:rPr lang="zh-CN" altLang="en-US" sz="2400" dirty="0">
                <a:latin typeface="宋体" panose="02010600030101010101" pitchFamily="2" charset="-122"/>
                <a:sym typeface="+mn-ea"/>
              </a:rPr>
              <a:t>表示从初始节点</a:t>
            </a:r>
            <a:r>
              <a:rPr lang="en-US" altLang="zh-CN" sz="2400">
                <a:latin typeface="宋体" panose="02010600030101010101" pitchFamily="2" charset="-122"/>
                <a:sym typeface="+mn-ea"/>
              </a:rPr>
              <a:t>S</a:t>
            </a:r>
            <a:r>
              <a:rPr lang="en-US" altLang="zh-CN" sz="2400" baseline="-25000">
                <a:latin typeface="宋体" panose="02010600030101010101" pitchFamily="2" charset="-122"/>
                <a:sym typeface="+mn-ea"/>
              </a:rPr>
              <a:t>0</a:t>
            </a:r>
            <a:r>
              <a:rPr lang="zh-CN" altLang="en-US" sz="2400" dirty="0">
                <a:latin typeface="宋体" panose="02010600030101010101" pitchFamily="2" charset="-122"/>
                <a:sym typeface="+mn-ea"/>
              </a:rPr>
              <a:t>到节点</a:t>
            </a:r>
            <a:r>
              <a:rPr lang="en-US" altLang="zh-CN" sz="2400">
                <a:latin typeface="宋体" panose="02010600030101010101" pitchFamily="2" charset="-122"/>
                <a:sym typeface="+mn-ea"/>
              </a:rPr>
              <a:t>x</a:t>
            </a:r>
            <a:r>
              <a:rPr lang="zh-CN" altLang="en-US" sz="2400" dirty="0">
                <a:latin typeface="宋体" panose="02010600030101010101" pitchFamily="2" charset="-122"/>
                <a:sym typeface="+mn-ea"/>
              </a:rPr>
              <a:t>的代价：</a:t>
            </a:r>
            <a:endParaRPr lang="zh-CN" altLang="en-US" sz="2400" dirty="0">
              <a:latin typeface="宋体" panose="02010600030101010101" pitchFamily="2" charset="-122"/>
            </a:endParaRPr>
          </a:p>
          <a:p>
            <a:pPr marL="0" indent="0">
              <a:lnSpc>
                <a:spcPct val="80000"/>
              </a:lnSpc>
              <a:buNone/>
            </a:pPr>
            <a:r>
              <a:rPr lang="zh-CN" altLang="en-US" sz="2400" dirty="0">
                <a:latin typeface="宋体" panose="02010600030101010101" pitchFamily="2" charset="-122"/>
                <a:sym typeface="+mn-ea"/>
              </a:rPr>
              <a:t>         </a:t>
            </a:r>
            <a:r>
              <a:rPr lang="en-US" altLang="zh-CN" sz="2400" i="1">
                <a:latin typeface="Times New Roman" panose="02020603050405020304" pitchFamily="18" charset="0"/>
                <a:sym typeface="+mn-ea"/>
              </a:rPr>
              <a:t>g</a:t>
            </a:r>
            <a:r>
              <a:rPr lang="zh-CN" altLang="en-US" sz="2400" b="1" dirty="0">
                <a:latin typeface="宋体" panose="02010600030101010101" pitchFamily="2" charset="-122"/>
                <a:sym typeface="+mn-ea"/>
              </a:rPr>
              <a:t>（ </a:t>
            </a:r>
            <a:r>
              <a:rPr lang="en-US" altLang="zh-CN" sz="2400" i="1">
                <a:latin typeface="Times New Roman" panose="02020603050405020304" pitchFamily="18" charset="0"/>
                <a:sym typeface="+mn-ea"/>
              </a:rPr>
              <a:t>S</a:t>
            </a:r>
            <a:r>
              <a:rPr lang="en-US" altLang="zh-CN" sz="2400" b="1" baseline="-25000">
                <a:latin typeface="宋体" panose="02010600030101010101" pitchFamily="2" charset="-122"/>
                <a:sym typeface="+mn-ea"/>
              </a:rPr>
              <a:t>0 </a:t>
            </a:r>
            <a:r>
              <a:rPr lang="zh-CN" altLang="en-US" sz="2400" b="1" dirty="0">
                <a:latin typeface="宋体" panose="02010600030101010101" pitchFamily="2" charset="-122"/>
                <a:sym typeface="+mn-ea"/>
              </a:rPr>
              <a:t>）＝</a:t>
            </a:r>
            <a:r>
              <a:rPr lang="en-US" altLang="zh-CN" sz="2400" b="1">
                <a:latin typeface="宋体" panose="02010600030101010101" pitchFamily="2" charset="-122"/>
                <a:sym typeface="+mn-ea"/>
              </a:rPr>
              <a:t>0</a:t>
            </a:r>
            <a:endParaRPr lang="en-US" altLang="zh-CN" sz="2400" b="1">
              <a:latin typeface="宋体" panose="02010600030101010101" pitchFamily="2" charset="-122"/>
            </a:endParaRPr>
          </a:p>
          <a:p>
            <a:pPr marL="0" indent="0">
              <a:lnSpc>
                <a:spcPct val="80000"/>
              </a:lnSpc>
              <a:buNone/>
            </a:pPr>
            <a:r>
              <a:rPr lang="en-US" altLang="zh-CN" sz="2400" b="1">
                <a:latin typeface="宋体" panose="02010600030101010101" pitchFamily="2" charset="-122"/>
                <a:sym typeface="+mn-ea"/>
              </a:rPr>
              <a:t>         </a:t>
            </a:r>
            <a:r>
              <a:rPr lang="en-US" altLang="zh-CN" sz="2400" i="1">
                <a:latin typeface="Times New Roman" panose="02020603050405020304" pitchFamily="18" charset="0"/>
                <a:sym typeface="+mn-ea"/>
              </a:rPr>
              <a:t>g</a:t>
            </a:r>
            <a:r>
              <a:rPr lang="zh-CN" altLang="en-US" sz="2400" b="1" dirty="0">
                <a:latin typeface="宋体" panose="02010600030101010101" pitchFamily="2" charset="-122"/>
                <a:sym typeface="+mn-ea"/>
              </a:rPr>
              <a:t>（ </a:t>
            </a:r>
            <a:r>
              <a:rPr lang="en-US" altLang="zh-CN" sz="2400" i="1" err="1">
                <a:latin typeface="Times New Roman" panose="02020603050405020304" pitchFamily="18" charset="0"/>
                <a:sym typeface="+mn-ea"/>
              </a:rPr>
              <a:t>x</a:t>
            </a:r>
            <a:r>
              <a:rPr lang="en-US" altLang="zh-CN" sz="2400" b="1" baseline="-25000" err="1">
                <a:latin typeface="宋体" panose="02010600030101010101" pitchFamily="2" charset="-122"/>
                <a:sym typeface="+mn-ea"/>
              </a:rPr>
              <a:t>j</a:t>
            </a:r>
            <a:r>
              <a:rPr lang="en-US" altLang="zh-CN" sz="2400" b="1">
                <a:latin typeface="宋体" panose="02010600030101010101" pitchFamily="2" charset="-122"/>
                <a:sym typeface="+mn-ea"/>
              </a:rPr>
              <a:t> </a:t>
            </a:r>
            <a:r>
              <a:rPr lang="zh-CN" altLang="en-US" sz="2400" b="1" dirty="0">
                <a:latin typeface="宋体" panose="02010600030101010101" pitchFamily="2" charset="-122"/>
                <a:sym typeface="+mn-ea"/>
              </a:rPr>
              <a:t>）＝</a:t>
            </a:r>
            <a:r>
              <a:rPr lang="en-US" altLang="zh-CN" sz="2400" i="1">
                <a:latin typeface="Times New Roman" panose="02020603050405020304" pitchFamily="18" charset="0"/>
                <a:sym typeface="+mn-ea"/>
              </a:rPr>
              <a:t>g</a:t>
            </a:r>
            <a:r>
              <a:rPr lang="zh-CN" altLang="en-US" sz="2400" b="1" dirty="0">
                <a:latin typeface="宋体" panose="02010600030101010101" pitchFamily="2" charset="-122"/>
                <a:sym typeface="+mn-ea"/>
              </a:rPr>
              <a:t>（ </a:t>
            </a:r>
            <a:r>
              <a:rPr lang="en-US" altLang="zh-CN" sz="2400" i="1">
                <a:latin typeface="Times New Roman" panose="02020603050405020304" pitchFamily="18" charset="0"/>
                <a:sym typeface="+mn-ea"/>
              </a:rPr>
              <a:t>x</a:t>
            </a:r>
            <a:r>
              <a:rPr lang="en-US" altLang="zh-CN" sz="2400" b="1" baseline="-25000">
                <a:latin typeface="宋体" panose="02010600030101010101" pitchFamily="2" charset="-122"/>
                <a:sym typeface="+mn-ea"/>
              </a:rPr>
              <a:t>i</a:t>
            </a:r>
            <a:r>
              <a:rPr lang="en-US" altLang="zh-CN" sz="2400" b="1">
                <a:latin typeface="宋体" panose="02010600030101010101" pitchFamily="2" charset="-122"/>
                <a:sym typeface="+mn-ea"/>
              </a:rPr>
              <a:t> </a:t>
            </a:r>
            <a:r>
              <a:rPr lang="zh-CN" altLang="en-US" sz="2400" b="1" dirty="0">
                <a:latin typeface="宋体" panose="02010600030101010101" pitchFamily="2" charset="-122"/>
                <a:sym typeface="+mn-ea"/>
              </a:rPr>
              <a:t>）＋ </a:t>
            </a:r>
            <a:r>
              <a:rPr lang="en-US" altLang="zh-CN" sz="2400" i="1">
                <a:latin typeface="Times New Roman" panose="02020603050405020304" pitchFamily="18" charset="0"/>
                <a:sym typeface="+mn-ea"/>
              </a:rPr>
              <a:t>c</a:t>
            </a:r>
            <a:r>
              <a:rPr lang="zh-CN" altLang="en-US" sz="2400" b="1" dirty="0">
                <a:latin typeface="宋体" panose="02010600030101010101" pitchFamily="2" charset="-122"/>
                <a:sym typeface="+mn-ea"/>
              </a:rPr>
              <a:t>（</a:t>
            </a:r>
            <a:r>
              <a:rPr lang="en-US" altLang="zh-CN" sz="2400" i="1">
                <a:latin typeface="Times New Roman" panose="02020603050405020304" pitchFamily="18" charset="0"/>
                <a:sym typeface="+mn-ea"/>
              </a:rPr>
              <a:t>x</a:t>
            </a:r>
            <a:r>
              <a:rPr lang="en-US" altLang="zh-CN" sz="2400" b="1" baseline="-25000">
                <a:latin typeface="宋体" panose="02010600030101010101" pitchFamily="2" charset="-122"/>
                <a:sym typeface="+mn-ea"/>
              </a:rPr>
              <a:t>i</a:t>
            </a:r>
            <a:r>
              <a:rPr lang="zh-CN" altLang="en-US" sz="2400" b="1" dirty="0">
                <a:latin typeface="宋体" panose="02010600030101010101" pitchFamily="2" charset="-122"/>
                <a:sym typeface="+mn-ea"/>
              </a:rPr>
              <a:t>，</a:t>
            </a:r>
            <a:r>
              <a:rPr lang="en-US" altLang="zh-CN" sz="2400" i="1" err="1">
                <a:latin typeface="Times New Roman" panose="02020603050405020304" pitchFamily="18" charset="0"/>
                <a:sym typeface="+mn-ea"/>
              </a:rPr>
              <a:t>x</a:t>
            </a:r>
            <a:r>
              <a:rPr lang="en-US" altLang="zh-CN" sz="2400" b="1" baseline="-25000" err="1">
                <a:latin typeface="宋体" panose="02010600030101010101" pitchFamily="2" charset="-122"/>
                <a:sym typeface="+mn-ea"/>
              </a:rPr>
              <a:t>j</a:t>
            </a:r>
            <a:r>
              <a:rPr lang="zh-CN" altLang="en-US" sz="2400" b="1" dirty="0">
                <a:latin typeface="宋体" panose="02010600030101010101" pitchFamily="2" charset="-122"/>
                <a:sym typeface="+mn-ea"/>
              </a:rPr>
              <a:t>）</a:t>
            </a:r>
            <a:r>
              <a:rPr lang="en-US" altLang="zh-CN" sz="2400" b="1">
                <a:latin typeface="宋体" panose="02010600030101010101" pitchFamily="2" charset="-122"/>
                <a:sym typeface="+mn-ea"/>
              </a:rPr>
              <a:t> </a:t>
            </a:r>
            <a:endParaRPr lang="en-US" altLang="zh-CN" sz="2400" b="1">
              <a:latin typeface="宋体" panose="02010600030101010101" pitchFamily="2" charset="-122"/>
            </a:endParaRPr>
          </a:p>
          <a:p>
            <a:pPr marL="0" indent="0">
              <a:lnSpc>
                <a:spcPct val="80000"/>
              </a:lnSpc>
              <a:buNone/>
            </a:pPr>
            <a:r>
              <a:rPr lang="en-US" altLang="zh-CN" sz="2400" b="1">
                <a:latin typeface="宋体" panose="02010600030101010101" pitchFamily="2" charset="-122"/>
                <a:sym typeface="+mn-ea"/>
              </a:rPr>
              <a:t>   </a:t>
            </a:r>
            <a:r>
              <a:rPr lang="zh-CN" altLang="en-US" sz="2400" b="1" dirty="0">
                <a:latin typeface="宋体" panose="02010600030101010101" pitchFamily="2" charset="-122"/>
                <a:sym typeface="+mn-ea"/>
              </a:rPr>
              <a:t>其中，</a:t>
            </a:r>
            <a:r>
              <a:rPr lang="en-US" altLang="zh-CN" sz="2400" i="1">
                <a:latin typeface="Times New Roman" panose="02020603050405020304" pitchFamily="18" charset="0"/>
                <a:sym typeface="+mn-ea"/>
              </a:rPr>
              <a:t>c</a:t>
            </a:r>
            <a:r>
              <a:rPr lang="zh-CN" altLang="en-US" sz="2400" b="1" dirty="0">
                <a:latin typeface="宋体" panose="02010600030101010101" pitchFamily="2" charset="-122"/>
                <a:sym typeface="+mn-ea"/>
              </a:rPr>
              <a:t>（</a:t>
            </a:r>
            <a:r>
              <a:rPr lang="en-US" altLang="zh-CN" sz="2400" i="1">
                <a:latin typeface="Times New Roman" panose="02020603050405020304" pitchFamily="18" charset="0"/>
                <a:sym typeface="+mn-ea"/>
              </a:rPr>
              <a:t>x</a:t>
            </a:r>
            <a:r>
              <a:rPr lang="en-US" altLang="zh-CN" sz="2400" b="1" baseline="-25000">
                <a:latin typeface="宋体" panose="02010600030101010101" pitchFamily="2" charset="-122"/>
                <a:sym typeface="+mn-ea"/>
              </a:rPr>
              <a:t>i</a:t>
            </a:r>
            <a:r>
              <a:rPr lang="zh-CN" altLang="en-US" sz="2400" b="1" dirty="0">
                <a:latin typeface="宋体" panose="02010600030101010101" pitchFamily="2" charset="-122"/>
                <a:sym typeface="+mn-ea"/>
              </a:rPr>
              <a:t>，</a:t>
            </a:r>
            <a:r>
              <a:rPr lang="en-US" altLang="zh-CN" sz="2400" i="1" err="1">
                <a:latin typeface="Times New Roman" panose="02020603050405020304" pitchFamily="18" charset="0"/>
                <a:sym typeface="+mn-ea"/>
              </a:rPr>
              <a:t>x</a:t>
            </a:r>
            <a:r>
              <a:rPr lang="en-US" altLang="zh-CN" sz="2400" b="1" baseline="-25000" err="1">
                <a:latin typeface="宋体" panose="02010600030101010101" pitchFamily="2" charset="-122"/>
                <a:sym typeface="+mn-ea"/>
              </a:rPr>
              <a:t>j</a:t>
            </a:r>
            <a:r>
              <a:rPr lang="zh-CN" altLang="en-US" sz="2400" b="1" dirty="0">
                <a:latin typeface="宋体" panose="02010600030101010101" pitchFamily="2" charset="-122"/>
                <a:sym typeface="+mn-ea"/>
              </a:rPr>
              <a:t>）</a:t>
            </a:r>
            <a:r>
              <a:rPr lang="zh-CN" altLang="en-US" sz="2400" dirty="0">
                <a:latin typeface="宋体" panose="02010600030101010101" pitchFamily="2" charset="-122"/>
                <a:sym typeface="+mn-ea"/>
              </a:rPr>
              <a:t>表示父节点</a:t>
            </a:r>
            <a:r>
              <a:rPr lang="en-US" altLang="zh-CN" sz="2400" i="1">
                <a:latin typeface="Times New Roman" panose="02020603050405020304" pitchFamily="18" charset="0"/>
                <a:sym typeface="+mn-ea"/>
              </a:rPr>
              <a:t>x</a:t>
            </a:r>
            <a:r>
              <a:rPr lang="en-US" altLang="zh-CN" sz="2400" baseline="-25000">
                <a:latin typeface="宋体" panose="02010600030101010101" pitchFamily="2" charset="-122"/>
                <a:sym typeface="+mn-ea"/>
              </a:rPr>
              <a:t>i</a:t>
            </a:r>
            <a:r>
              <a:rPr lang="zh-CN" altLang="en-US" sz="2400" dirty="0">
                <a:latin typeface="宋体" panose="02010600030101010101" pitchFamily="2" charset="-122"/>
                <a:sym typeface="+mn-ea"/>
              </a:rPr>
              <a:t>到子节点</a:t>
            </a:r>
            <a:r>
              <a:rPr lang="en-US" altLang="zh-CN" sz="2400" i="1" err="1">
                <a:latin typeface="Times New Roman" panose="02020603050405020304" pitchFamily="18" charset="0"/>
                <a:sym typeface="+mn-ea"/>
              </a:rPr>
              <a:t>x</a:t>
            </a:r>
            <a:r>
              <a:rPr lang="en-US" altLang="zh-CN" sz="2400" baseline="-25000" err="1">
                <a:latin typeface="宋体" panose="02010600030101010101" pitchFamily="2" charset="-122"/>
                <a:sym typeface="+mn-ea"/>
              </a:rPr>
              <a:t>j</a:t>
            </a:r>
            <a:r>
              <a:rPr lang="zh-CN" altLang="en-US" sz="2400" dirty="0">
                <a:latin typeface="宋体" panose="02010600030101010101" pitchFamily="2" charset="-122"/>
                <a:sym typeface="+mn-ea"/>
              </a:rPr>
              <a:t>的代价。</a:t>
            </a:r>
            <a:endParaRPr lang="zh-CN" altLang="en-US" sz="2400" dirty="0"/>
          </a:p>
          <a:p>
            <a:pPr marL="0" indent="0">
              <a:lnSpc>
                <a:spcPct val="110000"/>
              </a:lnSpc>
              <a:buNone/>
            </a:pPr>
            <a:endParaRPr lang="zh-CN" altLang="en-US" sz="24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76130" name="标题 176129"/>
          <p:cNvSpPr>
            <a:spLocks noGrp="1"/>
          </p:cNvSpPr>
          <p:nvPr>
            <p:ph type="title"/>
          </p:nvPr>
        </p:nvSpPr>
        <p:spPr/>
        <p:txBody>
          <a:bodyPr anchor="b"/>
          <a:p>
            <a:r>
              <a:rPr lang="en-US" altLang="zh-CN" sz="2800" b="1"/>
              <a:t>2.6.3 </a:t>
            </a:r>
            <a:r>
              <a:rPr lang="zh-CN" altLang="en-US" sz="2800" b="1" dirty="0"/>
              <a:t>剪枝技术在博弈问题中的应用（</a:t>
            </a:r>
            <a:r>
              <a:rPr lang="en-US" altLang="zh-CN" sz="2800" b="1"/>
              <a:t>8</a:t>
            </a:r>
            <a:r>
              <a:rPr lang="zh-CN" altLang="en-US" sz="2800" b="1" dirty="0"/>
              <a:t>）</a:t>
            </a:r>
            <a:endParaRPr lang="en-US" altLang="zh-CN" sz="2800" b="1"/>
          </a:p>
        </p:txBody>
      </p:sp>
      <p:sp>
        <p:nvSpPr>
          <p:cNvPr id="176131" name="文本占位符 176130"/>
          <p:cNvSpPr>
            <a:spLocks noGrp="1"/>
          </p:cNvSpPr>
          <p:nvPr>
            <p:ph type="body" idx="4294967295"/>
          </p:nvPr>
        </p:nvSpPr>
        <p:spPr>
          <a:xfrm>
            <a:off x="628650" y="1406525"/>
            <a:ext cx="7886700" cy="4351655"/>
          </a:xfrm>
        </p:spPr>
        <p:txBody>
          <a:bodyPr>
            <a:normAutofit lnSpcReduction="10000"/>
          </a:bodyPr>
          <a:p>
            <a:pPr marL="0" indent="0">
              <a:lnSpc>
                <a:spcPct val="90000"/>
              </a:lnSpc>
              <a:buNone/>
            </a:pPr>
            <a:r>
              <a:rPr lang="zh-CN" altLang="en-US" sz="2800" dirty="0"/>
              <a:t>可以使用下面更精确定义静态估值函数：</a:t>
            </a:r>
            <a:endParaRPr lang="zh-CN" altLang="en-US" sz="2800" dirty="0"/>
          </a:p>
          <a:p>
            <a:pPr marL="0" indent="0">
              <a:lnSpc>
                <a:spcPct val="90000"/>
              </a:lnSpc>
              <a:buNone/>
            </a:pPr>
            <a:r>
              <a:rPr lang="zh-CN" altLang="en-US" sz="2800" dirty="0"/>
              <a:t>（</a:t>
            </a:r>
            <a:r>
              <a:rPr lang="en-US" altLang="zh-CN" sz="2800"/>
              <a:t>1</a:t>
            </a:r>
            <a:r>
              <a:rPr lang="zh-CN" altLang="en-US" sz="2800" dirty="0"/>
              <a:t>）</a:t>
            </a:r>
            <a:r>
              <a:rPr lang="en-US" altLang="zh-CN" sz="2800" i="1"/>
              <a:t>x</a:t>
            </a:r>
            <a:r>
              <a:rPr lang="zh-CN" altLang="en-US" sz="2800" dirty="0"/>
              <a:t>为非终局：</a:t>
            </a:r>
            <a:endParaRPr lang="zh-CN" altLang="en-US" sz="2800" dirty="0"/>
          </a:p>
          <a:p>
            <a:pPr marL="0" indent="0">
              <a:lnSpc>
                <a:spcPct val="90000"/>
              </a:lnSpc>
              <a:buNone/>
            </a:pPr>
            <a:r>
              <a:rPr lang="zh-CN" altLang="en-US" sz="2800" dirty="0"/>
              <a:t>＝</a:t>
            </a:r>
            <a:r>
              <a:rPr lang="en-US" altLang="zh-CN" sz="2800"/>
              <a:t>(MAX</a:t>
            </a:r>
            <a:r>
              <a:rPr lang="zh-CN" altLang="en-US" sz="2800" dirty="0"/>
              <a:t>方一阶路－</a:t>
            </a:r>
            <a:r>
              <a:rPr lang="en-US" altLang="zh-CN" sz="2800"/>
              <a:t>MIN</a:t>
            </a:r>
            <a:r>
              <a:rPr lang="zh-CN" altLang="en-US" sz="2800" dirty="0"/>
              <a:t>方一阶路</a:t>
            </a:r>
            <a:r>
              <a:rPr lang="en-US" altLang="zh-CN" sz="2800"/>
              <a:t>)</a:t>
            </a:r>
            <a:r>
              <a:rPr lang="zh-CN" altLang="en-US" sz="2800" dirty="0"/>
              <a:t>＋</a:t>
            </a:r>
            <a:r>
              <a:rPr lang="en-US" altLang="zh-CN" sz="2800"/>
              <a:t>4×(MAX</a:t>
            </a:r>
            <a:r>
              <a:rPr lang="zh-CN" altLang="en-US" sz="2800" dirty="0"/>
              <a:t>方二阶路－</a:t>
            </a:r>
            <a:r>
              <a:rPr lang="en-US" altLang="zh-CN" sz="2800"/>
              <a:t>MIN</a:t>
            </a:r>
            <a:r>
              <a:rPr lang="zh-CN" altLang="en-US" sz="2800" dirty="0"/>
              <a:t>方二阶路</a:t>
            </a:r>
            <a:r>
              <a:rPr lang="en-US" altLang="zh-CN" sz="2800"/>
              <a:t>)</a:t>
            </a:r>
            <a:r>
              <a:rPr lang="zh-CN" altLang="en-US" sz="2800" dirty="0"/>
              <a:t>＋</a:t>
            </a:r>
            <a:r>
              <a:rPr lang="en-US" altLang="zh-CN" sz="2800" i="1"/>
              <a:t>α</a:t>
            </a:r>
            <a:endParaRPr lang="en-US" altLang="zh-CN" sz="2800"/>
          </a:p>
          <a:p>
            <a:pPr marL="0" indent="0">
              <a:lnSpc>
                <a:spcPct val="90000"/>
              </a:lnSpc>
              <a:buNone/>
            </a:pPr>
            <a:r>
              <a:rPr lang="zh-CN" altLang="en-US" sz="2800" dirty="0"/>
              <a:t>其中，若</a:t>
            </a:r>
            <a:r>
              <a:rPr lang="en-US" altLang="zh-CN" sz="2800"/>
              <a:t>MAX</a:t>
            </a:r>
            <a:r>
              <a:rPr lang="zh-CN" altLang="en-US" sz="2800" dirty="0"/>
              <a:t>方占领</a:t>
            </a:r>
            <a:r>
              <a:rPr lang="en-US" altLang="zh-CN" sz="2800"/>
              <a:t>MIN</a:t>
            </a:r>
            <a:r>
              <a:rPr lang="zh-CN" altLang="en-US" sz="2800" dirty="0"/>
              <a:t>方的二阶路，则</a:t>
            </a:r>
            <a:r>
              <a:rPr lang="en-US" altLang="zh-CN" sz="2800" i="1"/>
              <a:t>α</a:t>
            </a:r>
            <a:r>
              <a:rPr lang="en-US" altLang="zh-CN" sz="2800"/>
              <a:t>=2</a:t>
            </a:r>
            <a:r>
              <a:rPr lang="zh-CN" altLang="en-US" sz="2800" dirty="0"/>
              <a:t>，若</a:t>
            </a:r>
            <a:r>
              <a:rPr lang="en-US" altLang="zh-CN" sz="2800"/>
              <a:t>MIN</a:t>
            </a:r>
            <a:r>
              <a:rPr lang="zh-CN" altLang="en-US" sz="2800" dirty="0"/>
              <a:t>方占领</a:t>
            </a:r>
            <a:r>
              <a:rPr lang="en-US" altLang="zh-CN" sz="2800"/>
              <a:t>MAX</a:t>
            </a:r>
            <a:r>
              <a:rPr lang="zh-CN" altLang="en-US" sz="2800" dirty="0"/>
              <a:t>方的二阶路，则</a:t>
            </a:r>
            <a:r>
              <a:rPr lang="en-US" altLang="zh-CN" sz="2800" i="1"/>
              <a:t>α</a:t>
            </a:r>
            <a:r>
              <a:rPr lang="zh-CN" altLang="en-US" sz="2800" dirty="0"/>
              <a:t>＝−</a:t>
            </a:r>
            <a:r>
              <a:rPr lang="en-US" altLang="zh-CN" sz="2800"/>
              <a:t>2</a:t>
            </a:r>
            <a:r>
              <a:rPr lang="zh-CN" altLang="en-US" sz="2800" dirty="0"/>
              <a:t>，否则，</a:t>
            </a:r>
            <a:r>
              <a:rPr lang="en-US" altLang="zh-CN" sz="2800" i="1"/>
              <a:t>α</a:t>
            </a:r>
            <a:r>
              <a:rPr lang="en-US" altLang="zh-CN" sz="2800"/>
              <a:t>=0</a:t>
            </a:r>
            <a:r>
              <a:rPr lang="zh-CN" altLang="en-US" sz="2800" dirty="0"/>
              <a:t>。</a:t>
            </a:r>
            <a:endParaRPr lang="zh-CN" altLang="en-US" sz="2800" dirty="0"/>
          </a:p>
          <a:p>
            <a:pPr marL="0" indent="0">
              <a:lnSpc>
                <a:spcPct val="90000"/>
              </a:lnSpc>
              <a:buNone/>
            </a:pPr>
            <a:r>
              <a:rPr lang="zh-CN" altLang="en-US" sz="2800" dirty="0"/>
              <a:t>（</a:t>
            </a:r>
            <a:r>
              <a:rPr lang="en-US" altLang="zh-CN" sz="2800"/>
              <a:t>2</a:t>
            </a:r>
            <a:r>
              <a:rPr lang="zh-CN" altLang="en-US" sz="2800" dirty="0"/>
              <a:t>）</a:t>
            </a:r>
            <a:r>
              <a:rPr lang="en-US" altLang="zh-CN" sz="2800" i="1"/>
              <a:t>x</a:t>
            </a:r>
            <a:r>
              <a:rPr lang="zh-CN" altLang="en-US" sz="2800" dirty="0"/>
              <a:t>为终局：</a:t>
            </a:r>
            <a:endParaRPr lang="zh-CN" altLang="en-US" sz="2800" dirty="0"/>
          </a:p>
          <a:p>
            <a:pPr marL="0" indent="0">
              <a:lnSpc>
                <a:spcPct val="90000"/>
              </a:lnSpc>
              <a:buNone/>
            </a:pPr>
            <a:r>
              <a:rPr lang="en-US" altLang="zh-CN" sz="2800"/>
              <a:t>MAX</a:t>
            </a:r>
            <a:r>
              <a:rPr lang="zh-CN" altLang="en-US" sz="2800" dirty="0"/>
              <a:t>获胜时， </a:t>
            </a:r>
            <a:r>
              <a:rPr lang="en-US" altLang="zh-CN" sz="2800"/>
              <a:t>h</a:t>
            </a:r>
            <a:r>
              <a:rPr lang="en-US" altLang="zh-CN" sz="2800" baseline="-25000"/>
              <a:t>1</a:t>
            </a:r>
            <a:r>
              <a:rPr lang="en-US" altLang="zh-CN" sz="2800"/>
              <a:t>(x)=</a:t>
            </a:r>
            <a:r>
              <a:rPr lang="zh-CN" altLang="en-US" dirty="0"/>
              <a:t>∞</a:t>
            </a:r>
            <a:r>
              <a:rPr lang="zh-CN" altLang="en-US" sz="2800" dirty="0"/>
              <a:t> ；</a:t>
            </a:r>
            <a:r>
              <a:rPr lang="en-US" altLang="zh-CN" sz="2800"/>
              <a:t>MIN</a:t>
            </a:r>
            <a:r>
              <a:rPr lang="zh-CN" altLang="en-US" sz="2800" dirty="0"/>
              <a:t>获胜时， </a:t>
            </a:r>
            <a:r>
              <a:rPr lang="en-US" altLang="zh-CN" sz="2800"/>
              <a:t>h</a:t>
            </a:r>
            <a:r>
              <a:rPr lang="en-US" altLang="zh-CN" sz="2800" baseline="-25000"/>
              <a:t>1</a:t>
            </a:r>
            <a:r>
              <a:rPr lang="en-US" altLang="zh-CN" sz="2800"/>
              <a:t>(x)=-</a:t>
            </a:r>
            <a:r>
              <a:rPr lang="zh-CN" altLang="en-US" dirty="0"/>
              <a:t>∞</a:t>
            </a:r>
            <a:r>
              <a:rPr lang="zh-CN" altLang="en-US" sz="2800" dirty="0"/>
              <a:t> ； 和局时，</a:t>
            </a:r>
            <a:r>
              <a:rPr lang="en-US" altLang="zh-CN" sz="2800"/>
              <a:t>h</a:t>
            </a:r>
            <a:r>
              <a:rPr lang="en-US" altLang="zh-CN" sz="2800" baseline="-25000"/>
              <a:t>1</a:t>
            </a:r>
            <a:r>
              <a:rPr lang="en-US" altLang="zh-CN" sz="2800"/>
              <a:t>(x)=</a:t>
            </a:r>
            <a:r>
              <a:rPr lang="en-US" altLang="zh-CN"/>
              <a:t>0</a:t>
            </a:r>
            <a:r>
              <a:rPr lang="zh-CN" altLang="en-US" sz="2800" dirty="0"/>
              <a:t> 。</a:t>
            </a:r>
            <a:endParaRPr lang="zh-CN" altLang="en-US" sz="2800" dirty="0"/>
          </a:p>
        </p:txBody>
      </p:sp>
      <p:sp>
        <p:nvSpPr>
          <p:cNvPr id="176132" name="矩形 176131"/>
          <p:cNvSpPr/>
          <p:nvPr/>
        </p:nvSpPr>
        <p:spPr>
          <a:xfrm>
            <a:off x="0" y="0"/>
            <a:ext cx="9144000" cy="0"/>
          </a:xfrm>
          <a:prstGeom prst="rect">
            <a:avLst/>
          </a:prstGeom>
          <a:noFill/>
          <a:ln w="9525">
            <a:noFill/>
          </a:ln>
        </p:spPr>
        <p:txBody>
          <a:bodyPr/>
          <a:p>
            <a:endParaRPr lang="zh-CN" altLang="en-US"/>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77154" name="标题 177153"/>
          <p:cNvSpPr>
            <a:spLocks noGrp="1"/>
          </p:cNvSpPr>
          <p:nvPr>
            <p:ph type="title"/>
          </p:nvPr>
        </p:nvSpPr>
        <p:spPr/>
        <p:txBody>
          <a:bodyPr anchor="b"/>
          <a:p>
            <a:r>
              <a:rPr lang="zh-CN" altLang="en-US" sz="3200" b="1" dirty="0">
                <a:solidFill>
                  <a:schemeClr val="bg1"/>
                </a:solidFill>
              </a:rPr>
              <a:t>用</a:t>
            </a:r>
            <a:r>
              <a:rPr lang="en-US" altLang="zh-CN" sz="3200" b="1" i="1" err="1">
                <a:solidFill>
                  <a:schemeClr val="bg1"/>
                </a:solidFill>
              </a:rPr>
              <a:t>α</a:t>
            </a:r>
            <a:r>
              <a:rPr lang="en-US" altLang="zh-CN" sz="3200" b="1" err="1">
                <a:solidFill>
                  <a:schemeClr val="bg1"/>
                </a:solidFill>
              </a:rPr>
              <a:t>-</a:t>
            </a:r>
            <a:r>
              <a:rPr lang="en-US" altLang="zh-CN" sz="3200" b="1" i="1" err="1">
                <a:solidFill>
                  <a:schemeClr val="bg1"/>
                </a:solidFill>
              </a:rPr>
              <a:t>β</a:t>
            </a:r>
            <a:r>
              <a:rPr lang="zh-CN" altLang="en-US" sz="3200" b="1" dirty="0">
                <a:solidFill>
                  <a:schemeClr val="bg1"/>
                </a:solidFill>
              </a:rPr>
              <a:t>剪枝技术实现井字棋游戏</a:t>
            </a:r>
            <a:endParaRPr lang="zh-CN" altLang="en-US" sz="3200" b="1" dirty="0">
              <a:solidFill>
                <a:schemeClr val="bg1"/>
              </a:solidFill>
            </a:endParaRPr>
          </a:p>
        </p:txBody>
      </p:sp>
      <p:sp>
        <p:nvSpPr>
          <p:cNvPr id="177155" name="矩形 177154"/>
          <p:cNvSpPr/>
          <p:nvPr/>
        </p:nvSpPr>
        <p:spPr>
          <a:xfrm>
            <a:off x="0" y="1814513"/>
            <a:ext cx="9144000" cy="0"/>
          </a:xfrm>
          <a:prstGeom prst="rect">
            <a:avLst/>
          </a:prstGeom>
          <a:noFill/>
          <a:ln w="9525">
            <a:noFill/>
          </a:ln>
        </p:spPr>
        <p:txBody>
          <a:bodyPr/>
          <a:p>
            <a:endParaRPr lang="zh-CN" altLang="en-US"/>
          </a:p>
        </p:txBody>
      </p:sp>
      <p:graphicFrame>
        <p:nvGraphicFramePr>
          <p:cNvPr id="177156" name="对象 177155"/>
          <p:cNvGraphicFramePr>
            <a:graphicFrameLocks noChangeAspect="1"/>
          </p:cNvGraphicFramePr>
          <p:nvPr/>
        </p:nvGraphicFramePr>
        <p:xfrm>
          <a:off x="755650" y="1341438"/>
          <a:ext cx="7235825" cy="4435475"/>
        </p:xfrm>
        <a:graphic>
          <a:graphicData uri="http://schemas.openxmlformats.org/presentationml/2006/ole">
            <mc:AlternateContent xmlns:mc="http://schemas.openxmlformats.org/markup-compatibility/2006">
              <mc:Choice xmlns:v="urn:schemas-microsoft-com:vml" Requires="v">
                <p:oleObj spid="_x0000_s3124" name="" r:id="rId1" imgW="6305550" imgH="3867150" progId="Visio.Drawing.11">
                  <p:embed/>
                </p:oleObj>
              </mc:Choice>
              <mc:Fallback>
                <p:oleObj name="" r:id="rId1" imgW="6305550" imgH="3867150" progId="Visio.Drawing.11">
                  <p:embed/>
                  <p:pic>
                    <p:nvPicPr>
                      <p:cNvPr id="0" name="图片 3123"/>
                      <p:cNvPicPr/>
                      <p:nvPr/>
                    </p:nvPicPr>
                    <p:blipFill>
                      <a:blip r:embed="rId2"/>
                      <a:stretch>
                        <a:fillRect/>
                      </a:stretch>
                    </p:blipFill>
                    <p:spPr>
                      <a:xfrm>
                        <a:off x="755650" y="1341438"/>
                        <a:ext cx="7235825" cy="4435475"/>
                      </a:xfrm>
                      <a:prstGeom prst="rect">
                        <a:avLst/>
                      </a:prstGeom>
                      <a:noFill/>
                      <a:ln w="38100">
                        <a:noFill/>
                        <a:miter/>
                      </a:ln>
                    </p:spPr>
                  </p:pic>
                </p:oleObj>
              </mc:Fallback>
            </mc:AlternateContent>
          </a:graphicData>
        </a:graphic>
      </p:graphicFrame>
      <p:sp>
        <p:nvSpPr>
          <p:cNvPr id="177157" name="文本框 177156"/>
          <p:cNvSpPr txBox="1"/>
          <p:nvPr/>
        </p:nvSpPr>
        <p:spPr>
          <a:xfrm>
            <a:off x="2627313" y="6092825"/>
            <a:ext cx="5616575" cy="276860"/>
          </a:xfrm>
          <a:prstGeom prst="rect">
            <a:avLst/>
          </a:prstGeom>
          <a:noFill/>
          <a:ln w="9525">
            <a:noFill/>
          </a:ln>
        </p:spPr>
        <p:txBody>
          <a:bodyPr lIns="0" tIns="0" rIns="0" bIns="0">
            <a:spAutoFit/>
          </a:bodyPr>
          <a:p>
            <a:pPr marL="342900" indent="-342900">
              <a:spcBef>
                <a:spcPct val="50000"/>
              </a:spcBef>
            </a:pPr>
            <a:r>
              <a:rPr lang="zh-CN" altLang="en-US" dirty="0">
                <a:latin typeface="宋体" panose="02010600030101010101" pitchFamily="2" charset="-122"/>
              </a:rPr>
              <a:t>图</a:t>
            </a:r>
            <a:r>
              <a:rPr lang="en-US" altLang="zh-CN">
                <a:latin typeface="宋体" panose="02010600030101010101" pitchFamily="2" charset="-122"/>
              </a:rPr>
              <a:t>2-40 </a:t>
            </a:r>
            <a:r>
              <a:rPr lang="en-US" altLang="zh-CN" err="1">
                <a:latin typeface="宋体" panose="02010600030101010101" pitchFamily="2" charset="-122"/>
              </a:rPr>
              <a:t>α-β</a:t>
            </a:r>
            <a:r>
              <a:rPr lang="zh-CN" altLang="en-US" dirty="0">
                <a:latin typeface="宋体" panose="02010600030101010101" pitchFamily="2" charset="-122"/>
              </a:rPr>
              <a:t>剪枝求解井字棋游戏的过程第一步</a:t>
            </a:r>
            <a:r>
              <a:rPr lang="zh-CN" altLang="en-US" dirty="0">
                <a:latin typeface="宋体" panose="02010600030101010101" pitchFamily="2" charset="-122"/>
              </a:rPr>
              <a:t> </a:t>
            </a:r>
            <a:endParaRPr lang="zh-CN" altLang="en-US" dirty="0">
              <a:latin typeface="宋体" panose="02010600030101010101" pitchFamily="2" charset="-122"/>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78178" name="标题 178177"/>
          <p:cNvSpPr>
            <a:spLocks noGrp="1"/>
          </p:cNvSpPr>
          <p:nvPr>
            <p:ph type="title"/>
          </p:nvPr>
        </p:nvSpPr>
        <p:spPr/>
        <p:txBody>
          <a:bodyPr anchor="b"/>
          <a:p>
            <a:r>
              <a:rPr lang="zh-CN" altLang="en-US" sz="3200" b="1" dirty="0">
                <a:solidFill>
                  <a:schemeClr val="bg1"/>
                </a:solidFill>
              </a:rPr>
              <a:t>用</a:t>
            </a:r>
            <a:r>
              <a:rPr lang="en-US" altLang="zh-CN" sz="3200" b="1" i="1" err="1">
                <a:solidFill>
                  <a:schemeClr val="bg1"/>
                </a:solidFill>
              </a:rPr>
              <a:t>α</a:t>
            </a:r>
            <a:r>
              <a:rPr lang="en-US" altLang="zh-CN" sz="3200" b="1" err="1">
                <a:solidFill>
                  <a:schemeClr val="bg1"/>
                </a:solidFill>
              </a:rPr>
              <a:t>-</a:t>
            </a:r>
            <a:r>
              <a:rPr lang="en-US" altLang="zh-CN" sz="3200" b="1" i="1" err="1">
                <a:solidFill>
                  <a:schemeClr val="bg1"/>
                </a:solidFill>
              </a:rPr>
              <a:t>β</a:t>
            </a:r>
            <a:r>
              <a:rPr lang="zh-CN" altLang="en-US" sz="3200" b="1" dirty="0">
                <a:solidFill>
                  <a:schemeClr val="bg1"/>
                </a:solidFill>
              </a:rPr>
              <a:t>剪枝技术实现井字棋游戏</a:t>
            </a:r>
            <a:endParaRPr lang="zh-CN" altLang="en-US" sz="3200" b="1" dirty="0">
              <a:solidFill>
                <a:schemeClr val="bg1"/>
              </a:solidFill>
            </a:endParaRPr>
          </a:p>
        </p:txBody>
      </p:sp>
      <p:sp>
        <p:nvSpPr>
          <p:cNvPr id="178179" name="矩形 178178"/>
          <p:cNvSpPr/>
          <p:nvPr/>
        </p:nvSpPr>
        <p:spPr>
          <a:xfrm>
            <a:off x="0" y="1595438"/>
            <a:ext cx="9144000" cy="0"/>
          </a:xfrm>
          <a:prstGeom prst="rect">
            <a:avLst/>
          </a:prstGeom>
          <a:noFill/>
          <a:ln w="9525">
            <a:noFill/>
          </a:ln>
        </p:spPr>
        <p:txBody>
          <a:bodyPr/>
          <a:p>
            <a:endParaRPr lang="zh-CN" altLang="en-US"/>
          </a:p>
        </p:txBody>
      </p:sp>
      <p:graphicFrame>
        <p:nvGraphicFramePr>
          <p:cNvPr id="178180" name="对象 178179"/>
          <p:cNvGraphicFramePr>
            <a:graphicFrameLocks noChangeAspect="1"/>
          </p:cNvGraphicFramePr>
          <p:nvPr/>
        </p:nvGraphicFramePr>
        <p:xfrm>
          <a:off x="827088" y="1412875"/>
          <a:ext cx="6948487" cy="4838700"/>
        </p:xfrm>
        <a:graphic>
          <a:graphicData uri="http://schemas.openxmlformats.org/presentationml/2006/ole">
            <mc:AlternateContent xmlns:mc="http://schemas.openxmlformats.org/markup-compatibility/2006">
              <mc:Choice xmlns:v="urn:schemas-microsoft-com:vml" Requires="v">
                <p:oleObj spid="_x0000_s3125" name="" r:id="rId1" imgW="11823700" imgH="8229600" progId="Visio.Drawing.11">
                  <p:embed/>
                </p:oleObj>
              </mc:Choice>
              <mc:Fallback>
                <p:oleObj name="" r:id="rId1" imgW="11823700" imgH="8229600" progId="Visio.Drawing.11">
                  <p:embed/>
                  <p:pic>
                    <p:nvPicPr>
                      <p:cNvPr id="0" name="图片 3124"/>
                      <p:cNvPicPr/>
                      <p:nvPr/>
                    </p:nvPicPr>
                    <p:blipFill>
                      <a:blip r:embed="rId2"/>
                      <a:stretch>
                        <a:fillRect/>
                      </a:stretch>
                    </p:blipFill>
                    <p:spPr>
                      <a:xfrm>
                        <a:off x="827088" y="1412875"/>
                        <a:ext cx="6948487" cy="4838700"/>
                      </a:xfrm>
                      <a:prstGeom prst="rect">
                        <a:avLst/>
                      </a:prstGeom>
                      <a:noFill/>
                      <a:ln w="38100">
                        <a:noFill/>
                        <a:miter/>
                      </a:ln>
                    </p:spPr>
                  </p:pic>
                </p:oleObj>
              </mc:Fallback>
            </mc:AlternateContent>
          </a:graphicData>
        </a:graphic>
      </p:graphicFrame>
      <p:sp>
        <p:nvSpPr>
          <p:cNvPr id="178181" name="文本框 178180"/>
          <p:cNvSpPr txBox="1"/>
          <p:nvPr/>
        </p:nvSpPr>
        <p:spPr>
          <a:xfrm>
            <a:off x="2411413" y="6165850"/>
            <a:ext cx="5400675" cy="276860"/>
          </a:xfrm>
          <a:prstGeom prst="rect">
            <a:avLst/>
          </a:prstGeom>
          <a:noFill/>
          <a:ln w="9525">
            <a:noFill/>
          </a:ln>
        </p:spPr>
        <p:txBody>
          <a:bodyPr lIns="0" tIns="0" rIns="0" bIns="0">
            <a:spAutoFit/>
          </a:bodyPr>
          <a:p>
            <a:pPr marL="342900" indent="-342900">
              <a:spcBef>
                <a:spcPct val="50000"/>
              </a:spcBef>
            </a:pPr>
            <a:r>
              <a:rPr lang="zh-CN" altLang="en-US" dirty="0">
                <a:latin typeface="宋体" panose="02010600030101010101" pitchFamily="2" charset="-122"/>
              </a:rPr>
              <a:t>图</a:t>
            </a:r>
            <a:r>
              <a:rPr lang="en-US" altLang="zh-CN">
                <a:latin typeface="宋体" panose="02010600030101010101" pitchFamily="2" charset="-122"/>
              </a:rPr>
              <a:t>2-41 </a:t>
            </a:r>
            <a:r>
              <a:rPr lang="en-US" altLang="zh-CN" err="1">
                <a:latin typeface="宋体" panose="02010600030101010101" pitchFamily="2" charset="-122"/>
              </a:rPr>
              <a:t>α-β</a:t>
            </a:r>
            <a:r>
              <a:rPr lang="zh-CN" altLang="en-US" dirty="0">
                <a:latin typeface="宋体" panose="02010600030101010101" pitchFamily="2" charset="-122"/>
              </a:rPr>
              <a:t>剪枝求解井字棋游戏第三步</a:t>
            </a:r>
            <a:endParaRPr lang="zh-CN" altLang="en-US" dirty="0">
              <a:latin typeface="宋体" panose="02010600030101010101" pitchFamily="2" charset="-122"/>
            </a:endParaRP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79202" name="标题 179201"/>
          <p:cNvSpPr>
            <a:spLocks noGrp="1"/>
          </p:cNvSpPr>
          <p:nvPr>
            <p:ph type="title"/>
          </p:nvPr>
        </p:nvSpPr>
        <p:spPr/>
        <p:txBody>
          <a:bodyPr anchor="b"/>
          <a:p>
            <a:r>
              <a:rPr lang="zh-CN" altLang="en-US" sz="3200" b="1" dirty="0">
                <a:solidFill>
                  <a:schemeClr val="bg1"/>
                </a:solidFill>
              </a:rPr>
              <a:t>用</a:t>
            </a:r>
            <a:r>
              <a:rPr lang="en-US" altLang="zh-CN" sz="3200" b="1" i="1" err="1">
                <a:solidFill>
                  <a:schemeClr val="bg1"/>
                </a:solidFill>
              </a:rPr>
              <a:t>α</a:t>
            </a:r>
            <a:r>
              <a:rPr lang="en-US" altLang="zh-CN" sz="3200" b="1" err="1">
                <a:solidFill>
                  <a:schemeClr val="bg1"/>
                </a:solidFill>
              </a:rPr>
              <a:t>-</a:t>
            </a:r>
            <a:r>
              <a:rPr lang="en-US" altLang="zh-CN" sz="3200" b="1" i="1" err="1">
                <a:solidFill>
                  <a:schemeClr val="bg1"/>
                </a:solidFill>
              </a:rPr>
              <a:t>β</a:t>
            </a:r>
            <a:r>
              <a:rPr lang="zh-CN" altLang="en-US" sz="3200" b="1" dirty="0">
                <a:solidFill>
                  <a:schemeClr val="bg1"/>
                </a:solidFill>
              </a:rPr>
              <a:t>剪枝技术实现井字棋游戏</a:t>
            </a:r>
            <a:endParaRPr lang="zh-CN" altLang="en-US" sz="3200" b="1" dirty="0">
              <a:solidFill>
                <a:schemeClr val="bg1"/>
              </a:solidFill>
            </a:endParaRPr>
          </a:p>
        </p:txBody>
      </p:sp>
      <p:sp>
        <p:nvSpPr>
          <p:cNvPr id="179203" name="矩形 179202"/>
          <p:cNvSpPr/>
          <p:nvPr/>
        </p:nvSpPr>
        <p:spPr>
          <a:xfrm>
            <a:off x="0" y="1714500"/>
            <a:ext cx="9144000" cy="0"/>
          </a:xfrm>
          <a:prstGeom prst="rect">
            <a:avLst/>
          </a:prstGeom>
          <a:noFill/>
          <a:ln w="9525">
            <a:noFill/>
          </a:ln>
        </p:spPr>
        <p:txBody>
          <a:bodyPr/>
          <a:p>
            <a:endParaRPr lang="zh-CN" altLang="en-US"/>
          </a:p>
        </p:txBody>
      </p:sp>
      <p:graphicFrame>
        <p:nvGraphicFramePr>
          <p:cNvPr id="179204" name="对象 179203"/>
          <p:cNvGraphicFramePr>
            <a:graphicFrameLocks noChangeAspect="1"/>
          </p:cNvGraphicFramePr>
          <p:nvPr/>
        </p:nvGraphicFramePr>
        <p:xfrm>
          <a:off x="900113" y="1268413"/>
          <a:ext cx="7345362" cy="4773612"/>
        </p:xfrm>
        <a:graphic>
          <a:graphicData uri="http://schemas.openxmlformats.org/presentationml/2006/ole">
            <mc:AlternateContent xmlns:mc="http://schemas.openxmlformats.org/markup-compatibility/2006">
              <mc:Choice xmlns:v="urn:schemas-microsoft-com:vml" Requires="v">
                <p:oleObj spid="_x0000_s3126" name="" r:id="rId1" imgW="11442700" imgH="7442200" progId="Visio.Drawing.11">
                  <p:embed/>
                </p:oleObj>
              </mc:Choice>
              <mc:Fallback>
                <p:oleObj name="" r:id="rId1" imgW="11442700" imgH="7442200" progId="Visio.Drawing.11">
                  <p:embed/>
                  <p:pic>
                    <p:nvPicPr>
                      <p:cNvPr id="0" name="图片 3125"/>
                      <p:cNvPicPr/>
                      <p:nvPr/>
                    </p:nvPicPr>
                    <p:blipFill>
                      <a:blip r:embed="rId2"/>
                      <a:stretch>
                        <a:fillRect/>
                      </a:stretch>
                    </p:blipFill>
                    <p:spPr>
                      <a:xfrm>
                        <a:off x="900113" y="1268413"/>
                        <a:ext cx="7345362" cy="4773612"/>
                      </a:xfrm>
                      <a:prstGeom prst="rect">
                        <a:avLst/>
                      </a:prstGeom>
                      <a:noFill/>
                      <a:ln w="38100">
                        <a:noFill/>
                        <a:miter/>
                      </a:ln>
                    </p:spPr>
                  </p:pic>
                </p:oleObj>
              </mc:Fallback>
            </mc:AlternateContent>
          </a:graphicData>
        </a:graphic>
      </p:graphicFrame>
      <p:sp>
        <p:nvSpPr>
          <p:cNvPr id="179205" name="文本框 179204"/>
          <p:cNvSpPr txBox="1"/>
          <p:nvPr/>
        </p:nvSpPr>
        <p:spPr>
          <a:xfrm>
            <a:off x="2195513" y="6308725"/>
            <a:ext cx="5472112" cy="276860"/>
          </a:xfrm>
          <a:prstGeom prst="rect">
            <a:avLst/>
          </a:prstGeom>
          <a:noFill/>
          <a:ln w="9525">
            <a:noFill/>
          </a:ln>
        </p:spPr>
        <p:txBody>
          <a:bodyPr lIns="0" tIns="0" rIns="0" bIns="0">
            <a:spAutoFit/>
          </a:bodyPr>
          <a:p>
            <a:pPr marL="342900" indent="-342900">
              <a:spcBef>
                <a:spcPct val="50000"/>
              </a:spcBef>
            </a:pPr>
            <a:r>
              <a:rPr lang="zh-CN" altLang="en-US" dirty="0">
                <a:latin typeface="宋体" panose="02010600030101010101" pitchFamily="2" charset="-122"/>
              </a:rPr>
              <a:t>图</a:t>
            </a:r>
            <a:r>
              <a:rPr lang="en-US" altLang="zh-CN">
                <a:latin typeface="宋体" panose="02010600030101010101" pitchFamily="2" charset="-122"/>
              </a:rPr>
              <a:t>2-42 </a:t>
            </a:r>
            <a:r>
              <a:rPr lang="en-US" altLang="zh-CN" err="1">
                <a:latin typeface="宋体" panose="02010600030101010101" pitchFamily="2" charset="-122"/>
              </a:rPr>
              <a:t>α-β</a:t>
            </a:r>
            <a:r>
              <a:rPr lang="zh-CN" altLang="en-US" dirty="0">
                <a:latin typeface="宋体" panose="02010600030101010101" pitchFamily="2" charset="-122"/>
              </a:rPr>
              <a:t>剪枝求解井字棋游戏第三步</a:t>
            </a:r>
            <a:endParaRPr lang="zh-CN" altLang="en-US" dirty="0">
              <a:latin typeface="宋体" panose="02010600030101010101" pitchFamily="2" charset="-122"/>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80226" name="标题 180225"/>
          <p:cNvSpPr>
            <a:spLocks noGrp="1"/>
          </p:cNvSpPr>
          <p:nvPr>
            <p:ph type="title"/>
          </p:nvPr>
        </p:nvSpPr>
        <p:spPr/>
        <p:txBody>
          <a:bodyPr anchor="b"/>
          <a:p>
            <a:r>
              <a:rPr lang="zh-CN" altLang="en-US" sz="3200" b="1" dirty="0">
                <a:solidFill>
                  <a:schemeClr val="bg1"/>
                </a:solidFill>
              </a:rPr>
              <a:t>用</a:t>
            </a:r>
            <a:r>
              <a:rPr lang="en-US" altLang="zh-CN" sz="3200" b="1" i="1" err="1">
                <a:solidFill>
                  <a:schemeClr val="bg1"/>
                </a:solidFill>
              </a:rPr>
              <a:t>α</a:t>
            </a:r>
            <a:r>
              <a:rPr lang="en-US" altLang="zh-CN" sz="3200" b="1" err="1">
                <a:solidFill>
                  <a:schemeClr val="bg1"/>
                </a:solidFill>
              </a:rPr>
              <a:t>-</a:t>
            </a:r>
            <a:r>
              <a:rPr lang="en-US" altLang="zh-CN" sz="3200" b="1" i="1" err="1">
                <a:solidFill>
                  <a:schemeClr val="bg1"/>
                </a:solidFill>
              </a:rPr>
              <a:t>β</a:t>
            </a:r>
            <a:r>
              <a:rPr lang="zh-CN" altLang="en-US" sz="3200" b="1" dirty="0">
                <a:solidFill>
                  <a:schemeClr val="bg1"/>
                </a:solidFill>
              </a:rPr>
              <a:t>剪枝技术实现井字棋游戏</a:t>
            </a:r>
            <a:endParaRPr lang="zh-CN" altLang="en-US" sz="3200" b="1" dirty="0">
              <a:solidFill>
                <a:schemeClr val="bg1"/>
              </a:solidFill>
            </a:endParaRPr>
          </a:p>
        </p:txBody>
      </p:sp>
      <p:sp>
        <p:nvSpPr>
          <p:cNvPr id="180227" name="矩形 180226"/>
          <p:cNvSpPr/>
          <p:nvPr/>
        </p:nvSpPr>
        <p:spPr>
          <a:xfrm>
            <a:off x="0" y="1900238"/>
            <a:ext cx="9144000" cy="0"/>
          </a:xfrm>
          <a:prstGeom prst="rect">
            <a:avLst/>
          </a:prstGeom>
          <a:noFill/>
          <a:ln w="9525">
            <a:noFill/>
          </a:ln>
        </p:spPr>
        <p:txBody>
          <a:bodyPr/>
          <a:p>
            <a:endParaRPr lang="zh-CN" altLang="en-US"/>
          </a:p>
        </p:txBody>
      </p:sp>
      <p:graphicFrame>
        <p:nvGraphicFramePr>
          <p:cNvPr id="180228" name="对象 180227"/>
          <p:cNvGraphicFramePr>
            <a:graphicFrameLocks noChangeAspect="1"/>
          </p:cNvGraphicFramePr>
          <p:nvPr/>
        </p:nvGraphicFramePr>
        <p:xfrm>
          <a:off x="1187450" y="1341438"/>
          <a:ext cx="6769100" cy="4527550"/>
        </p:xfrm>
        <a:graphic>
          <a:graphicData uri="http://schemas.openxmlformats.org/presentationml/2006/ole">
            <mc:AlternateContent xmlns:mc="http://schemas.openxmlformats.org/markup-compatibility/2006">
              <mc:Choice xmlns:v="urn:schemas-microsoft-com:vml" Requires="v">
                <p:oleObj spid="_x0000_s3127" name="" r:id="rId1" imgW="4581525" imgH="3067050" progId="Visio.Drawing.11">
                  <p:embed/>
                </p:oleObj>
              </mc:Choice>
              <mc:Fallback>
                <p:oleObj name="" r:id="rId1" imgW="4581525" imgH="3067050" progId="Visio.Drawing.11">
                  <p:embed/>
                  <p:pic>
                    <p:nvPicPr>
                      <p:cNvPr id="0" name="图片 3126"/>
                      <p:cNvPicPr/>
                      <p:nvPr/>
                    </p:nvPicPr>
                    <p:blipFill>
                      <a:blip r:embed="rId2"/>
                      <a:stretch>
                        <a:fillRect/>
                      </a:stretch>
                    </p:blipFill>
                    <p:spPr>
                      <a:xfrm>
                        <a:off x="1187450" y="1341438"/>
                        <a:ext cx="6769100" cy="4527550"/>
                      </a:xfrm>
                      <a:prstGeom prst="rect">
                        <a:avLst/>
                      </a:prstGeom>
                      <a:noFill/>
                      <a:ln w="38100">
                        <a:noFill/>
                        <a:miter/>
                      </a:ln>
                    </p:spPr>
                  </p:pic>
                </p:oleObj>
              </mc:Fallback>
            </mc:AlternateContent>
          </a:graphicData>
        </a:graphic>
      </p:graphicFrame>
      <p:sp>
        <p:nvSpPr>
          <p:cNvPr id="180229" name="文本框 180228"/>
          <p:cNvSpPr txBox="1"/>
          <p:nvPr/>
        </p:nvSpPr>
        <p:spPr>
          <a:xfrm>
            <a:off x="3203575" y="6237288"/>
            <a:ext cx="4681538" cy="276860"/>
          </a:xfrm>
          <a:prstGeom prst="rect">
            <a:avLst/>
          </a:prstGeom>
          <a:noFill/>
          <a:ln w="9525">
            <a:noFill/>
          </a:ln>
        </p:spPr>
        <p:txBody>
          <a:bodyPr lIns="0" tIns="0" rIns="0" bIns="0">
            <a:spAutoFit/>
          </a:bodyPr>
          <a:p>
            <a:pPr marL="342900" indent="-342900">
              <a:spcBef>
                <a:spcPct val="50000"/>
              </a:spcBef>
            </a:pPr>
            <a:r>
              <a:rPr lang="zh-CN" altLang="en-US" dirty="0">
                <a:latin typeface="宋体" panose="02010600030101010101" pitchFamily="2" charset="-122"/>
              </a:rPr>
              <a:t>图</a:t>
            </a:r>
            <a:r>
              <a:rPr lang="en-US" altLang="zh-CN">
                <a:latin typeface="宋体" panose="02010600030101010101" pitchFamily="2" charset="-122"/>
              </a:rPr>
              <a:t>2-43 </a:t>
            </a:r>
            <a:r>
              <a:rPr lang="en-US" altLang="zh-CN" err="1">
                <a:latin typeface="宋体" panose="02010600030101010101" pitchFamily="2" charset="-122"/>
              </a:rPr>
              <a:t>α-β</a:t>
            </a:r>
            <a:r>
              <a:rPr lang="zh-CN" altLang="en-US" dirty="0">
                <a:latin typeface="宋体" panose="02010600030101010101" pitchFamily="2" charset="-122"/>
              </a:rPr>
              <a:t>剪枝求解井字棋游戏第四步</a:t>
            </a:r>
            <a:r>
              <a:rPr lang="zh-CN" altLang="en-US" dirty="0">
                <a:latin typeface="宋体" panose="02010600030101010101" pitchFamily="2" charset="-122"/>
              </a:rPr>
              <a:t> </a:t>
            </a:r>
            <a:endParaRPr lang="zh-CN" altLang="en-US" dirty="0">
              <a:latin typeface="宋体" panose="02010600030101010101" pitchFamily="2" charset="-122"/>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6" name="标题 182275"/>
          <p:cNvSpPr>
            <a:spLocks noGrp="1"/>
          </p:cNvSpPr>
          <p:nvPr>
            <p:ph type="title"/>
          </p:nvPr>
        </p:nvSpPr>
        <p:spPr/>
        <p:txBody>
          <a:bodyPr anchor="b"/>
          <a:p>
            <a:pPr defTabSz="914400">
              <a:buSzPct val="100000"/>
            </a:pPr>
            <a:r>
              <a:rPr lang="en-US" altLang="zh-CN" sz="3600" kern="1200" baseline="0">
                <a:latin typeface="Tahoma" panose="020B0604030504040204" pitchFamily="34" charset="0"/>
                <a:ea typeface="宋体" panose="02010600030101010101" pitchFamily="2" charset="-122"/>
              </a:rPr>
              <a:t>The End!</a:t>
            </a:r>
            <a:endParaRPr lang="en-US" altLang="zh-CN" sz="3600" kern="1200" baseline="0">
              <a:latin typeface="Tahoma" panose="020B0604030504040204" pitchFamily="34" charset="0"/>
              <a:ea typeface="宋体" panose="02010600030101010101"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960803" y="2826917"/>
            <a:ext cx="3703320" cy="1241822"/>
          </a:xfrm>
        </p:spPr>
        <p:txBody>
          <a:bodyPr/>
          <a:lstStyle/>
          <a:p>
            <a:r>
              <a:rPr lang="zh-CN" altLang="en-US" sz="4050" b="1" dirty="0">
                <a:solidFill>
                  <a:schemeClr val="accent1">
                    <a:lumMod val="50000"/>
                  </a:schemeClr>
                </a:solidFill>
              </a:rPr>
              <a:t>谢谢！</a:t>
            </a:r>
            <a:endParaRPr lang="zh-CN" altLang="en-US" sz="4050" b="1"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标题 69633"/>
          <p:cNvSpPr>
            <a:spLocks noGrp="1"/>
          </p:cNvSpPr>
          <p:nvPr>
            <p:ph type="title"/>
          </p:nvPr>
        </p:nvSpPr>
        <p:spPr/>
        <p:txBody>
          <a:bodyPr anchor="b"/>
          <a:p>
            <a:r>
              <a:rPr lang="zh-CN" altLang="en-US" sz="2800" b="1"/>
              <a:t>内容回顾：树形图树式搜索策略比较</a:t>
            </a:r>
            <a:endParaRPr lang="zh-CN" altLang="en-US" sz="2800" b="1"/>
          </a:p>
        </p:txBody>
      </p:sp>
      <p:graphicFrame>
        <p:nvGraphicFramePr>
          <p:cNvPr id="69635" name="内容占位符 69634"/>
          <p:cNvGraphicFramePr/>
          <p:nvPr>
            <p:ph idx="4294967295"/>
          </p:nvPr>
        </p:nvGraphicFramePr>
        <p:xfrm>
          <a:off x="2290445" y="1341755"/>
          <a:ext cx="6193155" cy="1870075"/>
        </p:xfrm>
        <a:graphic>
          <a:graphicData uri="http://schemas.openxmlformats.org/drawingml/2006/table">
            <a:tbl>
              <a:tblPr/>
              <a:tblGrid>
                <a:gridCol w="2159000"/>
                <a:gridCol w="1873250"/>
                <a:gridCol w="2160588"/>
              </a:tblGrid>
              <a:tr h="574675">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b="1" dirty="0">
                        <a:latin typeface="仿宋_GB2312" pitchFamily="49" charset="-122"/>
                      </a:endParaRPr>
                    </a:p>
                  </a:txBody>
                  <a:tcPr marL="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sz="2400" b="1">
                          <a:latin typeface="仿宋_GB2312" pitchFamily="49" charset="-122"/>
                        </a:rPr>
                        <a:t>全局</a:t>
                      </a:r>
                      <a:endParaRPr lang="zh-CN" altLang="en-US" sz="2400" b="1">
                        <a:latin typeface="仿宋_GB2312" pitchFamily="49" charset="-122"/>
                      </a:endParaRP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sz="2400" b="1">
                          <a:latin typeface="仿宋_GB2312" pitchFamily="49" charset="-122"/>
                        </a:rPr>
                        <a:t>局部</a:t>
                      </a:r>
                      <a:endParaRPr lang="zh-CN" altLang="en-US" sz="2400" b="1">
                        <a:latin typeface="仿宋_GB2312" pitchFamily="49" charset="-122"/>
                      </a:endParaRPr>
                    </a:p>
                  </a:txBody>
                  <a:tcPr marL="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1800">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sz="2400" b="1" dirty="0">
                          <a:latin typeface="仿宋_GB2312" pitchFamily="49" charset="-122"/>
                        </a:rPr>
                        <a:t>深度</a:t>
                      </a:r>
                      <a:r>
                        <a:rPr lang="en-US" altLang="zh-CN" sz="2400" b="1" err="1">
                          <a:latin typeface="仿宋_GB2312" pitchFamily="49" charset="-122"/>
                        </a:rPr>
                        <a:t>d(x</a:t>
                      </a:r>
                      <a:r>
                        <a:rPr lang="en-US" altLang="zh-CN" sz="2400" b="1">
                          <a:latin typeface="仿宋_GB2312" pitchFamily="49" charset="-122"/>
                        </a:rPr>
                        <a:t>)</a:t>
                      </a:r>
                      <a:endParaRPr lang="en-US" altLang="zh-CN" sz="2400" b="1">
                        <a:latin typeface="仿宋_GB2312" pitchFamily="49" charset="-122"/>
                      </a:endParaRPr>
                    </a:p>
                  </a:txBody>
                  <a:tcPr marL="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sz="2400" b="1">
                          <a:latin typeface="仿宋_GB2312" pitchFamily="49" charset="-122"/>
                        </a:rPr>
                        <a:t>宽度优先搜索</a:t>
                      </a:r>
                      <a:endParaRPr lang="zh-CN" altLang="en-US" sz="2400" b="1">
                        <a:latin typeface="仿宋_GB2312" pitchFamily="49" charset="-122"/>
                      </a:endParaRP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sz="2400" b="1">
                          <a:latin typeface="仿宋_GB2312" pitchFamily="49" charset="-122"/>
                        </a:rPr>
                        <a:t>深度优先搜索</a:t>
                      </a:r>
                      <a:endParaRPr lang="zh-CN" altLang="en-US" sz="2400" b="1">
                        <a:latin typeface="仿宋_GB2312" pitchFamily="49" charset="-122"/>
                      </a:endParaRPr>
                    </a:p>
                  </a:txBody>
                  <a:tcPr marL="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1800">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sz="2400" b="1" dirty="0">
                          <a:latin typeface="仿宋_GB2312" pitchFamily="49" charset="-122"/>
                        </a:rPr>
                        <a:t>启发值</a:t>
                      </a:r>
                      <a:r>
                        <a:rPr lang="en-US" altLang="zh-CN" sz="2400" b="1" err="1">
                          <a:latin typeface="仿宋_GB2312" pitchFamily="49" charset="-122"/>
                        </a:rPr>
                        <a:t>h(x</a:t>
                      </a:r>
                      <a:r>
                        <a:rPr lang="en-US" altLang="zh-CN" sz="2400" b="1">
                          <a:latin typeface="仿宋_GB2312" pitchFamily="49" charset="-122"/>
                        </a:rPr>
                        <a:t>)</a:t>
                      </a:r>
                      <a:endParaRPr lang="en-US" altLang="zh-CN" sz="2400" b="1">
                        <a:latin typeface="仿宋_GB2312" pitchFamily="49" charset="-122"/>
                      </a:endParaRPr>
                    </a:p>
                  </a:txBody>
                  <a:tcPr marL="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sz="2400" b="1">
                          <a:latin typeface="仿宋_GB2312" pitchFamily="49" charset="-122"/>
                        </a:rPr>
                        <a:t>全局择优搜索</a:t>
                      </a:r>
                      <a:endParaRPr lang="zh-CN" altLang="en-US" sz="2400" b="1">
                        <a:latin typeface="仿宋_GB2312" pitchFamily="49" charset="-122"/>
                      </a:endParaRP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sz="2400" b="1">
                          <a:latin typeface="仿宋_GB2312" pitchFamily="49" charset="-122"/>
                        </a:rPr>
                        <a:t>局部择优搜索</a:t>
                      </a:r>
                      <a:endParaRPr lang="zh-CN" altLang="en-US" sz="2400" b="1">
                        <a:latin typeface="仿宋_GB2312" pitchFamily="49" charset="-122"/>
                      </a:endParaRPr>
                    </a:p>
                  </a:txBody>
                  <a:tcPr marL="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1800">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sz="2400" b="1" dirty="0">
                          <a:latin typeface="仿宋_GB2312" pitchFamily="49" charset="-122"/>
                        </a:rPr>
                        <a:t>代价值</a:t>
                      </a:r>
                      <a:r>
                        <a:rPr lang="en-US" altLang="zh-CN" sz="2400" b="1" err="1">
                          <a:latin typeface="仿宋_GB2312" pitchFamily="49" charset="-122"/>
                        </a:rPr>
                        <a:t>g(x</a:t>
                      </a:r>
                      <a:r>
                        <a:rPr lang="en-US" altLang="zh-CN" sz="2400" b="1">
                          <a:latin typeface="仿宋_GB2312" pitchFamily="49" charset="-122"/>
                        </a:rPr>
                        <a:t>)</a:t>
                      </a:r>
                      <a:endParaRPr lang="en-US" altLang="zh-CN" sz="2400" b="1">
                        <a:latin typeface="仿宋_GB2312" pitchFamily="49" charset="-122"/>
                      </a:endParaRPr>
                    </a:p>
                  </a:txBody>
                  <a:tcPr marL="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sz="2400" b="1">
                          <a:latin typeface="仿宋_GB2312" pitchFamily="49" charset="-122"/>
                        </a:rPr>
                        <a:t>分支界限法</a:t>
                      </a:r>
                      <a:endParaRPr lang="zh-CN" altLang="en-US" sz="2400" b="1">
                        <a:latin typeface="仿宋_GB2312" pitchFamily="49" charset="-122"/>
                      </a:endParaRPr>
                    </a:p>
                  </a:txBody>
                  <a:tcPr marL="0" marR="0" marT="0" marB="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sz="2800" b="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0" fontAlgn="base" latinLnBrk="0" hangingPunct="0">
                        <a:lnSpc>
                          <a:spcPct val="100000"/>
                        </a:lnSpc>
                        <a:spcBef>
                          <a:spcPct val="20000"/>
                        </a:spcBef>
                        <a:spcAft>
                          <a:spcPct val="0"/>
                        </a:spcAft>
                        <a:buClr>
                          <a:schemeClr val="folHlink"/>
                        </a:buClr>
                        <a:buSzPct val="5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0" fontAlgn="base" latinLnBrk="0" hangingPunct="0">
                        <a:lnSpc>
                          <a:spcPct val="100000"/>
                        </a:lnSpc>
                        <a:spcBef>
                          <a:spcPct val="20000"/>
                        </a:spcBef>
                        <a:spcAft>
                          <a:spcPct val="0"/>
                        </a:spcAft>
                        <a:buClr>
                          <a:schemeClr val="accent1"/>
                        </a:buClr>
                        <a:buSzPct val="5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sz="2400" b="1">
                          <a:latin typeface="仿宋_GB2312" pitchFamily="49" charset="-122"/>
                        </a:rPr>
                        <a:t>瞎子爬山法</a:t>
                      </a:r>
                      <a:endParaRPr lang="zh-CN" altLang="en-US" sz="2400" b="1">
                        <a:latin typeface="仿宋_GB2312" pitchFamily="49" charset="-122"/>
                      </a:endParaRPr>
                    </a:p>
                  </a:txBody>
                  <a:tcPr marL="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pSp>
        <p:nvGrpSpPr>
          <p:cNvPr id="69657" name="组合 69656"/>
          <p:cNvGrpSpPr/>
          <p:nvPr/>
        </p:nvGrpSpPr>
        <p:grpSpPr>
          <a:xfrm>
            <a:off x="2268538" y="1339850"/>
            <a:ext cx="2376487" cy="576263"/>
            <a:chOff x="0" y="0"/>
            <a:chExt cx="1406" cy="363"/>
          </a:xfrm>
        </p:grpSpPr>
        <p:sp>
          <p:nvSpPr>
            <p:cNvPr id="69658" name="直接连接符 69657"/>
            <p:cNvSpPr/>
            <p:nvPr/>
          </p:nvSpPr>
          <p:spPr>
            <a:xfrm>
              <a:off x="0" y="0"/>
              <a:ext cx="1315" cy="363"/>
            </a:xfrm>
            <a:prstGeom prst="line">
              <a:avLst/>
            </a:prstGeom>
            <a:ln w="9525" cap="flat" cmpd="sng">
              <a:solidFill>
                <a:schemeClr val="tx1"/>
              </a:solidFill>
              <a:prstDash val="solid"/>
              <a:headEnd type="none" w="med" len="med"/>
              <a:tailEnd type="none" w="med" len="med"/>
            </a:ln>
          </p:spPr>
        </p:sp>
        <p:sp>
          <p:nvSpPr>
            <p:cNvPr id="69659" name="矩形 69658"/>
            <p:cNvSpPr/>
            <p:nvPr/>
          </p:nvSpPr>
          <p:spPr>
            <a:xfrm>
              <a:off x="771" y="0"/>
              <a:ext cx="635" cy="273"/>
            </a:xfrm>
            <a:prstGeom prst="rect">
              <a:avLst/>
            </a:prstGeom>
            <a:noFill/>
            <a:ln w="9525">
              <a:noFill/>
            </a:ln>
          </p:spPr>
          <p:txBody>
            <a:bodyPr wrap="none" lIns="0" tIns="0" rIns="0" bIns="0" anchor="ctr"/>
            <a:p>
              <a:pPr marL="342900" indent="-342900"/>
              <a:r>
                <a:rPr lang="zh-CN" altLang="en-US" dirty="0">
                  <a:solidFill>
                    <a:srgbClr val="3333CC"/>
                  </a:solidFill>
                  <a:latin typeface="仿宋_GB2312" pitchFamily="49" charset="-122"/>
                  <a:ea typeface="仿宋_GB2312" pitchFamily="49" charset="-122"/>
                </a:rPr>
                <a:t>范围</a:t>
              </a:r>
              <a:endParaRPr lang="zh-CN" altLang="en-US" dirty="0">
                <a:solidFill>
                  <a:srgbClr val="3333CC"/>
                </a:solidFill>
                <a:latin typeface="仿宋_GB2312" pitchFamily="49" charset="-122"/>
                <a:ea typeface="仿宋_GB2312" pitchFamily="49" charset="-122"/>
              </a:endParaRPr>
            </a:p>
          </p:txBody>
        </p:sp>
        <p:sp>
          <p:nvSpPr>
            <p:cNvPr id="69660" name="矩形 69659"/>
            <p:cNvSpPr/>
            <p:nvPr/>
          </p:nvSpPr>
          <p:spPr>
            <a:xfrm>
              <a:off x="45" y="45"/>
              <a:ext cx="409" cy="273"/>
            </a:xfrm>
            <a:prstGeom prst="rect">
              <a:avLst/>
            </a:prstGeom>
            <a:noFill/>
            <a:ln w="9525">
              <a:noFill/>
            </a:ln>
          </p:spPr>
          <p:txBody>
            <a:bodyPr wrap="none" lIns="0" tIns="0" rIns="0" bIns="0" anchor="ctr"/>
            <a:p>
              <a:pPr marL="342900" indent="-342900"/>
              <a:r>
                <a:rPr lang="zh-CN" altLang="en-US" dirty="0">
                  <a:solidFill>
                    <a:srgbClr val="3333CC"/>
                  </a:solidFill>
                  <a:latin typeface="仿宋_GB2312" pitchFamily="49" charset="-122"/>
                  <a:ea typeface="仿宋_GB2312" pitchFamily="49" charset="-122"/>
                </a:rPr>
                <a:t>标准</a:t>
              </a:r>
              <a:endParaRPr lang="zh-CN" altLang="en-US" dirty="0">
                <a:solidFill>
                  <a:srgbClr val="3333CC"/>
                </a:solidFill>
                <a:latin typeface="仿宋_GB2312" pitchFamily="49" charset="-122"/>
                <a:ea typeface="仿宋_GB2312" pitchFamily="49" charset="-122"/>
              </a:endParaRPr>
            </a:p>
          </p:txBody>
        </p:sp>
      </p:grpSp>
      <p:sp>
        <p:nvSpPr>
          <p:cNvPr id="69661" name="椭圆 69660"/>
          <p:cNvSpPr/>
          <p:nvPr/>
        </p:nvSpPr>
        <p:spPr>
          <a:xfrm>
            <a:off x="2613025" y="3429000"/>
            <a:ext cx="144463" cy="144463"/>
          </a:xfrm>
          <a:prstGeom prst="ellipse">
            <a:avLst/>
          </a:prstGeom>
          <a:solidFill>
            <a:schemeClr val="accent2"/>
          </a:solidFill>
          <a:ln w="9525" cap="flat" cmpd="sng">
            <a:solidFill>
              <a:schemeClr val="tx1"/>
            </a:solidFill>
            <a:prstDash val="solid"/>
            <a:headEnd type="none" w="med" len="med"/>
            <a:tailEnd type="none" w="med" len="med"/>
          </a:ln>
        </p:spPr>
        <p:txBody>
          <a:bodyPr/>
          <a:p>
            <a:endParaRPr lang="zh-CN" altLang="en-US"/>
          </a:p>
        </p:txBody>
      </p:sp>
      <p:sp>
        <p:nvSpPr>
          <p:cNvPr id="69662" name="直接连接符 69661"/>
          <p:cNvSpPr/>
          <p:nvPr/>
        </p:nvSpPr>
        <p:spPr>
          <a:xfrm flipH="1">
            <a:off x="1979613" y="3573463"/>
            <a:ext cx="647700" cy="358775"/>
          </a:xfrm>
          <a:prstGeom prst="line">
            <a:avLst/>
          </a:prstGeom>
          <a:ln w="25400" cap="flat" cmpd="sng">
            <a:solidFill>
              <a:schemeClr val="tx1"/>
            </a:solidFill>
            <a:prstDash val="solid"/>
            <a:headEnd type="none" w="med" len="med"/>
            <a:tailEnd type="triangle" w="med" len="med"/>
          </a:ln>
        </p:spPr>
      </p:sp>
      <p:sp>
        <p:nvSpPr>
          <p:cNvPr id="69663" name="直接连接符 69662"/>
          <p:cNvSpPr/>
          <p:nvPr/>
        </p:nvSpPr>
        <p:spPr>
          <a:xfrm>
            <a:off x="2698750" y="3573463"/>
            <a:ext cx="792163" cy="287337"/>
          </a:xfrm>
          <a:prstGeom prst="line">
            <a:avLst/>
          </a:prstGeom>
          <a:ln w="25400" cap="flat" cmpd="sng">
            <a:solidFill>
              <a:schemeClr val="tx1"/>
            </a:solidFill>
            <a:prstDash val="solid"/>
            <a:headEnd type="none" w="med" len="med"/>
            <a:tailEnd type="triangle" w="med" len="med"/>
          </a:ln>
        </p:spPr>
      </p:sp>
      <p:sp>
        <p:nvSpPr>
          <p:cNvPr id="69664" name="直接连接符 69663"/>
          <p:cNvSpPr/>
          <p:nvPr/>
        </p:nvSpPr>
        <p:spPr>
          <a:xfrm flipH="1">
            <a:off x="1619250" y="4005263"/>
            <a:ext cx="287338" cy="431800"/>
          </a:xfrm>
          <a:prstGeom prst="line">
            <a:avLst/>
          </a:prstGeom>
          <a:ln w="25400" cap="flat" cmpd="sng">
            <a:solidFill>
              <a:schemeClr val="tx1"/>
            </a:solidFill>
            <a:prstDash val="solid"/>
            <a:headEnd type="none" w="med" len="med"/>
            <a:tailEnd type="triangle" w="med" len="med"/>
          </a:ln>
        </p:spPr>
      </p:sp>
      <p:sp>
        <p:nvSpPr>
          <p:cNvPr id="69665" name="直接连接符 69664"/>
          <p:cNvSpPr/>
          <p:nvPr/>
        </p:nvSpPr>
        <p:spPr>
          <a:xfrm>
            <a:off x="1906588" y="4005263"/>
            <a:ext cx="288925" cy="431800"/>
          </a:xfrm>
          <a:prstGeom prst="line">
            <a:avLst/>
          </a:prstGeom>
          <a:ln w="25400" cap="flat" cmpd="sng">
            <a:solidFill>
              <a:schemeClr val="tx1"/>
            </a:solidFill>
            <a:prstDash val="solid"/>
            <a:headEnd type="none" w="med" len="med"/>
            <a:tailEnd type="triangle" w="med" len="med"/>
          </a:ln>
        </p:spPr>
      </p:sp>
      <p:sp>
        <p:nvSpPr>
          <p:cNvPr id="69666" name="直接连接符 69665"/>
          <p:cNvSpPr/>
          <p:nvPr/>
        </p:nvSpPr>
        <p:spPr>
          <a:xfrm flipH="1">
            <a:off x="3275013" y="3932238"/>
            <a:ext cx="215900" cy="504825"/>
          </a:xfrm>
          <a:prstGeom prst="line">
            <a:avLst/>
          </a:prstGeom>
          <a:ln w="25400" cap="flat" cmpd="sng">
            <a:solidFill>
              <a:schemeClr val="tx1"/>
            </a:solidFill>
            <a:prstDash val="solid"/>
            <a:headEnd type="none" w="med" len="med"/>
            <a:tailEnd type="triangle" w="med" len="med"/>
          </a:ln>
        </p:spPr>
      </p:sp>
      <p:sp>
        <p:nvSpPr>
          <p:cNvPr id="69667" name="直接连接符 69666"/>
          <p:cNvSpPr/>
          <p:nvPr/>
        </p:nvSpPr>
        <p:spPr>
          <a:xfrm>
            <a:off x="3490913" y="3860800"/>
            <a:ext cx="360362" cy="431800"/>
          </a:xfrm>
          <a:prstGeom prst="line">
            <a:avLst/>
          </a:prstGeom>
          <a:ln w="25400" cap="flat" cmpd="sng">
            <a:solidFill>
              <a:schemeClr val="tx1"/>
            </a:solidFill>
            <a:prstDash val="solid"/>
            <a:headEnd type="none" w="med" len="med"/>
            <a:tailEnd type="triangle" w="med" len="med"/>
          </a:ln>
        </p:spPr>
      </p:sp>
      <p:sp>
        <p:nvSpPr>
          <p:cNvPr id="69668" name="直接连接符 69667"/>
          <p:cNvSpPr/>
          <p:nvPr/>
        </p:nvSpPr>
        <p:spPr>
          <a:xfrm flipH="1">
            <a:off x="1979613" y="4508500"/>
            <a:ext cx="287337" cy="431800"/>
          </a:xfrm>
          <a:prstGeom prst="line">
            <a:avLst/>
          </a:prstGeom>
          <a:ln w="25400" cap="flat" cmpd="sng">
            <a:solidFill>
              <a:schemeClr val="tx1"/>
            </a:solidFill>
            <a:prstDash val="solid"/>
            <a:headEnd type="none" w="med" len="med"/>
            <a:tailEnd type="triangle" w="med" len="med"/>
          </a:ln>
        </p:spPr>
      </p:sp>
      <p:sp>
        <p:nvSpPr>
          <p:cNvPr id="69669" name="直接连接符 69668"/>
          <p:cNvSpPr/>
          <p:nvPr/>
        </p:nvSpPr>
        <p:spPr>
          <a:xfrm>
            <a:off x="2266950" y="4508500"/>
            <a:ext cx="288925" cy="431800"/>
          </a:xfrm>
          <a:prstGeom prst="line">
            <a:avLst/>
          </a:prstGeom>
          <a:ln w="25400" cap="flat" cmpd="sng">
            <a:solidFill>
              <a:schemeClr val="tx1"/>
            </a:solidFill>
            <a:prstDash val="solid"/>
            <a:headEnd type="none" w="med" len="med"/>
            <a:tailEnd type="triangle" w="med" len="med"/>
          </a:ln>
        </p:spPr>
      </p:sp>
      <p:sp>
        <p:nvSpPr>
          <p:cNvPr id="69670" name="直接连接符 69669"/>
          <p:cNvSpPr/>
          <p:nvPr/>
        </p:nvSpPr>
        <p:spPr>
          <a:xfrm flipH="1">
            <a:off x="1330325" y="4508500"/>
            <a:ext cx="215900" cy="288925"/>
          </a:xfrm>
          <a:prstGeom prst="line">
            <a:avLst/>
          </a:prstGeom>
          <a:ln w="25400" cap="flat" cmpd="sng">
            <a:solidFill>
              <a:schemeClr val="tx1"/>
            </a:solidFill>
            <a:prstDash val="dash"/>
            <a:headEnd type="none" w="med" len="med"/>
            <a:tailEnd type="triangle" w="med" len="med"/>
          </a:ln>
        </p:spPr>
      </p:sp>
      <p:sp>
        <p:nvSpPr>
          <p:cNvPr id="69671" name="直接连接符 69670"/>
          <p:cNvSpPr/>
          <p:nvPr/>
        </p:nvSpPr>
        <p:spPr>
          <a:xfrm>
            <a:off x="1546225" y="4508500"/>
            <a:ext cx="217488" cy="288925"/>
          </a:xfrm>
          <a:prstGeom prst="line">
            <a:avLst/>
          </a:prstGeom>
          <a:ln w="25400" cap="flat" cmpd="sng">
            <a:solidFill>
              <a:schemeClr val="tx1"/>
            </a:solidFill>
            <a:prstDash val="dash"/>
            <a:headEnd type="none" w="med" len="med"/>
            <a:tailEnd type="triangle" w="med" len="med"/>
          </a:ln>
        </p:spPr>
      </p:sp>
      <p:sp>
        <p:nvSpPr>
          <p:cNvPr id="69672" name="直接连接符 69671"/>
          <p:cNvSpPr/>
          <p:nvPr/>
        </p:nvSpPr>
        <p:spPr>
          <a:xfrm flipH="1">
            <a:off x="2987675" y="4508500"/>
            <a:ext cx="214313" cy="360363"/>
          </a:xfrm>
          <a:prstGeom prst="line">
            <a:avLst/>
          </a:prstGeom>
          <a:ln w="25400" cap="flat" cmpd="sng">
            <a:solidFill>
              <a:schemeClr val="tx1"/>
            </a:solidFill>
            <a:prstDash val="dash"/>
            <a:headEnd type="none" w="med" len="med"/>
            <a:tailEnd type="triangle" w="med" len="med"/>
          </a:ln>
        </p:spPr>
      </p:sp>
      <p:sp>
        <p:nvSpPr>
          <p:cNvPr id="69673" name="直接连接符 69672"/>
          <p:cNvSpPr/>
          <p:nvPr/>
        </p:nvSpPr>
        <p:spPr>
          <a:xfrm>
            <a:off x="3201988" y="4508500"/>
            <a:ext cx="217487" cy="360363"/>
          </a:xfrm>
          <a:prstGeom prst="line">
            <a:avLst/>
          </a:prstGeom>
          <a:ln w="25400" cap="flat" cmpd="sng">
            <a:solidFill>
              <a:schemeClr val="tx1"/>
            </a:solidFill>
            <a:prstDash val="dash"/>
            <a:headEnd type="none" w="med" len="med"/>
            <a:tailEnd type="triangle" w="med" len="med"/>
          </a:ln>
        </p:spPr>
      </p:sp>
      <p:sp>
        <p:nvSpPr>
          <p:cNvPr id="69674" name="直接连接符 69673"/>
          <p:cNvSpPr/>
          <p:nvPr/>
        </p:nvSpPr>
        <p:spPr>
          <a:xfrm flipH="1">
            <a:off x="3635375" y="4437063"/>
            <a:ext cx="287338" cy="431800"/>
          </a:xfrm>
          <a:prstGeom prst="line">
            <a:avLst/>
          </a:prstGeom>
          <a:ln w="25400" cap="flat" cmpd="sng">
            <a:solidFill>
              <a:schemeClr val="tx1"/>
            </a:solidFill>
            <a:prstDash val="solid"/>
            <a:headEnd type="none" w="med" len="med"/>
            <a:tailEnd type="triangle" w="med" len="med"/>
          </a:ln>
        </p:spPr>
      </p:sp>
      <p:sp>
        <p:nvSpPr>
          <p:cNvPr id="69675" name="直接连接符 69674"/>
          <p:cNvSpPr/>
          <p:nvPr/>
        </p:nvSpPr>
        <p:spPr>
          <a:xfrm>
            <a:off x="3922713" y="4437063"/>
            <a:ext cx="288925" cy="431800"/>
          </a:xfrm>
          <a:prstGeom prst="line">
            <a:avLst/>
          </a:prstGeom>
          <a:ln w="25400" cap="flat" cmpd="sng">
            <a:solidFill>
              <a:schemeClr val="tx1"/>
            </a:solidFill>
            <a:prstDash val="solid"/>
            <a:headEnd type="none" w="med" len="med"/>
            <a:tailEnd type="triangle" w="med" len="med"/>
          </a:ln>
        </p:spPr>
      </p:sp>
      <p:sp>
        <p:nvSpPr>
          <p:cNvPr id="69676" name="直接连接符 69675"/>
          <p:cNvSpPr/>
          <p:nvPr/>
        </p:nvSpPr>
        <p:spPr>
          <a:xfrm flipH="1">
            <a:off x="1619250" y="5013325"/>
            <a:ext cx="287338" cy="431800"/>
          </a:xfrm>
          <a:prstGeom prst="line">
            <a:avLst/>
          </a:prstGeom>
          <a:ln w="25400" cap="flat" cmpd="sng">
            <a:solidFill>
              <a:schemeClr val="tx1"/>
            </a:solidFill>
            <a:prstDash val="dash"/>
            <a:headEnd type="none" w="med" len="med"/>
            <a:tailEnd type="triangle" w="med" len="med"/>
          </a:ln>
        </p:spPr>
      </p:sp>
      <p:sp>
        <p:nvSpPr>
          <p:cNvPr id="69677" name="直接连接符 69676"/>
          <p:cNvSpPr/>
          <p:nvPr/>
        </p:nvSpPr>
        <p:spPr>
          <a:xfrm>
            <a:off x="1906588" y="5013325"/>
            <a:ext cx="288925" cy="431800"/>
          </a:xfrm>
          <a:prstGeom prst="line">
            <a:avLst/>
          </a:prstGeom>
          <a:ln w="25400" cap="flat" cmpd="sng">
            <a:solidFill>
              <a:schemeClr val="tx1"/>
            </a:solidFill>
            <a:prstDash val="dash"/>
            <a:headEnd type="none" w="med" len="med"/>
            <a:tailEnd type="triangle" w="med" len="med"/>
          </a:ln>
        </p:spPr>
      </p:sp>
      <p:sp>
        <p:nvSpPr>
          <p:cNvPr id="69678" name="直接连接符 69677"/>
          <p:cNvSpPr/>
          <p:nvPr/>
        </p:nvSpPr>
        <p:spPr>
          <a:xfrm flipH="1">
            <a:off x="2338388" y="5013325"/>
            <a:ext cx="287337" cy="431800"/>
          </a:xfrm>
          <a:prstGeom prst="line">
            <a:avLst/>
          </a:prstGeom>
          <a:ln w="25400" cap="flat" cmpd="sng">
            <a:solidFill>
              <a:schemeClr val="tx1"/>
            </a:solidFill>
            <a:prstDash val="dash"/>
            <a:headEnd type="none" w="med" len="med"/>
            <a:tailEnd type="triangle" w="med" len="med"/>
          </a:ln>
        </p:spPr>
      </p:sp>
      <p:sp>
        <p:nvSpPr>
          <p:cNvPr id="69679" name="直接连接符 69678"/>
          <p:cNvSpPr/>
          <p:nvPr/>
        </p:nvSpPr>
        <p:spPr>
          <a:xfrm>
            <a:off x="2625725" y="5013325"/>
            <a:ext cx="288925" cy="431800"/>
          </a:xfrm>
          <a:prstGeom prst="line">
            <a:avLst/>
          </a:prstGeom>
          <a:ln w="25400" cap="flat" cmpd="sng">
            <a:solidFill>
              <a:schemeClr val="tx1"/>
            </a:solidFill>
            <a:prstDash val="dash"/>
            <a:headEnd type="none" w="med" len="med"/>
            <a:tailEnd type="triangle" w="med" len="med"/>
          </a:ln>
        </p:spPr>
      </p:sp>
      <p:sp>
        <p:nvSpPr>
          <p:cNvPr id="69680" name="直接连接符 69679"/>
          <p:cNvSpPr/>
          <p:nvPr/>
        </p:nvSpPr>
        <p:spPr>
          <a:xfrm flipH="1">
            <a:off x="3275013" y="4940300"/>
            <a:ext cx="287337" cy="431800"/>
          </a:xfrm>
          <a:prstGeom prst="line">
            <a:avLst/>
          </a:prstGeom>
          <a:ln w="25400" cap="flat" cmpd="sng">
            <a:solidFill>
              <a:schemeClr val="tx1"/>
            </a:solidFill>
            <a:prstDash val="dash"/>
            <a:headEnd type="none" w="med" len="med"/>
            <a:tailEnd type="triangle" w="med" len="med"/>
          </a:ln>
        </p:spPr>
      </p:sp>
      <p:sp>
        <p:nvSpPr>
          <p:cNvPr id="69681" name="直接连接符 69680"/>
          <p:cNvSpPr/>
          <p:nvPr/>
        </p:nvSpPr>
        <p:spPr>
          <a:xfrm>
            <a:off x="3562350" y="4940300"/>
            <a:ext cx="288925" cy="431800"/>
          </a:xfrm>
          <a:prstGeom prst="line">
            <a:avLst/>
          </a:prstGeom>
          <a:ln w="25400" cap="flat" cmpd="sng">
            <a:solidFill>
              <a:schemeClr val="tx1"/>
            </a:solidFill>
            <a:prstDash val="dash"/>
            <a:headEnd type="none" w="med" len="med"/>
            <a:tailEnd type="triangle" w="med" len="med"/>
          </a:ln>
        </p:spPr>
      </p:sp>
      <p:sp>
        <p:nvSpPr>
          <p:cNvPr id="69682" name="直接连接符 69681"/>
          <p:cNvSpPr/>
          <p:nvPr/>
        </p:nvSpPr>
        <p:spPr>
          <a:xfrm flipH="1">
            <a:off x="3995738" y="4940300"/>
            <a:ext cx="287337" cy="431800"/>
          </a:xfrm>
          <a:prstGeom prst="line">
            <a:avLst/>
          </a:prstGeom>
          <a:ln w="25400" cap="flat" cmpd="sng">
            <a:solidFill>
              <a:schemeClr val="tx1"/>
            </a:solidFill>
            <a:prstDash val="dash"/>
            <a:headEnd type="none" w="med" len="med"/>
            <a:tailEnd type="triangle" w="med" len="med"/>
          </a:ln>
        </p:spPr>
      </p:sp>
      <p:sp>
        <p:nvSpPr>
          <p:cNvPr id="69683" name="直接连接符 69682"/>
          <p:cNvSpPr/>
          <p:nvPr/>
        </p:nvSpPr>
        <p:spPr>
          <a:xfrm>
            <a:off x="4283075" y="4940300"/>
            <a:ext cx="288925" cy="431800"/>
          </a:xfrm>
          <a:prstGeom prst="line">
            <a:avLst/>
          </a:prstGeom>
          <a:ln w="25400" cap="flat" cmpd="sng">
            <a:solidFill>
              <a:schemeClr val="tx1"/>
            </a:solidFill>
            <a:prstDash val="solid"/>
            <a:headEnd type="none" w="med" len="med"/>
            <a:tailEnd type="triangle" w="med" len="med"/>
          </a:ln>
        </p:spPr>
      </p:sp>
      <p:sp>
        <p:nvSpPr>
          <p:cNvPr id="69684" name="直接连接符 69683"/>
          <p:cNvSpPr/>
          <p:nvPr/>
        </p:nvSpPr>
        <p:spPr>
          <a:xfrm flipH="1">
            <a:off x="4354513" y="5445125"/>
            <a:ext cx="287337" cy="431800"/>
          </a:xfrm>
          <a:prstGeom prst="line">
            <a:avLst/>
          </a:prstGeom>
          <a:ln w="25400" cap="flat" cmpd="sng">
            <a:solidFill>
              <a:schemeClr val="tx1"/>
            </a:solidFill>
            <a:prstDash val="solid"/>
            <a:headEnd type="none" w="med" len="med"/>
            <a:tailEnd type="triangle" w="med" len="med"/>
          </a:ln>
        </p:spPr>
      </p:sp>
      <p:sp>
        <p:nvSpPr>
          <p:cNvPr id="69685" name="直接连接符 69684"/>
          <p:cNvSpPr/>
          <p:nvPr/>
        </p:nvSpPr>
        <p:spPr>
          <a:xfrm>
            <a:off x="4641850" y="5445125"/>
            <a:ext cx="288925" cy="431800"/>
          </a:xfrm>
          <a:prstGeom prst="line">
            <a:avLst/>
          </a:prstGeom>
          <a:ln w="25400" cap="flat" cmpd="sng">
            <a:solidFill>
              <a:schemeClr val="tx1"/>
            </a:solidFill>
            <a:prstDash val="dash"/>
            <a:headEnd type="none" w="med" len="med"/>
            <a:tailEnd type="triangle" w="med" len="med"/>
          </a:ln>
        </p:spPr>
      </p:sp>
      <p:sp>
        <p:nvSpPr>
          <p:cNvPr id="69686" name="椭圆 69685"/>
          <p:cNvSpPr/>
          <p:nvPr/>
        </p:nvSpPr>
        <p:spPr>
          <a:xfrm>
            <a:off x="1835150" y="3860800"/>
            <a:ext cx="144463" cy="144463"/>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69687" name="椭圆 69686"/>
          <p:cNvSpPr/>
          <p:nvPr/>
        </p:nvSpPr>
        <p:spPr>
          <a:xfrm>
            <a:off x="3419475" y="3789363"/>
            <a:ext cx="144463" cy="144462"/>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69688" name="椭圆 69687"/>
          <p:cNvSpPr/>
          <p:nvPr/>
        </p:nvSpPr>
        <p:spPr>
          <a:xfrm>
            <a:off x="1474788" y="4365625"/>
            <a:ext cx="144462" cy="144463"/>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69689" name="椭圆 69688"/>
          <p:cNvSpPr/>
          <p:nvPr/>
        </p:nvSpPr>
        <p:spPr>
          <a:xfrm>
            <a:off x="2195513" y="4365625"/>
            <a:ext cx="144462" cy="144463"/>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69690" name="椭圆 69689"/>
          <p:cNvSpPr/>
          <p:nvPr/>
        </p:nvSpPr>
        <p:spPr>
          <a:xfrm>
            <a:off x="3130550" y="4365625"/>
            <a:ext cx="144463" cy="144463"/>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69691" name="椭圆 69690"/>
          <p:cNvSpPr/>
          <p:nvPr/>
        </p:nvSpPr>
        <p:spPr>
          <a:xfrm>
            <a:off x="3851275" y="4292600"/>
            <a:ext cx="144463" cy="144463"/>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69692" name="椭圆 69691"/>
          <p:cNvSpPr/>
          <p:nvPr/>
        </p:nvSpPr>
        <p:spPr>
          <a:xfrm>
            <a:off x="1835150" y="4868863"/>
            <a:ext cx="144463" cy="144462"/>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69693" name="椭圆 69692"/>
          <p:cNvSpPr/>
          <p:nvPr/>
        </p:nvSpPr>
        <p:spPr>
          <a:xfrm>
            <a:off x="3490913" y="4797425"/>
            <a:ext cx="144462" cy="144463"/>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69694" name="椭圆 69693"/>
          <p:cNvSpPr/>
          <p:nvPr/>
        </p:nvSpPr>
        <p:spPr>
          <a:xfrm>
            <a:off x="2554288" y="4868863"/>
            <a:ext cx="144462" cy="144462"/>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69695" name="椭圆 69694"/>
          <p:cNvSpPr/>
          <p:nvPr/>
        </p:nvSpPr>
        <p:spPr>
          <a:xfrm>
            <a:off x="4138613" y="4797425"/>
            <a:ext cx="144462" cy="144463"/>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69696" name="椭圆 69695"/>
          <p:cNvSpPr/>
          <p:nvPr/>
        </p:nvSpPr>
        <p:spPr>
          <a:xfrm>
            <a:off x="4572000" y="5300663"/>
            <a:ext cx="144463" cy="144462"/>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69697" name="椭圆 69696"/>
          <p:cNvSpPr/>
          <p:nvPr/>
        </p:nvSpPr>
        <p:spPr>
          <a:xfrm>
            <a:off x="4283075" y="5876925"/>
            <a:ext cx="144463" cy="144463"/>
          </a:xfrm>
          <a:prstGeom prst="ellipse">
            <a:avLst/>
          </a:prstGeom>
          <a:solidFill>
            <a:schemeClr val="hlink"/>
          </a:solidFill>
          <a:ln w="9525" cap="flat" cmpd="sng">
            <a:solidFill>
              <a:schemeClr val="tx1"/>
            </a:solidFill>
            <a:prstDash val="solid"/>
            <a:headEnd type="none" w="med" len="med"/>
            <a:tailEnd type="none" w="med" len="med"/>
          </a:ln>
        </p:spPr>
        <p:txBody>
          <a:bodyPr/>
          <a:p>
            <a:endParaRPr lang="zh-CN" altLang="en-US"/>
          </a:p>
        </p:txBody>
      </p:sp>
      <p:sp>
        <p:nvSpPr>
          <p:cNvPr id="69698" name="文本框 69697"/>
          <p:cNvSpPr txBox="1"/>
          <p:nvPr/>
        </p:nvSpPr>
        <p:spPr>
          <a:xfrm>
            <a:off x="2771775" y="3213100"/>
            <a:ext cx="431800" cy="276860"/>
          </a:xfrm>
          <a:prstGeom prst="rect">
            <a:avLst/>
          </a:prstGeom>
          <a:noFill/>
          <a:ln w="9525">
            <a:noFill/>
          </a:ln>
        </p:spPr>
        <p:txBody>
          <a:bodyPr lIns="0" tIns="0" rIns="0" bIns="0">
            <a:spAutoFit/>
          </a:bodyPr>
          <a:p>
            <a:pPr marL="342900" indent="-342900">
              <a:spcBef>
                <a:spcPct val="50000"/>
              </a:spcBef>
            </a:pPr>
            <a:r>
              <a:rPr lang="en-US" altLang="zh-CN">
                <a:solidFill>
                  <a:schemeClr val="accent2"/>
                </a:solidFill>
                <a:latin typeface="仿宋_GB2312" pitchFamily="49" charset="-122"/>
                <a:ea typeface="仿宋_GB2312" pitchFamily="49" charset="-122"/>
              </a:rPr>
              <a:t>S</a:t>
            </a:r>
            <a:r>
              <a:rPr lang="en-US" altLang="zh-CN" baseline="-25000">
                <a:solidFill>
                  <a:schemeClr val="accent2"/>
                </a:solidFill>
                <a:latin typeface="仿宋_GB2312" pitchFamily="49" charset="-122"/>
                <a:ea typeface="仿宋_GB2312" pitchFamily="49" charset="-122"/>
              </a:rPr>
              <a:t>0</a:t>
            </a:r>
            <a:endParaRPr lang="en-US" altLang="zh-CN" baseline="-25000">
              <a:solidFill>
                <a:schemeClr val="accent2"/>
              </a:solidFill>
              <a:latin typeface="仿宋_GB2312" pitchFamily="49" charset="-122"/>
              <a:ea typeface="仿宋_GB2312" pitchFamily="49" charset="-122"/>
            </a:endParaRPr>
          </a:p>
        </p:txBody>
      </p:sp>
      <p:sp>
        <p:nvSpPr>
          <p:cNvPr id="69699" name="文本框 69698"/>
          <p:cNvSpPr txBox="1"/>
          <p:nvPr/>
        </p:nvSpPr>
        <p:spPr>
          <a:xfrm>
            <a:off x="3779838" y="5805488"/>
            <a:ext cx="431800" cy="276860"/>
          </a:xfrm>
          <a:prstGeom prst="rect">
            <a:avLst/>
          </a:prstGeom>
          <a:noFill/>
          <a:ln w="9525">
            <a:noFill/>
          </a:ln>
        </p:spPr>
        <p:txBody>
          <a:bodyPr lIns="0" tIns="0" rIns="0" bIns="0">
            <a:spAutoFit/>
          </a:bodyPr>
          <a:p>
            <a:pPr marL="342900" indent="-342900">
              <a:spcBef>
                <a:spcPct val="50000"/>
              </a:spcBef>
            </a:pPr>
            <a:r>
              <a:rPr lang="en-US" altLang="zh-CN" err="1">
                <a:solidFill>
                  <a:schemeClr val="hlink"/>
                </a:solidFill>
                <a:latin typeface="仿宋_GB2312" pitchFamily="49" charset="-122"/>
                <a:ea typeface="仿宋_GB2312" pitchFamily="49" charset="-122"/>
              </a:rPr>
              <a:t>S</a:t>
            </a:r>
            <a:r>
              <a:rPr lang="en-US" altLang="zh-CN" baseline="-25000" err="1">
                <a:solidFill>
                  <a:schemeClr val="hlink"/>
                </a:solidFill>
                <a:latin typeface="仿宋_GB2312" pitchFamily="49" charset="-122"/>
                <a:ea typeface="仿宋_GB2312" pitchFamily="49" charset="-122"/>
              </a:rPr>
              <a:t>g</a:t>
            </a:r>
            <a:endParaRPr lang="en-US" altLang="zh-CN" baseline="-25000">
              <a:solidFill>
                <a:schemeClr val="hlink"/>
              </a:solidFill>
              <a:latin typeface="仿宋_GB2312" pitchFamily="49" charset="-122"/>
              <a:ea typeface="仿宋_GB2312" pitchFamily="49" charset="-122"/>
            </a:endParaRPr>
          </a:p>
        </p:txBody>
      </p:sp>
      <p:sp>
        <p:nvSpPr>
          <p:cNvPr id="69700" name="文本框 69699"/>
          <p:cNvSpPr txBox="1"/>
          <p:nvPr/>
        </p:nvSpPr>
        <p:spPr>
          <a:xfrm>
            <a:off x="1979613" y="3500438"/>
            <a:ext cx="431800" cy="276860"/>
          </a:xfrm>
          <a:prstGeom prst="rect">
            <a:avLst/>
          </a:prstGeom>
          <a:noFill/>
          <a:ln w="9525">
            <a:noFill/>
          </a:ln>
        </p:spPr>
        <p:txBody>
          <a:bodyPr lIns="0" tIns="0" rIns="0" bIns="0">
            <a:spAutoFit/>
          </a:bodyPr>
          <a:p>
            <a:pPr marL="342900" indent="-342900">
              <a:spcBef>
                <a:spcPct val="50000"/>
              </a:spcBef>
            </a:pPr>
            <a:r>
              <a:rPr lang="en-US" altLang="zh-CN">
                <a:solidFill>
                  <a:schemeClr val="folHlink"/>
                </a:solidFill>
                <a:latin typeface="仿宋_GB2312" pitchFamily="49" charset="-122"/>
                <a:ea typeface="仿宋_GB2312" pitchFamily="49" charset="-122"/>
              </a:rPr>
              <a:t>2</a:t>
            </a:r>
            <a:endParaRPr lang="en-US" altLang="zh-CN" baseline="-25000">
              <a:solidFill>
                <a:schemeClr val="folHlink"/>
              </a:solidFill>
              <a:latin typeface="仿宋_GB2312" pitchFamily="49" charset="-122"/>
              <a:ea typeface="仿宋_GB2312" pitchFamily="49" charset="-122"/>
            </a:endParaRPr>
          </a:p>
        </p:txBody>
      </p:sp>
      <p:sp>
        <p:nvSpPr>
          <p:cNvPr id="69701" name="文本框 69700"/>
          <p:cNvSpPr txBox="1"/>
          <p:nvPr/>
        </p:nvSpPr>
        <p:spPr>
          <a:xfrm>
            <a:off x="2987675" y="3500438"/>
            <a:ext cx="431800" cy="276860"/>
          </a:xfrm>
          <a:prstGeom prst="rect">
            <a:avLst/>
          </a:prstGeom>
          <a:noFill/>
          <a:ln w="9525">
            <a:noFill/>
          </a:ln>
        </p:spPr>
        <p:txBody>
          <a:bodyPr lIns="0" tIns="0" rIns="0" bIns="0">
            <a:spAutoFit/>
          </a:bodyPr>
          <a:p>
            <a:pPr marL="342900" indent="-342900">
              <a:spcBef>
                <a:spcPct val="50000"/>
              </a:spcBef>
            </a:pPr>
            <a:r>
              <a:rPr lang="en-US" altLang="zh-CN">
                <a:solidFill>
                  <a:schemeClr val="folHlink"/>
                </a:solidFill>
                <a:latin typeface="仿宋_GB2312" pitchFamily="49" charset="-122"/>
                <a:ea typeface="仿宋_GB2312" pitchFamily="49" charset="-122"/>
              </a:rPr>
              <a:t>3</a:t>
            </a:r>
            <a:endParaRPr lang="en-US" altLang="zh-CN" baseline="-25000">
              <a:solidFill>
                <a:schemeClr val="folHlink"/>
              </a:solidFill>
              <a:latin typeface="仿宋_GB2312" pitchFamily="49" charset="-122"/>
              <a:ea typeface="仿宋_GB2312" pitchFamily="49" charset="-122"/>
            </a:endParaRPr>
          </a:p>
        </p:txBody>
      </p:sp>
      <p:sp>
        <p:nvSpPr>
          <p:cNvPr id="69702" name="文本框 69701"/>
          <p:cNvSpPr txBox="1"/>
          <p:nvPr/>
        </p:nvSpPr>
        <p:spPr>
          <a:xfrm>
            <a:off x="1474788" y="3716338"/>
            <a:ext cx="431800" cy="276860"/>
          </a:xfrm>
          <a:prstGeom prst="rect">
            <a:avLst/>
          </a:prstGeom>
          <a:noFill/>
          <a:ln w="9525">
            <a:noFill/>
          </a:ln>
        </p:spPr>
        <p:txBody>
          <a:bodyPr lIns="0" tIns="0" rIns="0" bIns="0">
            <a:spAutoFit/>
          </a:bodyPr>
          <a:p>
            <a:pPr marL="342900" indent="-342900">
              <a:spcBef>
                <a:spcPct val="50000"/>
              </a:spcBef>
            </a:pPr>
            <a:r>
              <a:rPr lang="en-US" altLang="zh-CN">
                <a:latin typeface="仿宋_GB2312" pitchFamily="49" charset="-122"/>
                <a:ea typeface="仿宋_GB2312" pitchFamily="49" charset="-122"/>
              </a:rPr>
              <a:t>a</a:t>
            </a:r>
            <a:endParaRPr lang="en-US" altLang="zh-CN" baseline="-25000">
              <a:latin typeface="仿宋_GB2312" pitchFamily="49" charset="-122"/>
              <a:ea typeface="仿宋_GB2312" pitchFamily="49" charset="-122"/>
            </a:endParaRPr>
          </a:p>
        </p:txBody>
      </p:sp>
      <p:sp>
        <p:nvSpPr>
          <p:cNvPr id="69703" name="文本框 69702"/>
          <p:cNvSpPr txBox="1"/>
          <p:nvPr/>
        </p:nvSpPr>
        <p:spPr>
          <a:xfrm>
            <a:off x="3490913" y="3644900"/>
            <a:ext cx="431800" cy="276860"/>
          </a:xfrm>
          <a:prstGeom prst="rect">
            <a:avLst/>
          </a:prstGeom>
          <a:noFill/>
          <a:ln w="9525">
            <a:noFill/>
          </a:ln>
        </p:spPr>
        <p:txBody>
          <a:bodyPr lIns="0" tIns="0" rIns="0" bIns="0">
            <a:spAutoFit/>
          </a:bodyPr>
          <a:p>
            <a:pPr marL="342900" indent="-342900">
              <a:spcBef>
                <a:spcPct val="50000"/>
              </a:spcBef>
            </a:pPr>
            <a:r>
              <a:rPr lang="en-US" altLang="zh-CN">
                <a:latin typeface="仿宋_GB2312" pitchFamily="49" charset="-122"/>
                <a:ea typeface="仿宋_GB2312" pitchFamily="49" charset="-122"/>
              </a:rPr>
              <a:t>b</a:t>
            </a:r>
            <a:endParaRPr lang="en-US" altLang="zh-CN" baseline="-25000">
              <a:latin typeface="仿宋_GB2312" pitchFamily="49" charset="-122"/>
              <a:ea typeface="仿宋_GB2312" pitchFamily="49" charset="-122"/>
            </a:endParaRPr>
          </a:p>
        </p:txBody>
      </p:sp>
      <p:sp>
        <p:nvSpPr>
          <p:cNvPr id="69704" name="文本框 69703"/>
          <p:cNvSpPr txBox="1"/>
          <p:nvPr/>
        </p:nvSpPr>
        <p:spPr>
          <a:xfrm>
            <a:off x="1330325" y="4005263"/>
            <a:ext cx="431800" cy="276860"/>
          </a:xfrm>
          <a:prstGeom prst="rect">
            <a:avLst/>
          </a:prstGeom>
          <a:noFill/>
          <a:ln w="9525">
            <a:noFill/>
          </a:ln>
        </p:spPr>
        <p:txBody>
          <a:bodyPr lIns="0" tIns="0" rIns="0" bIns="0">
            <a:spAutoFit/>
          </a:bodyPr>
          <a:p>
            <a:pPr marL="342900" indent="-342900">
              <a:spcBef>
                <a:spcPct val="50000"/>
              </a:spcBef>
            </a:pPr>
            <a:r>
              <a:rPr lang="en-US" altLang="zh-CN">
                <a:solidFill>
                  <a:schemeClr val="folHlink"/>
                </a:solidFill>
                <a:latin typeface="仿宋_GB2312" pitchFamily="49" charset="-122"/>
                <a:ea typeface="仿宋_GB2312" pitchFamily="49" charset="-122"/>
              </a:rPr>
              <a:t>4</a:t>
            </a:r>
            <a:endParaRPr lang="en-US" altLang="zh-CN" baseline="-25000">
              <a:solidFill>
                <a:schemeClr val="folHlink"/>
              </a:solidFill>
              <a:latin typeface="仿宋_GB2312" pitchFamily="49" charset="-122"/>
              <a:ea typeface="仿宋_GB2312" pitchFamily="49" charset="-122"/>
            </a:endParaRPr>
          </a:p>
        </p:txBody>
      </p:sp>
      <p:sp>
        <p:nvSpPr>
          <p:cNvPr id="69705" name="文本框 69704"/>
          <p:cNvSpPr txBox="1"/>
          <p:nvPr/>
        </p:nvSpPr>
        <p:spPr>
          <a:xfrm>
            <a:off x="2051050" y="4005263"/>
            <a:ext cx="431800" cy="276860"/>
          </a:xfrm>
          <a:prstGeom prst="rect">
            <a:avLst/>
          </a:prstGeom>
          <a:noFill/>
          <a:ln w="9525">
            <a:noFill/>
          </a:ln>
        </p:spPr>
        <p:txBody>
          <a:bodyPr lIns="0" tIns="0" rIns="0" bIns="0">
            <a:spAutoFit/>
          </a:bodyPr>
          <a:p>
            <a:pPr marL="342900" indent="-342900">
              <a:spcBef>
                <a:spcPct val="50000"/>
              </a:spcBef>
            </a:pPr>
            <a:r>
              <a:rPr lang="en-US" altLang="zh-CN">
                <a:solidFill>
                  <a:schemeClr val="folHlink"/>
                </a:solidFill>
                <a:latin typeface="仿宋_GB2312" pitchFamily="49" charset="-122"/>
                <a:ea typeface="仿宋_GB2312" pitchFamily="49" charset="-122"/>
              </a:rPr>
              <a:t>6</a:t>
            </a:r>
            <a:endParaRPr lang="en-US" altLang="zh-CN" baseline="-25000">
              <a:solidFill>
                <a:schemeClr val="folHlink"/>
              </a:solidFill>
              <a:latin typeface="仿宋_GB2312" pitchFamily="49" charset="-122"/>
              <a:ea typeface="仿宋_GB2312" pitchFamily="49" charset="-122"/>
            </a:endParaRPr>
          </a:p>
        </p:txBody>
      </p:sp>
      <p:sp>
        <p:nvSpPr>
          <p:cNvPr id="69706" name="文本框 69705"/>
          <p:cNvSpPr txBox="1"/>
          <p:nvPr/>
        </p:nvSpPr>
        <p:spPr>
          <a:xfrm>
            <a:off x="2914650" y="4005263"/>
            <a:ext cx="431800" cy="276860"/>
          </a:xfrm>
          <a:prstGeom prst="rect">
            <a:avLst/>
          </a:prstGeom>
          <a:noFill/>
          <a:ln w="9525">
            <a:noFill/>
          </a:ln>
        </p:spPr>
        <p:txBody>
          <a:bodyPr lIns="0" tIns="0" rIns="0" bIns="0">
            <a:spAutoFit/>
          </a:bodyPr>
          <a:p>
            <a:pPr marL="342900" indent="-342900">
              <a:spcBef>
                <a:spcPct val="50000"/>
              </a:spcBef>
            </a:pPr>
            <a:r>
              <a:rPr lang="en-US" altLang="zh-CN">
                <a:solidFill>
                  <a:schemeClr val="folHlink"/>
                </a:solidFill>
                <a:latin typeface="仿宋_GB2312" pitchFamily="49" charset="-122"/>
                <a:ea typeface="仿宋_GB2312" pitchFamily="49" charset="-122"/>
              </a:rPr>
              <a:t>1</a:t>
            </a:r>
            <a:endParaRPr lang="en-US" altLang="zh-CN" baseline="-25000">
              <a:solidFill>
                <a:schemeClr val="folHlink"/>
              </a:solidFill>
              <a:latin typeface="仿宋_GB2312" pitchFamily="49" charset="-122"/>
              <a:ea typeface="仿宋_GB2312" pitchFamily="49" charset="-122"/>
            </a:endParaRPr>
          </a:p>
        </p:txBody>
      </p:sp>
      <p:sp>
        <p:nvSpPr>
          <p:cNvPr id="69707" name="文本框 69706"/>
          <p:cNvSpPr txBox="1"/>
          <p:nvPr/>
        </p:nvSpPr>
        <p:spPr>
          <a:xfrm>
            <a:off x="3706813" y="3933825"/>
            <a:ext cx="431800" cy="276860"/>
          </a:xfrm>
          <a:prstGeom prst="rect">
            <a:avLst/>
          </a:prstGeom>
          <a:noFill/>
          <a:ln w="9525">
            <a:noFill/>
          </a:ln>
        </p:spPr>
        <p:txBody>
          <a:bodyPr lIns="0" tIns="0" rIns="0" bIns="0">
            <a:spAutoFit/>
          </a:bodyPr>
          <a:p>
            <a:pPr marL="342900" indent="-342900">
              <a:spcBef>
                <a:spcPct val="50000"/>
              </a:spcBef>
            </a:pPr>
            <a:r>
              <a:rPr lang="en-US" altLang="zh-CN">
                <a:latin typeface="仿宋_GB2312" pitchFamily="49" charset="-122"/>
                <a:ea typeface="仿宋_GB2312" pitchFamily="49" charset="-122"/>
              </a:rPr>
              <a:t>5</a:t>
            </a:r>
            <a:endParaRPr lang="en-US" altLang="zh-CN" baseline="-25000">
              <a:latin typeface="仿宋_GB2312" pitchFamily="49" charset="-122"/>
              <a:ea typeface="仿宋_GB2312" pitchFamily="49" charset="-122"/>
            </a:endParaRPr>
          </a:p>
        </p:txBody>
      </p:sp>
      <p:sp>
        <p:nvSpPr>
          <p:cNvPr id="69708" name="文本框 69707"/>
          <p:cNvSpPr txBox="1"/>
          <p:nvPr/>
        </p:nvSpPr>
        <p:spPr>
          <a:xfrm>
            <a:off x="1042988" y="4221163"/>
            <a:ext cx="431800" cy="276860"/>
          </a:xfrm>
          <a:prstGeom prst="rect">
            <a:avLst/>
          </a:prstGeom>
          <a:noFill/>
          <a:ln w="9525">
            <a:noFill/>
          </a:ln>
        </p:spPr>
        <p:txBody>
          <a:bodyPr lIns="0" tIns="0" rIns="0" bIns="0">
            <a:spAutoFit/>
          </a:bodyPr>
          <a:p>
            <a:pPr marL="342900" indent="-342900">
              <a:spcBef>
                <a:spcPct val="50000"/>
              </a:spcBef>
            </a:pPr>
            <a:r>
              <a:rPr lang="en-US" altLang="zh-CN">
                <a:latin typeface="仿宋_GB2312" pitchFamily="49" charset="-122"/>
                <a:ea typeface="仿宋_GB2312" pitchFamily="49" charset="-122"/>
              </a:rPr>
              <a:t>c</a:t>
            </a:r>
            <a:endParaRPr lang="en-US" altLang="zh-CN" baseline="-25000">
              <a:latin typeface="仿宋_GB2312" pitchFamily="49" charset="-122"/>
              <a:ea typeface="仿宋_GB2312" pitchFamily="49" charset="-122"/>
            </a:endParaRPr>
          </a:p>
        </p:txBody>
      </p:sp>
      <p:sp>
        <p:nvSpPr>
          <p:cNvPr id="69709" name="文本框 69708"/>
          <p:cNvSpPr txBox="1"/>
          <p:nvPr/>
        </p:nvSpPr>
        <p:spPr>
          <a:xfrm>
            <a:off x="2195513" y="4221163"/>
            <a:ext cx="431800" cy="276860"/>
          </a:xfrm>
          <a:prstGeom prst="rect">
            <a:avLst/>
          </a:prstGeom>
          <a:noFill/>
          <a:ln w="9525">
            <a:noFill/>
          </a:ln>
        </p:spPr>
        <p:txBody>
          <a:bodyPr lIns="0" tIns="0" rIns="0" bIns="0">
            <a:spAutoFit/>
          </a:bodyPr>
          <a:p>
            <a:pPr marL="342900" indent="-342900">
              <a:spcBef>
                <a:spcPct val="50000"/>
              </a:spcBef>
            </a:pPr>
            <a:r>
              <a:rPr lang="en-US" altLang="zh-CN">
                <a:latin typeface="仿宋_GB2312" pitchFamily="49" charset="-122"/>
                <a:ea typeface="仿宋_GB2312" pitchFamily="49" charset="-122"/>
              </a:rPr>
              <a:t>d</a:t>
            </a:r>
            <a:endParaRPr lang="en-US" altLang="zh-CN" baseline="-25000">
              <a:latin typeface="仿宋_GB2312" pitchFamily="49" charset="-122"/>
              <a:ea typeface="仿宋_GB2312" pitchFamily="49" charset="-122"/>
            </a:endParaRPr>
          </a:p>
        </p:txBody>
      </p:sp>
      <p:sp>
        <p:nvSpPr>
          <p:cNvPr id="69710" name="文本框 69709"/>
          <p:cNvSpPr txBox="1"/>
          <p:nvPr/>
        </p:nvSpPr>
        <p:spPr>
          <a:xfrm>
            <a:off x="1474788" y="4740275"/>
            <a:ext cx="431800" cy="276860"/>
          </a:xfrm>
          <a:prstGeom prst="rect">
            <a:avLst/>
          </a:prstGeom>
          <a:noFill/>
          <a:ln w="9525">
            <a:noFill/>
          </a:ln>
        </p:spPr>
        <p:txBody>
          <a:bodyPr lIns="0" tIns="0" rIns="0" bIns="0">
            <a:spAutoFit/>
          </a:bodyPr>
          <a:p>
            <a:pPr marL="342900" indent="-342900">
              <a:spcBef>
                <a:spcPct val="50000"/>
              </a:spcBef>
            </a:pPr>
            <a:r>
              <a:rPr lang="en-US" altLang="zh-CN">
                <a:latin typeface="仿宋_GB2312" pitchFamily="49" charset="-122"/>
                <a:ea typeface="仿宋_GB2312" pitchFamily="49" charset="-122"/>
              </a:rPr>
              <a:t>g</a:t>
            </a:r>
            <a:endParaRPr lang="en-US" altLang="zh-CN" baseline="-25000">
              <a:latin typeface="仿宋_GB2312" pitchFamily="49" charset="-122"/>
              <a:ea typeface="仿宋_GB2312" pitchFamily="49" charset="-122"/>
            </a:endParaRPr>
          </a:p>
        </p:txBody>
      </p:sp>
      <p:sp>
        <p:nvSpPr>
          <p:cNvPr id="69711" name="文本框 69710"/>
          <p:cNvSpPr txBox="1"/>
          <p:nvPr/>
        </p:nvSpPr>
        <p:spPr>
          <a:xfrm>
            <a:off x="3922713" y="4221163"/>
            <a:ext cx="431800" cy="276860"/>
          </a:xfrm>
          <a:prstGeom prst="rect">
            <a:avLst/>
          </a:prstGeom>
          <a:noFill/>
          <a:ln w="9525">
            <a:noFill/>
          </a:ln>
        </p:spPr>
        <p:txBody>
          <a:bodyPr lIns="0" tIns="0" rIns="0" bIns="0">
            <a:spAutoFit/>
          </a:bodyPr>
          <a:p>
            <a:pPr marL="342900" indent="-342900">
              <a:spcBef>
                <a:spcPct val="50000"/>
              </a:spcBef>
            </a:pPr>
            <a:r>
              <a:rPr lang="en-US" altLang="zh-CN">
                <a:latin typeface="仿宋_GB2312" pitchFamily="49" charset="-122"/>
                <a:ea typeface="仿宋_GB2312" pitchFamily="49" charset="-122"/>
              </a:rPr>
              <a:t>f</a:t>
            </a:r>
            <a:endParaRPr lang="en-US" altLang="zh-CN" baseline="-25000">
              <a:latin typeface="仿宋_GB2312" pitchFamily="49" charset="-122"/>
              <a:ea typeface="仿宋_GB2312" pitchFamily="49" charset="-122"/>
            </a:endParaRPr>
          </a:p>
        </p:txBody>
      </p:sp>
      <p:sp>
        <p:nvSpPr>
          <p:cNvPr id="69712" name="文本框 69711"/>
          <p:cNvSpPr txBox="1"/>
          <p:nvPr/>
        </p:nvSpPr>
        <p:spPr>
          <a:xfrm>
            <a:off x="2627313" y="4724400"/>
            <a:ext cx="431800" cy="276860"/>
          </a:xfrm>
          <a:prstGeom prst="rect">
            <a:avLst/>
          </a:prstGeom>
          <a:noFill/>
          <a:ln w="9525">
            <a:noFill/>
          </a:ln>
        </p:spPr>
        <p:txBody>
          <a:bodyPr lIns="0" tIns="0" rIns="0" bIns="0">
            <a:spAutoFit/>
          </a:bodyPr>
          <a:p>
            <a:pPr marL="342900" indent="-342900">
              <a:spcBef>
                <a:spcPct val="50000"/>
              </a:spcBef>
            </a:pPr>
            <a:r>
              <a:rPr lang="en-US" altLang="zh-CN">
                <a:latin typeface="仿宋_GB2312" pitchFamily="49" charset="-122"/>
                <a:ea typeface="仿宋_GB2312" pitchFamily="49" charset="-122"/>
              </a:rPr>
              <a:t>h</a:t>
            </a:r>
            <a:endParaRPr lang="en-US" altLang="zh-CN" baseline="-25000">
              <a:latin typeface="仿宋_GB2312" pitchFamily="49" charset="-122"/>
              <a:ea typeface="仿宋_GB2312" pitchFamily="49" charset="-122"/>
            </a:endParaRPr>
          </a:p>
        </p:txBody>
      </p:sp>
      <p:sp>
        <p:nvSpPr>
          <p:cNvPr id="69713" name="文本框 69712"/>
          <p:cNvSpPr txBox="1"/>
          <p:nvPr/>
        </p:nvSpPr>
        <p:spPr>
          <a:xfrm>
            <a:off x="3203575" y="4724400"/>
            <a:ext cx="431800" cy="276860"/>
          </a:xfrm>
          <a:prstGeom prst="rect">
            <a:avLst/>
          </a:prstGeom>
          <a:noFill/>
          <a:ln w="9525">
            <a:noFill/>
          </a:ln>
        </p:spPr>
        <p:txBody>
          <a:bodyPr lIns="0" tIns="0" rIns="0" bIns="0">
            <a:spAutoFit/>
          </a:bodyPr>
          <a:p>
            <a:pPr marL="342900" indent="-342900">
              <a:spcBef>
                <a:spcPct val="50000"/>
              </a:spcBef>
            </a:pPr>
            <a:r>
              <a:rPr lang="en-US" altLang="zh-CN">
                <a:latin typeface="仿宋_GB2312" pitchFamily="49" charset="-122"/>
                <a:ea typeface="仿宋_GB2312" pitchFamily="49" charset="-122"/>
              </a:rPr>
              <a:t>i</a:t>
            </a:r>
            <a:endParaRPr lang="en-US" altLang="zh-CN" baseline="-25000">
              <a:latin typeface="仿宋_GB2312" pitchFamily="49" charset="-122"/>
              <a:ea typeface="仿宋_GB2312" pitchFamily="49" charset="-122"/>
            </a:endParaRPr>
          </a:p>
        </p:txBody>
      </p:sp>
      <p:sp>
        <p:nvSpPr>
          <p:cNvPr id="69714" name="文本框 69713"/>
          <p:cNvSpPr txBox="1"/>
          <p:nvPr/>
        </p:nvSpPr>
        <p:spPr>
          <a:xfrm>
            <a:off x="4354513" y="4652963"/>
            <a:ext cx="431800" cy="276860"/>
          </a:xfrm>
          <a:prstGeom prst="rect">
            <a:avLst/>
          </a:prstGeom>
          <a:noFill/>
          <a:ln w="9525">
            <a:noFill/>
          </a:ln>
        </p:spPr>
        <p:txBody>
          <a:bodyPr lIns="0" tIns="0" rIns="0" bIns="0">
            <a:spAutoFit/>
          </a:bodyPr>
          <a:p>
            <a:pPr marL="342900" indent="-342900">
              <a:spcBef>
                <a:spcPct val="50000"/>
              </a:spcBef>
            </a:pPr>
            <a:r>
              <a:rPr lang="en-US" altLang="zh-CN">
                <a:latin typeface="仿宋_GB2312" pitchFamily="49" charset="-122"/>
                <a:ea typeface="仿宋_GB2312" pitchFamily="49" charset="-122"/>
              </a:rPr>
              <a:t>j</a:t>
            </a:r>
            <a:endParaRPr lang="en-US" altLang="zh-CN">
              <a:latin typeface="仿宋_GB2312" pitchFamily="49" charset="-122"/>
              <a:ea typeface="仿宋_GB2312" pitchFamily="49" charset="-122"/>
            </a:endParaRPr>
          </a:p>
        </p:txBody>
      </p:sp>
      <p:sp>
        <p:nvSpPr>
          <p:cNvPr id="69715" name="文本框 69714"/>
          <p:cNvSpPr txBox="1"/>
          <p:nvPr/>
        </p:nvSpPr>
        <p:spPr>
          <a:xfrm>
            <a:off x="4714875" y="5229225"/>
            <a:ext cx="431800" cy="276860"/>
          </a:xfrm>
          <a:prstGeom prst="rect">
            <a:avLst/>
          </a:prstGeom>
          <a:noFill/>
          <a:ln w="9525">
            <a:noFill/>
          </a:ln>
        </p:spPr>
        <p:txBody>
          <a:bodyPr lIns="0" tIns="0" rIns="0" bIns="0">
            <a:spAutoFit/>
          </a:bodyPr>
          <a:p>
            <a:pPr marL="342900" indent="-342900">
              <a:spcBef>
                <a:spcPct val="50000"/>
              </a:spcBef>
            </a:pPr>
            <a:r>
              <a:rPr lang="en-US" altLang="zh-CN">
                <a:latin typeface="仿宋_GB2312" pitchFamily="49" charset="-122"/>
                <a:ea typeface="仿宋_GB2312" pitchFamily="49" charset="-122"/>
              </a:rPr>
              <a:t>k</a:t>
            </a:r>
            <a:endParaRPr lang="en-US" altLang="zh-CN">
              <a:latin typeface="仿宋_GB2312" pitchFamily="49" charset="-122"/>
              <a:ea typeface="仿宋_GB2312" pitchFamily="49" charset="-122"/>
            </a:endParaRPr>
          </a:p>
        </p:txBody>
      </p:sp>
      <p:sp>
        <p:nvSpPr>
          <p:cNvPr id="69716" name="文本框 69715"/>
          <p:cNvSpPr txBox="1"/>
          <p:nvPr/>
        </p:nvSpPr>
        <p:spPr>
          <a:xfrm>
            <a:off x="3706813" y="3933825"/>
            <a:ext cx="431800" cy="276860"/>
          </a:xfrm>
          <a:prstGeom prst="rect">
            <a:avLst/>
          </a:prstGeom>
          <a:noFill/>
          <a:ln w="9525">
            <a:noFill/>
          </a:ln>
        </p:spPr>
        <p:txBody>
          <a:bodyPr lIns="0" tIns="0" rIns="0" bIns="0">
            <a:spAutoFit/>
          </a:bodyPr>
          <a:p>
            <a:pPr marL="342900" indent="-342900">
              <a:spcBef>
                <a:spcPct val="50000"/>
              </a:spcBef>
            </a:pPr>
            <a:r>
              <a:rPr lang="en-US" altLang="zh-CN">
                <a:solidFill>
                  <a:schemeClr val="folHlink"/>
                </a:solidFill>
                <a:latin typeface="仿宋_GB2312" pitchFamily="49" charset="-122"/>
                <a:ea typeface="仿宋_GB2312" pitchFamily="49" charset="-122"/>
              </a:rPr>
              <a:t>5</a:t>
            </a:r>
            <a:endParaRPr lang="en-US" altLang="zh-CN" baseline="-25000">
              <a:solidFill>
                <a:schemeClr val="folHlink"/>
              </a:solidFill>
              <a:latin typeface="仿宋_GB2312" pitchFamily="49" charset="-122"/>
              <a:ea typeface="仿宋_GB2312" pitchFamily="49" charset="-122"/>
            </a:endParaRPr>
          </a:p>
        </p:txBody>
      </p:sp>
      <p:sp>
        <p:nvSpPr>
          <p:cNvPr id="69717" name="文本框 69716"/>
          <p:cNvSpPr txBox="1"/>
          <p:nvPr/>
        </p:nvSpPr>
        <p:spPr>
          <a:xfrm>
            <a:off x="3922713" y="4221163"/>
            <a:ext cx="431800" cy="276860"/>
          </a:xfrm>
          <a:prstGeom prst="rect">
            <a:avLst/>
          </a:prstGeom>
          <a:noFill/>
          <a:ln w="9525">
            <a:noFill/>
          </a:ln>
        </p:spPr>
        <p:txBody>
          <a:bodyPr lIns="0" tIns="0" rIns="0" bIns="0">
            <a:spAutoFit/>
          </a:bodyPr>
          <a:p>
            <a:pPr marL="342900" indent="-342900">
              <a:spcBef>
                <a:spcPct val="50000"/>
              </a:spcBef>
            </a:pPr>
            <a:r>
              <a:rPr lang="en-US" altLang="zh-CN">
                <a:latin typeface="仿宋_GB2312" pitchFamily="49" charset="-122"/>
                <a:ea typeface="仿宋_GB2312" pitchFamily="49" charset="-122"/>
              </a:rPr>
              <a:t>f</a:t>
            </a:r>
            <a:endParaRPr lang="en-US" altLang="zh-CN" baseline="-25000">
              <a:latin typeface="仿宋_GB2312" pitchFamily="49" charset="-122"/>
              <a:ea typeface="仿宋_GB2312" pitchFamily="49" charset="-122"/>
            </a:endParaRPr>
          </a:p>
        </p:txBody>
      </p:sp>
      <p:sp>
        <p:nvSpPr>
          <p:cNvPr id="69718" name="文本框 69717"/>
          <p:cNvSpPr txBox="1"/>
          <p:nvPr/>
        </p:nvSpPr>
        <p:spPr>
          <a:xfrm>
            <a:off x="3995738" y="4437063"/>
            <a:ext cx="431800" cy="276860"/>
          </a:xfrm>
          <a:prstGeom prst="rect">
            <a:avLst/>
          </a:prstGeom>
          <a:noFill/>
          <a:ln w="9525">
            <a:noFill/>
          </a:ln>
        </p:spPr>
        <p:txBody>
          <a:bodyPr lIns="0" tIns="0" rIns="0" bIns="0">
            <a:spAutoFit/>
          </a:bodyPr>
          <a:p>
            <a:pPr marL="342900" indent="-342900">
              <a:spcBef>
                <a:spcPct val="50000"/>
              </a:spcBef>
            </a:pPr>
            <a:r>
              <a:rPr lang="en-US" altLang="zh-CN">
                <a:solidFill>
                  <a:schemeClr val="folHlink"/>
                </a:solidFill>
                <a:latin typeface="仿宋_GB2312" pitchFamily="49" charset="-122"/>
                <a:ea typeface="仿宋_GB2312" pitchFamily="49" charset="-122"/>
              </a:rPr>
              <a:t>5</a:t>
            </a:r>
            <a:endParaRPr lang="en-US" altLang="zh-CN" baseline="-25000">
              <a:solidFill>
                <a:schemeClr val="folHlink"/>
              </a:solidFill>
              <a:latin typeface="仿宋_GB2312" pitchFamily="49" charset="-122"/>
              <a:ea typeface="仿宋_GB2312" pitchFamily="49" charset="-122"/>
            </a:endParaRPr>
          </a:p>
        </p:txBody>
      </p:sp>
      <p:sp>
        <p:nvSpPr>
          <p:cNvPr id="69719" name="文本框 69718"/>
          <p:cNvSpPr txBox="1"/>
          <p:nvPr/>
        </p:nvSpPr>
        <p:spPr>
          <a:xfrm>
            <a:off x="3490913" y="4437063"/>
            <a:ext cx="431800" cy="276860"/>
          </a:xfrm>
          <a:prstGeom prst="rect">
            <a:avLst/>
          </a:prstGeom>
          <a:noFill/>
          <a:ln w="9525">
            <a:noFill/>
          </a:ln>
        </p:spPr>
        <p:txBody>
          <a:bodyPr lIns="0" tIns="0" rIns="0" bIns="0">
            <a:spAutoFit/>
          </a:bodyPr>
          <a:p>
            <a:pPr marL="342900" indent="-342900">
              <a:spcBef>
                <a:spcPct val="50000"/>
              </a:spcBef>
            </a:pPr>
            <a:r>
              <a:rPr lang="en-US" altLang="zh-CN">
                <a:solidFill>
                  <a:schemeClr val="folHlink"/>
                </a:solidFill>
                <a:latin typeface="仿宋_GB2312" pitchFamily="49" charset="-122"/>
                <a:ea typeface="仿宋_GB2312" pitchFamily="49" charset="-122"/>
              </a:rPr>
              <a:t>4</a:t>
            </a:r>
            <a:endParaRPr lang="en-US" altLang="zh-CN" baseline="-25000">
              <a:solidFill>
                <a:schemeClr val="folHlink"/>
              </a:solidFill>
              <a:latin typeface="仿宋_GB2312" pitchFamily="49" charset="-122"/>
              <a:ea typeface="仿宋_GB2312" pitchFamily="49" charset="-122"/>
            </a:endParaRPr>
          </a:p>
        </p:txBody>
      </p:sp>
      <p:sp>
        <p:nvSpPr>
          <p:cNvPr id="69720" name="文本框 69719"/>
          <p:cNvSpPr txBox="1"/>
          <p:nvPr/>
        </p:nvSpPr>
        <p:spPr>
          <a:xfrm>
            <a:off x="2338388" y="4437063"/>
            <a:ext cx="431800" cy="276860"/>
          </a:xfrm>
          <a:prstGeom prst="rect">
            <a:avLst/>
          </a:prstGeom>
          <a:noFill/>
          <a:ln w="9525">
            <a:noFill/>
          </a:ln>
        </p:spPr>
        <p:txBody>
          <a:bodyPr lIns="0" tIns="0" rIns="0" bIns="0">
            <a:spAutoFit/>
          </a:bodyPr>
          <a:p>
            <a:pPr marL="342900" indent="-342900">
              <a:spcBef>
                <a:spcPct val="50000"/>
              </a:spcBef>
            </a:pPr>
            <a:r>
              <a:rPr lang="en-US" altLang="zh-CN">
                <a:solidFill>
                  <a:schemeClr val="folHlink"/>
                </a:solidFill>
                <a:latin typeface="仿宋_GB2312" pitchFamily="49" charset="-122"/>
                <a:ea typeface="仿宋_GB2312" pitchFamily="49" charset="-122"/>
              </a:rPr>
              <a:t>3</a:t>
            </a:r>
            <a:endParaRPr lang="en-US" altLang="zh-CN" baseline="-25000">
              <a:solidFill>
                <a:schemeClr val="folHlink"/>
              </a:solidFill>
              <a:latin typeface="仿宋_GB2312" pitchFamily="49" charset="-122"/>
              <a:ea typeface="仿宋_GB2312" pitchFamily="49" charset="-122"/>
            </a:endParaRPr>
          </a:p>
        </p:txBody>
      </p:sp>
      <p:sp>
        <p:nvSpPr>
          <p:cNvPr id="69721" name="文本框 69720"/>
          <p:cNvSpPr txBox="1"/>
          <p:nvPr/>
        </p:nvSpPr>
        <p:spPr>
          <a:xfrm>
            <a:off x="1763713" y="4437063"/>
            <a:ext cx="431800" cy="276860"/>
          </a:xfrm>
          <a:prstGeom prst="rect">
            <a:avLst/>
          </a:prstGeom>
          <a:noFill/>
          <a:ln w="9525">
            <a:noFill/>
          </a:ln>
        </p:spPr>
        <p:txBody>
          <a:bodyPr lIns="0" tIns="0" rIns="0" bIns="0">
            <a:spAutoFit/>
          </a:bodyPr>
          <a:p>
            <a:pPr marL="342900" indent="-342900">
              <a:spcBef>
                <a:spcPct val="50000"/>
              </a:spcBef>
            </a:pPr>
            <a:r>
              <a:rPr lang="en-US" altLang="zh-CN">
                <a:solidFill>
                  <a:schemeClr val="folHlink"/>
                </a:solidFill>
                <a:latin typeface="仿宋_GB2312" pitchFamily="49" charset="-122"/>
                <a:ea typeface="仿宋_GB2312" pitchFamily="49" charset="-122"/>
              </a:rPr>
              <a:t>7</a:t>
            </a:r>
            <a:endParaRPr lang="en-US" altLang="zh-CN" baseline="-25000">
              <a:solidFill>
                <a:schemeClr val="folHlink"/>
              </a:solidFill>
              <a:latin typeface="仿宋_GB2312" pitchFamily="49" charset="-122"/>
              <a:ea typeface="仿宋_GB2312" pitchFamily="49" charset="-122"/>
            </a:endParaRPr>
          </a:p>
        </p:txBody>
      </p:sp>
      <p:sp>
        <p:nvSpPr>
          <p:cNvPr id="69722" name="文本框 69721"/>
          <p:cNvSpPr txBox="1"/>
          <p:nvPr/>
        </p:nvSpPr>
        <p:spPr>
          <a:xfrm>
            <a:off x="4354513" y="4941888"/>
            <a:ext cx="431800" cy="276860"/>
          </a:xfrm>
          <a:prstGeom prst="rect">
            <a:avLst/>
          </a:prstGeom>
          <a:noFill/>
          <a:ln w="9525">
            <a:noFill/>
          </a:ln>
        </p:spPr>
        <p:txBody>
          <a:bodyPr lIns="0" tIns="0" rIns="0" bIns="0">
            <a:spAutoFit/>
          </a:bodyPr>
          <a:p>
            <a:pPr marL="342900" indent="-342900">
              <a:spcBef>
                <a:spcPct val="50000"/>
              </a:spcBef>
            </a:pPr>
            <a:r>
              <a:rPr lang="en-US" altLang="zh-CN">
                <a:solidFill>
                  <a:schemeClr val="folHlink"/>
                </a:solidFill>
                <a:latin typeface="仿宋_GB2312" pitchFamily="49" charset="-122"/>
                <a:ea typeface="仿宋_GB2312" pitchFamily="49" charset="-122"/>
              </a:rPr>
              <a:t>8</a:t>
            </a:r>
            <a:endParaRPr lang="en-US" altLang="zh-CN" baseline="-25000">
              <a:solidFill>
                <a:schemeClr val="folHlink"/>
              </a:solidFill>
              <a:latin typeface="仿宋_GB2312" pitchFamily="49" charset="-122"/>
              <a:ea typeface="仿宋_GB2312" pitchFamily="49" charset="-122"/>
            </a:endParaRPr>
          </a:p>
        </p:txBody>
      </p:sp>
      <p:sp>
        <p:nvSpPr>
          <p:cNvPr id="69723" name="文本框 69722"/>
          <p:cNvSpPr txBox="1"/>
          <p:nvPr/>
        </p:nvSpPr>
        <p:spPr>
          <a:xfrm>
            <a:off x="4138613" y="5445125"/>
            <a:ext cx="431800" cy="276860"/>
          </a:xfrm>
          <a:prstGeom prst="rect">
            <a:avLst/>
          </a:prstGeom>
          <a:noFill/>
          <a:ln w="9525">
            <a:noFill/>
          </a:ln>
        </p:spPr>
        <p:txBody>
          <a:bodyPr lIns="0" tIns="0" rIns="0" bIns="0">
            <a:spAutoFit/>
          </a:bodyPr>
          <a:p>
            <a:pPr marL="342900" indent="-342900">
              <a:spcBef>
                <a:spcPct val="50000"/>
              </a:spcBef>
            </a:pPr>
            <a:r>
              <a:rPr lang="en-US" altLang="zh-CN">
                <a:solidFill>
                  <a:schemeClr val="folHlink"/>
                </a:solidFill>
                <a:latin typeface="仿宋_GB2312" pitchFamily="49" charset="-122"/>
                <a:ea typeface="仿宋_GB2312" pitchFamily="49" charset="-122"/>
              </a:rPr>
              <a:t>9</a:t>
            </a:r>
            <a:endParaRPr lang="en-US" altLang="zh-CN" baseline="-25000">
              <a:solidFill>
                <a:schemeClr val="folHlink"/>
              </a:solidFill>
              <a:latin typeface="仿宋_GB2312" pitchFamily="49" charset="-122"/>
              <a:ea typeface="仿宋_GB2312" pitchFamily="49" charset="-122"/>
            </a:endParaRPr>
          </a:p>
        </p:txBody>
      </p:sp>
      <p:sp>
        <p:nvSpPr>
          <p:cNvPr id="69724" name="圆角矩形 69723"/>
          <p:cNvSpPr/>
          <p:nvPr/>
        </p:nvSpPr>
        <p:spPr>
          <a:xfrm>
            <a:off x="5365750" y="3500438"/>
            <a:ext cx="3598863" cy="792162"/>
          </a:xfrm>
          <a:prstGeom prst="roundRect">
            <a:avLst>
              <a:gd name="adj" fmla="val 16667"/>
            </a:avLst>
          </a:prstGeom>
          <a:solidFill>
            <a:schemeClr val="accent2"/>
          </a:solidFill>
          <a:ln w="9525">
            <a:noFill/>
          </a:ln>
        </p:spPr>
        <p:txBody>
          <a:bodyPr wrap="none" lIns="0" tIns="0" rIns="0" bIns="0" anchor="ctr"/>
          <a:p>
            <a:pPr marL="342900" indent="-342900"/>
            <a:r>
              <a:rPr lang="en-US" altLang="zh-CN">
                <a:solidFill>
                  <a:schemeClr val="hlink"/>
                </a:solidFill>
                <a:latin typeface="仿宋_GB2312" pitchFamily="49" charset="-122"/>
                <a:ea typeface="仿宋_GB2312" pitchFamily="49" charset="-122"/>
              </a:rPr>
              <a:t>h</a:t>
            </a:r>
            <a:r>
              <a:rPr lang="zh-CN" altLang="en-US" dirty="0">
                <a:solidFill>
                  <a:schemeClr val="hlink"/>
                </a:solidFill>
                <a:latin typeface="仿宋_GB2312" pitchFamily="49" charset="-122"/>
                <a:ea typeface="仿宋_GB2312" pitchFamily="49" charset="-122"/>
              </a:rPr>
              <a:t>（</a:t>
            </a:r>
            <a:r>
              <a:rPr lang="en-US" altLang="zh-CN">
                <a:solidFill>
                  <a:schemeClr val="hlink"/>
                </a:solidFill>
                <a:latin typeface="仿宋_GB2312" pitchFamily="49" charset="-122"/>
                <a:ea typeface="仿宋_GB2312" pitchFamily="49" charset="-122"/>
              </a:rPr>
              <a:t>x</a:t>
            </a:r>
            <a:r>
              <a:rPr lang="zh-CN" altLang="en-US" dirty="0">
                <a:solidFill>
                  <a:schemeClr val="hlink"/>
                </a:solidFill>
                <a:latin typeface="仿宋_GB2312" pitchFamily="49" charset="-122"/>
                <a:ea typeface="仿宋_GB2312" pitchFamily="49" charset="-122"/>
              </a:rPr>
              <a:t>）</a:t>
            </a:r>
            <a:r>
              <a:rPr lang="zh-CN" altLang="en-US" dirty="0">
                <a:latin typeface="仿宋_GB2312" pitchFamily="49" charset="-122"/>
                <a:ea typeface="仿宋_GB2312" pitchFamily="49" charset="-122"/>
              </a:rPr>
              <a:t>，有利于搜索纵向发展，</a:t>
            </a:r>
            <a:endParaRPr lang="zh-CN" altLang="en-US" dirty="0">
              <a:latin typeface="仿宋_GB2312" pitchFamily="49" charset="-122"/>
              <a:ea typeface="仿宋_GB2312" pitchFamily="49" charset="-122"/>
            </a:endParaRPr>
          </a:p>
          <a:p>
            <a:pPr marL="342900" indent="-342900"/>
            <a:r>
              <a:rPr lang="zh-CN" altLang="en-US" dirty="0">
                <a:latin typeface="仿宋_GB2312" pitchFamily="49" charset="-122"/>
                <a:ea typeface="仿宋_GB2312" pitchFamily="49" charset="-122"/>
              </a:rPr>
              <a:t>提高搜索效率，但影响完备性。</a:t>
            </a:r>
            <a:endParaRPr lang="zh-CN" altLang="en-US" dirty="0">
              <a:latin typeface="仿宋_GB2312" pitchFamily="49" charset="-122"/>
              <a:ea typeface="仿宋_GB2312" pitchFamily="49" charset="-122"/>
            </a:endParaRPr>
          </a:p>
        </p:txBody>
      </p:sp>
      <p:sp>
        <p:nvSpPr>
          <p:cNvPr id="69725" name="圆角矩形 69724"/>
          <p:cNvSpPr/>
          <p:nvPr/>
        </p:nvSpPr>
        <p:spPr>
          <a:xfrm>
            <a:off x="5365750" y="4437063"/>
            <a:ext cx="3598863" cy="792162"/>
          </a:xfrm>
          <a:prstGeom prst="roundRect">
            <a:avLst>
              <a:gd name="adj" fmla="val 16667"/>
            </a:avLst>
          </a:prstGeom>
          <a:solidFill>
            <a:schemeClr val="accent2"/>
          </a:solidFill>
          <a:ln w="9525">
            <a:noFill/>
          </a:ln>
        </p:spPr>
        <p:txBody>
          <a:bodyPr wrap="none" lIns="0" tIns="0" rIns="0" bIns="0" anchor="ctr"/>
          <a:p>
            <a:pPr marL="342900" indent="-342900">
              <a:spcBef>
                <a:spcPct val="50000"/>
              </a:spcBef>
            </a:pPr>
            <a:r>
              <a:rPr lang="en-US" altLang="zh-CN">
                <a:solidFill>
                  <a:schemeClr val="hlink"/>
                </a:solidFill>
                <a:latin typeface="仿宋_GB2312" pitchFamily="49" charset="-122"/>
                <a:ea typeface="仿宋_GB2312" pitchFamily="49" charset="-122"/>
              </a:rPr>
              <a:t>g</a:t>
            </a:r>
            <a:r>
              <a:rPr lang="zh-CN" altLang="en-US" dirty="0">
                <a:solidFill>
                  <a:schemeClr val="hlink"/>
                </a:solidFill>
                <a:latin typeface="仿宋_GB2312" pitchFamily="49" charset="-122"/>
                <a:ea typeface="仿宋_GB2312" pitchFamily="49" charset="-122"/>
              </a:rPr>
              <a:t>（</a:t>
            </a:r>
            <a:r>
              <a:rPr lang="en-US" altLang="zh-CN">
                <a:solidFill>
                  <a:schemeClr val="hlink"/>
                </a:solidFill>
                <a:latin typeface="仿宋_GB2312" pitchFamily="49" charset="-122"/>
                <a:ea typeface="仿宋_GB2312" pitchFamily="49" charset="-122"/>
              </a:rPr>
              <a:t>x</a:t>
            </a:r>
            <a:r>
              <a:rPr lang="zh-CN" altLang="en-US" dirty="0">
                <a:solidFill>
                  <a:schemeClr val="hlink"/>
                </a:solidFill>
                <a:latin typeface="仿宋_GB2312" pitchFamily="49" charset="-122"/>
                <a:ea typeface="仿宋_GB2312" pitchFamily="49" charset="-122"/>
              </a:rPr>
              <a:t>）</a:t>
            </a:r>
            <a:r>
              <a:rPr lang="zh-CN" altLang="en-US" dirty="0">
                <a:latin typeface="仿宋_GB2312" pitchFamily="49" charset="-122"/>
                <a:ea typeface="仿宋_GB2312" pitchFamily="49" charset="-122"/>
              </a:rPr>
              <a:t>，有利于搜索横向发展，</a:t>
            </a:r>
            <a:endParaRPr lang="zh-CN" altLang="en-US" dirty="0">
              <a:latin typeface="仿宋_GB2312" pitchFamily="49" charset="-122"/>
              <a:ea typeface="仿宋_GB2312" pitchFamily="49" charset="-122"/>
            </a:endParaRPr>
          </a:p>
          <a:p>
            <a:pPr marL="342900" indent="-342900">
              <a:spcBef>
                <a:spcPct val="50000"/>
              </a:spcBef>
            </a:pPr>
            <a:r>
              <a:rPr lang="zh-CN" altLang="en-US" dirty="0">
                <a:latin typeface="仿宋_GB2312" pitchFamily="49" charset="-122"/>
                <a:ea typeface="仿宋_GB2312" pitchFamily="49" charset="-122"/>
              </a:rPr>
              <a:t>提高完备性，但影响搜索效率。</a:t>
            </a:r>
            <a:endParaRPr lang="zh-CN" altLang="en-US" dirty="0">
              <a:latin typeface="仿宋_GB2312" pitchFamily="49" charset="-122"/>
              <a:ea typeface="仿宋_GB2312" pitchFamily="49" charset="-122"/>
            </a:endParaRPr>
          </a:p>
        </p:txBody>
      </p:sp>
      <p:sp>
        <p:nvSpPr>
          <p:cNvPr id="69726" name="矩形 69725"/>
          <p:cNvSpPr/>
          <p:nvPr/>
        </p:nvSpPr>
        <p:spPr>
          <a:xfrm>
            <a:off x="736600" y="1900238"/>
            <a:ext cx="1143000" cy="276860"/>
          </a:xfrm>
          <a:prstGeom prst="rect">
            <a:avLst/>
          </a:prstGeom>
          <a:noFill/>
          <a:ln w="9525">
            <a:noFill/>
          </a:ln>
        </p:spPr>
        <p:txBody>
          <a:bodyPr wrap="none" lIns="0" tIns="0" rIns="0" bIns="0" anchor="t">
            <a:spAutoFit/>
          </a:bodyPr>
          <a:p>
            <a:pPr marL="342900" indent="-342900"/>
            <a:r>
              <a:rPr lang="zh-CN" altLang="en-US" dirty="0">
                <a:solidFill>
                  <a:schemeClr val="folHlink"/>
                </a:solidFill>
                <a:latin typeface="仿宋_GB2312" pitchFamily="49" charset="-122"/>
                <a:ea typeface="仿宋_GB2312" pitchFamily="49" charset="-122"/>
              </a:rPr>
              <a:t>穷举式搜索</a:t>
            </a:r>
            <a:endParaRPr lang="zh-CN" altLang="en-US" dirty="0">
              <a:solidFill>
                <a:schemeClr val="folHlink"/>
              </a:solidFill>
              <a:latin typeface="仿宋_GB2312" pitchFamily="49" charset="-122"/>
              <a:ea typeface="仿宋_GB2312" pitchFamily="49" charset="-122"/>
            </a:endParaRPr>
          </a:p>
        </p:txBody>
      </p:sp>
      <p:sp>
        <p:nvSpPr>
          <p:cNvPr id="69727" name="矩形 69726"/>
          <p:cNvSpPr/>
          <p:nvPr/>
        </p:nvSpPr>
        <p:spPr>
          <a:xfrm>
            <a:off x="736600" y="2332038"/>
            <a:ext cx="1143000" cy="276860"/>
          </a:xfrm>
          <a:prstGeom prst="rect">
            <a:avLst/>
          </a:prstGeom>
          <a:noFill/>
          <a:ln w="9525">
            <a:noFill/>
          </a:ln>
        </p:spPr>
        <p:txBody>
          <a:bodyPr wrap="none" lIns="0" tIns="0" rIns="0" bIns="0" anchor="t">
            <a:spAutoFit/>
          </a:bodyPr>
          <a:p>
            <a:pPr marL="342900" indent="-342900"/>
            <a:r>
              <a:rPr lang="zh-CN" altLang="en-US" dirty="0">
                <a:solidFill>
                  <a:schemeClr val="folHlink"/>
                </a:solidFill>
                <a:latin typeface="仿宋_GB2312" pitchFamily="49" charset="-122"/>
                <a:ea typeface="仿宋_GB2312" pitchFamily="49" charset="-122"/>
              </a:rPr>
              <a:t>启发式搜索</a:t>
            </a:r>
            <a:endParaRPr lang="zh-CN" altLang="en-US" dirty="0">
              <a:solidFill>
                <a:schemeClr val="folHlink"/>
              </a:solidFill>
              <a:latin typeface="仿宋_GB2312" pitchFamily="49" charset="-122"/>
              <a:ea typeface="仿宋_GB2312" pitchFamily="49" charset="-122"/>
            </a:endParaRPr>
          </a:p>
        </p:txBody>
      </p:sp>
      <p:sp>
        <p:nvSpPr>
          <p:cNvPr id="69728" name="矩形 69727"/>
          <p:cNvSpPr/>
          <p:nvPr/>
        </p:nvSpPr>
        <p:spPr>
          <a:xfrm>
            <a:off x="479425" y="2763838"/>
            <a:ext cx="1600200" cy="276860"/>
          </a:xfrm>
          <a:prstGeom prst="rect">
            <a:avLst/>
          </a:prstGeom>
          <a:noFill/>
          <a:ln w="9525">
            <a:noFill/>
          </a:ln>
        </p:spPr>
        <p:txBody>
          <a:bodyPr wrap="none" lIns="0" tIns="0" rIns="0" bIns="0" anchor="t">
            <a:spAutoFit/>
          </a:bodyPr>
          <a:p>
            <a:pPr marL="342900" indent="-342900"/>
            <a:r>
              <a:rPr lang="zh-CN" altLang="en-US" dirty="0">
                <a:solidFill>
                  <a:schemeClr val="folHlink"/>
                </a:solidFill>
                <a:latin typeface="仿宋_GB2312" pitchFamily="49" charset="-122"/>
                <a:ea typeface="仿宋_GB2312" pitchFamily="49" charset="-122"/>
              </a:rPr>
              <a:t>加权状态图搜索</a:t>
            </a:r>
            <a:endParaRPr lang="zh-CN" altLang="en-US" dirty="0">
              <a:solidFill>
                <a:schemeClr val="folHlink"/>
              </a:solidFill>
              <a:latin typeface="仿宋_GB2312" pitchFamily="49" charset="-122"/>
              <a:ea typeface="仿宋_GB2312" pitchFamily="49" charset="-122"/>
            </a:endParaRPr>
          </a:p>
        </p:txBody>
      </p:sp>
    </p:spTree>
  </p:cSld>
  <p:clrMapOvr>
    <a:masterClrMapping/>
  </p:clrMapOvr>
  <p:transition advTm="6224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7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7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24" grpId="0" bldLvl="0" animBg="1"/>
      <p:bldP spid="69725" grpId="0" bldLvl="0" animBg="1"/>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PP_MARK_KEY" val="f0d4745a-4001-4550-86e1-8616f2f5fa23"/>
  <p:tag name="COMMONDATA" val="eyJoZGlkIjoiMTI4MzUxN2UyMmEzY2ZhNTkyNzEzMDgwYTAzOWMyNjQ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13225</Words>
  <Application>WPS 演示</Application>
  <PresentationFormat>全屏显示(4:3)</PresentationFormat>
  <Paragraphs>1498</Paragraphs>
  <Slides>86</Slides>
  <Notes>0</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30</vt:i4>
      </vt:variant>
      <vt:variant>
        <vt:lpstr>幻灯片标题</vt:lpstr>
      </vt:variant>
      <vt:variant>
        <vt:i4>86</vt:i4>
      </vt:variant>
    </vt:vector>
  </HeadingPairs>
  <TitlesOfParts>
    <vt:vector size="136" baseType="lpstr">
      <vt:lpstr>Arial</vt:lpstr>
      <vt:lpstr>宋体</vt:lpstr>
      <vt:lpstr>Wingdings</vt:lpstr>
      <vt:lpstr>微软雅黑</vt:lpstr>
      <vt:lpstr>Times New Roman</vt:lpstr>
      <vt:lpstr>楷体_GB2312</vt:lpstr>
      <vt:lpstr>新宋体</vt:lpstr>
      <vt:lpstr>Tahoma</vt:lpstr>
      <vt:lpstr>仿宋_GB2312</vt:lpstr>
      <vt:lpstr>仿宋</vt:lpstr>
      <vt:lpstr>幼圆</vt:lpstr>
      <vt:lpstr>Arial Unicode MS</vt:lpstr>
      <vt:lpstr>等线 Light</vt:lpstr>
      <vt:lpstr>Calibri Light</vt:lpstr>
      <vt:lpstr>等线</vt:lpstr>
      <vt:lpstr>Calibri</vt:lpstr>
      <vt:lpstr>ZapfDingbats</vt:lpstr>
      <vt:lpstr>华文新魏</vt:lpstr>
      <vt:lpstr>Symbol</vt:lpstr>
      <vt:lpstr>Office 主题</vt:lpstr>
      <vt:lpstr>Visio.Drawing.11</vt:lpstr>
      <vt:lpstr>Equation.3</vt:lpstr>
      <vt:lpstr>Visio.Drawing.11</vt:lpstr>
      <vt:lpstr>Visio.Drawing.11</vt:lpstr>
      <vt:lpstr>Visio.Drawing.11</vt:lpstr>
      <vt:lpstr>Photoshop.Image.6</vt:lpstr>
      <vt:lpstr>Photoshop.Image.6</vt:lpstr>
      <vt:lpstr>Photoshop.Image.6</vt:lpstr>
      <vt:lpstr>Photoshop.Image.6</vt:lpstr>
      <vt:lpstr>Visio.Drawing.11</vt:lpstr>
      <vt:lpstr>Visio.Drawing.11</vt:lpstr>
      <vt:lpstr>Visio.Drawing.11</vt:lpstr>
      <vt:lpstr>Visio.Drawing.11</vt:lpstr>
      <vt:lpstr>Visio.Drawing.11</vt:lpstr>
      <vt:lpstr>Equation.3</vt:lpstr>
      <vt:lpstr>Equation.3</vt:lpstr>
      <vt:lpstr>Equation.3</vt:lpstr>
      <vt:lpstr>Equation.DSMT4</vt:lpstr>
      <vt:lpstr>Equation.3</vt:lpstr>
      <vt:lpstr>Visio.Drawing.11</vt:lpstr>
      <vt:lpstr>Visio.Drawing.11</vt:lpstr>
      <vt:lpstr>Visio.Drawing.11</vt:lpstr>
      <vt:lpstr>Visio.Drawing.11</vt:lpstr>
      <vt:lpstr>Visio.Drawing.11</vt:lpstr>
      <vt:lpstr>Visio.Drawing.11</vt:lpstr>
      <vt:lpstr>Visio.Drawing.11</vt:lpstr>
      <vt:lpstr>Visio.Drawing.11</vt:lpstr>
      <vt:lpstr>Visio.Drawing.11</vt:lpstr>
      <vt:lpstr>Equation.3</vt:lpstr>
      <vt:lpstr>Equation.3</vt:lpstr>
      <vt:lpstr>图搜索技术</vt:lpstr>
      <vt:lpstr>2.4 状态空间图的启发式搜索(1)</vt:lpstr>
      <vt:lpstr>2.4 状态空间图的启发式搜索(2)</vt:lpstr>
      <vt:lpstr>2.4.1 启发式搜索算法（1）</vt:lpstr>
      <vt:lpstr>2.4.1 启发式搜索算法（2）</vt:lpstr>
      <vt:lpstr>2.4.1 启发式搜索算法（3）</vt:lpstr>
      <vt:lpstr>2.4.1 启发式搜索算法（4）</vt:lpstr>
      <vt:lpstr>2.4.2 启发式搜索的A算法和A*算法（1）</vt:lpstr>
      <vt:lpstr>内容回顾：树形图树式搜索策略比较</vt:lpstr>
      <vt:lpstr>2 搜索-启发式搜索类型</vt:lpstr>
      <vt:lpstr>2 启发式搜索-最佳优化搜索</vt:lpstr>
      <vt:lpstr>PowerPoint 演示文稿</vt:lpstr>
      <vt:lpstr>2 启发式搜索-A*算法</vt:lpstr>
      <vt:lpstr>2 启发式搜索-A*算法</vt:lpstr>
      <vt:lpstr>2 启发式搜索-A*算法</vt:lpstr>
      <vt:lpstr>2.4.3 A*算法在游戏中的应用（1）</vt:lpstr>
      <vt:lpstr>2.4.3 A*算法在游戏中的应用（2）</vt:lpstr>
      <vt:lpstr>2.4.3 A*算法在游戏中的应用（3）</vt:lpstr>
      <vt:lpstr>2.5 与或图表示及搜索技术</vt:lpstr>
      <vt:lpstr>2.5.1 与或图表示（1）</vt:lpstr>
      <vt:lpstr>2.5.1 与或图表示（2）</vt:lpstr>
      <vt:lpstr>2.5.1 与或图表示（3）</vt:lpstr>
      <vt:lpstr>2.5.1 与或图表示（4）</vt:lpstr>
      <vt:lpstr>2.5.1 与或图表示（5）</vt:lpstr>
      <vt:lpstr>2.5.1 与或图表示（6）</vt:lpstr>
      <vt:lpstr>2.5.1 与或图表示（7）</vt:lpstr>
      <vt:lpstr>2.5.1 与或图表示（8）</vt:lpstr>
      <vt:lpstr>2.5.1 与或图表示（9）</vt:lpstr>
      <vt:lpstr>2.5.1 与或图表示（10）</vt:lpstr>
      <vt:lpstr>2.5.1 与或图表示（11）</vt:lpstr>
      <vt:lpstr>2.5.1 与或图表示（12）</vt:lpstr>
      <vt:lpstr>2.5.1 与或图表示（13）</vt:lpstr>
      <vt:lpstr>2.5.2 与或树的盲目搜索（1）</vt:lpstr>
      <vt:lpstr>2.5.2 与或树的盲目搜索（2）</vt:lpstr>
      <vt:lpstr>2.5.2 与或树的盲目搜索（3）</vt:lpstr>
      <vt:lpstr>2.5.2 与或树的盲目搜索（4）</vt:lpstr>
      <vt:lpstr>例2.13 与或树的广度优先搜索。与或树如下图。</vt:lpstr>
      <vt:lpstr>2.5.2 与或树的盲目搜索（6）</vt:lpstr>
      <vt:lpstr>2.5.3 与或树的启发式搜索</vt:lpstr>
      <vt:lpstr>2.5.3 与或树的启发式搜索(1)</vt:lpstr>
      <vt:lpstr>2.5.3 与或树的启发式搜索(2)</vt:lpstr>
      <vt:lpstr>2.5.3 与或树的启发式搜索(3)</vt:lpstr>
      <vt:lpstr>2.5.3 与或树的启发式搜索(4)</vt:lpstr>
      <vt:lpstr>2.5.3 与或树的启发式搜索(5)</vt:lpstr>
      <vt:lpstr>2.5.3 与或树的启发式搜索(6)</vt:lpstr>
      <vt:lpstr>2.5.3 与或树的启发式搜索（7）</vt:lpstr>
      <vt:lpstr>2.5.3 与或树的启发式搜索（8）</vt:lpstr>
      <vt:lpstr>2.5.3 与或树的启发式搜索（9）</vt:lpstr>
      <vt:lpstr>2.5.3 与或树的启发式搜索（10）</vt:lpstr>
      <vt:lpstr>2.5.3 与或树的启发式搜索（11）</vt:lpstr>
      <vt:lpstr>2.5.3 与或树的启发式搜索（13）</vt:lpstr>
      <vt:lpstr>2.5.3 与或树的启发式搜索（14）</vt:lpstr>
      <vt:lpstr>2.5.3 与或树的启发式搜索（15）</vt:lpstr>
      <vt:lpstr>2.5.3 与或树的启发式搜索（16）</vt:lpstr>
      <vt:lpstr>2.6 博弈树及搜索技术</vt:lpstr>
      <vt:lpstr>囚徒困境</vt:lpstr>
      <vt:lpstr>博弈的含义</vt:lpstr>
      <vt:lpstr>2.6.1 博弈树（1）</vt:lpstr>
      <vt:lpstr>2.6.1 博弈树（2）</vt:lpstr>
      <vt:lpstr>2.6.2 博弈树搜索（1）</vt:lpstr>
      <vt:lpstr>2.6.2 博弈树搜索（2）</vt:lpstr>
      <vt:lpstr>2.6.2 博弈树搜索（3）</vt:lpstr>
      <vt:lpstr>2.6.2 博弈树搜索（4）</vt:lpstr>
      <vt:lpstr>2.6.2 博弈树搜索（5）</vt:lpstr>
      <vt:lpstr>2.6.2 博弈树搜索（6）</vt:lpstr>
      <vt:lpstr>2.6.2 博弈树搜索（7）</vt:lpstr>
      <vt:lpstr>2.6.2 博弈树搜索（8）</vt:lpstr>
      <vt:lpstr>2.6.2 博弈树搜索（9）</vt:lpstr>
      <vt:lpstr>2.6.2 博弈树搜索（10）</vt:lpstr>
      <vt:lpstr>2.6.2 博弈树搜索（11）</vt:lpstr>
      <vt:lpstr>例2.19 用α-β剪枝技术求博弈问题的最佳走步</vt:lpstr>
      <vt:lpstr>2.6.3 剪枝技术在博弈问题中的应用（1）</vt:lpstr>
      <vt:lpstr>2.6.3 剪枝技术在博弈问题中的应用（2）</vt:lpstr>
      <vt:lpstr>2.6.3 剪枝技术在博弈问题中的应用（3）</vt:lpstr>
      <vt:lpstr>2.6.3 剪枝技术在博弈问题中的应用（4）</vt:lpstr>
      <vt:lpstr>2.6.3 剪枝技术在博弈问题中的应用（5）</vt:lpstr>
      <vt:lpstr>2.6.3 剪枝技术在博弈问题中的应用（6）</vt:lpstr>
      <vt:lpstr>2.6.3 剪枝技术在博弈问题中的应用（7）</vt:lpstr>
      <vt:lpstr>3.5.2极小极大分析法（11）</vt:lpstr>
      <vt:lpstr>2.6.3 剪枝技术在博弈问题中的应用（8）</vt:lpstr>
      <vt:lpstr>用α-β剪枝技术实现井字棋游戏</vt:lpstr>
      <vt:lpstr>用α-β剪枝技术实现井字棋游戏</vt:lpstr>
      <vt:lpstr>用α-β剪枝技术实现井字棋游戏</vt:lpstr>
      <vt:lpstr>用α-β剪枝技术实现井字棋游戏</vt:lpstr>
      <vt:lpstr>The End!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wokstation</dc:creator>
  <cp:lastModifiedBy>LIU</cp:lastModifiedBy>
  <cp:revision>399</cp:revision>
  <dcterms:created xsi:type="dcterms:W3CDTF">2016-04-05T09:36:00Z</dcterms:created>
  <dcterms:modified xsi:type="dcterms:W3CDTF">2023-02-23T12:28:37Z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90630C726BAA463C82CECFD5DE7EE6FA</vt:lpwstr>
  </property>
</Properties>
</file>