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6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0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Ctr="1">
            <a:norm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ct val="0"/>
              </a:spcBef>
              <a:defRPr sz="3000"/>
            </a:lvl1pPr>
            <a:lvl2pPr algn="just">
              <a:lnSpc>
                <a:spcPct val="100000"/>
              </a:lnSpc>
              <a:spcBef>
                <a:spcPct val="0"/>
              </a:spcBef>
              <a:defRPr sz="3000"/>
            </a:lvl2pPr>
            <a:lvl3pPr algn="just">
              <a:lnSpc>
                <a:spcPct val="100000"/>
              </a:lnSpc>
              <a:spcBef>
                <a:spcPct val="0"/>
              </a:spcBef>
              <a:defRPr sz="3000"/>
            </a:lvl3pPr>
            <a:lvl4pPr algn="just">
              <a:lnSpc>
                <a:spcPct val="100000"/>
              </a:lnSpc>
              <a:spcBef>
                <a:spcPct val="0"/>
              </a:spcBef>
              <a:defRPr sz="3000"/>
            </a:lvl4pPr>
            <a:lvl5pPr algn="just">
              <a:lnSpc>
                <a:spcPct val="100000"/>
              </a:lnSpc>
              <a:spcBef>
                <a:spcPct val="0"/>
              </a:spcBef>
              <a:defRPr sz="3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F9D70003-D7AE-43F4-A8C6-BEA351A9D1A3}" type="datetimeFigureOut">
              <a:rPr lang="zh-CN" altLang="en-US" smtClean="0"/>
              <a:pPr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just">
              <a:defRPr sz="3000"/>
            </a:lvl1pPr>
          </a:lstStyle>
          <a:p>
            <a:fld id="{A6036037-3C34-438B-88C3-859B8A7398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8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8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1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2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0003-D7AE-43F4-A8C6-BEA351A9D1A3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6037-3C34-438B-88C3-859B8A739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6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tmp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tmp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66963" y="3045494"/>
            <a:ext cx="4981073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某银行营业厅有一个专门进行基金购买和赎回的柜台。假设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个用户（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）相继到达营业厅办理基金业务，他们的到达时间和预计的服务时间如下表所示。</a:t>
            </a:r>
          </a:p>
          <a:p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	到达时间（小时：分钟）预计服务时间（分钟）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	   9:00 	             10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	   9:02	              8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	   9:06	              5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	   9:09  	              7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	   9:12	              2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如果根据操作系统中先来先服务，短作业优先和响应比高者优先的算法分别去调度用户的服务次序，请问他们的服务次序应该分别是怎么样的？每种调度算法的用户平均周转时间是多少？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7810500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74295" y="-18047"/>
            <a:chExt cx="5715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74295" y="-18047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74295" y="-18047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328295" y="-1804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600200" y="9117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357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499" y="2463800"/>
            <a:ext cx="4902869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有个一虚拟存储系统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每个进程在内存占有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页数据区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刚开始时数据区为空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有以下访页序列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试给出下列情形下的缺页次数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(1)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系统采用先进先出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(FIFO)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淘汰算法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(2)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系统采用最近最少使用  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(LRU)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淘汰算法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7810500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-457200" y="1227221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-457200" y="1227221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-457200" y="1227221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-203200" y="1227221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068705" y="1336441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90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65484" y="2499895"/>
            <a:ext cx="4698331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假定某磁盘共有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个柱面，编号为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0~199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，如果在访问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号磁道的请求服务后，当前正在为访问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号磁道的请求服务，同时有若干请求者在等待服务，它们每次要访问的磁道为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130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）分别用先来先服务，最短寻道时间优先，电梯调度和循环扫描算法来确定实际的服务次序；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）计算按上述各算法调度的平均寻道长度。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7810500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516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403</Words>
  <Application>Microsoft Office PowerPoint</Application>
  <PresentationFormat>全屏显示(16:10)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kehe wu</dc:creator>
  <cp:lastModifiedBy>kehe wu</cp:lastModifiedBy>
  <cp:revision>4</cp:revision>
  <dcterms:created xsi:type="dcterms:W3CDTF">2020-05-25T01:20:59Z</dcterms:created>
  <dcterms:modified xsi:type="dcterms:W3CDTF">2020-05-25T01:41:58Z</dcterms:modified>
</cp:coreProperties>
</file>