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294" r:id="rId2"/>
    <p:sldId id="261" r:id="rId3"/>
    <p:sldId id="264" r:id="rId4"/>
    <p:sldId id="355" r:id="rId5"/>
    <p:sldId id="356" r:id="rId6"/>
    <p:sldId id="357" r:id="rId7"/>
    <p:sldId id="337" r:id="rId8"/>
    <p:sldId id="338" r:id="rId9"/>
    <p:sldId id="339" r:id="rId10"/>
    <p:sldId id="358" r:id="rId11"/>
    <p:sldId id="359" r:id="rId12"/>
    <p:sldId id="360" r:id="rId13"/>
    <p:sldId id="340"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262" r:id="rId2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8732" autoAdjust="0"/>
  </p:normalViewPr>
  <p:slideViewPr>
    <p:cSldViewPr>
      <p:cViewPr varScale="1">
        <p:scale>
          <a:sx n="109" d="100"/>
          <a:sy n="109" d="100"/>
        </p:scale>
        <p:origin x="706" y="8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76B7C1-5434-428D-9A60-07791BCBF7C5}"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8124C-B46A-4825-B84F-5466A1475D0A}" type="slidenum">
              <a:rPr lang="zh-CN" altLang="en-US" smtClean="0"/>
              <a:t>‹#›</a:t>
            </a:fld>
            <a:endParaRPr lang="zh-CN" altLang="en-US"/>
          </a:p>
        </p:txBody>
      </p:sp>
    </p:spTree>
    <p:extLst>
      <p:ext uri="{BB962C8B-B14F-4D97-AF65-F5344CB8AC3E}">
        <p14:creationId xmlns:p14="http://schemas.microsoft.com/office/powerpoint/2010/main" val="3570198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40A398-84B4-4EC8-ADA8-19FFEA3142F4}"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7744F346-9435-41B1-AD1D-461963F20BE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4763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实现中华民族伟大复兴的中国梦，基本内涵和本质是实现国家富强、民族振兴、人民幸福</a:t>
            </a:r>
            <a:endParaRPr lang="zh-CN" altLang="en-US" dirty="0"/>
          </a:p>
        </p:txBody>
      </p:sp>
      <p:sp>
        <p:nvSpPr>
          <p:cNvPr id="4" name="灯片编号占位符 3"/>
          <p:cNvSpPr>
            <a:spLocks noGrp="1"/>
          </p:cNvSpPr>
          <p:nvPr>
            <p:ph type="sldNum" sz="quarter" idx="10"/>
          </p:nvPr>
        </p:nvSpPr>
        <p:spPr/>
        <p:txBody>
          <a:bodyPr/>
          <a:lstStyle/>
          <a:p>
            <a:fld id="{58A8124C-B46A-4825-B84F-5466A1475D0A}" type="slidenum">
              <a:rPr lang="zh-CN" altLang="en-US" smtClean="0"/>
              <a:t>4</a:t>
            </a:fld>
            <a:endParaRPr lang="zh-CN" altLang="en-US"/>
          </a:p>
        </p:txBody>
      </p:sp>
    </p:spTree>
    <p:extLst>
      <p:ext uri="{BB962C8B-B14F-4D97-AF65-F5344CB8AC3E}">
        <p14:creationId xmlns:p14="http://schemas.microsoft.com/office/powerpoint/2010/main" val="71346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59EFC-2E10-4D58-B781-7181A41E6B93}" type="slidenum">
              <a:rPr lang="zh-CN" altLang="en-US">
                <a:solidFill>
                  <a:prstClr val="black"/>
                </a:solidFill>
              </a:rPr>
              <a:pPr/>
              <a:t>10</a:t>
            </a:fld>
            <a:endParaRPr lang="en-US" altLang="zh-CN">
              <a:solidFill>
                <a:prstClr val="black"/>
              </a:solidFill>
            </a:endParaRPr>
          </a:p>
        </p:txBody>
      </p:sp>
      <p:sp>
        <p:nvSpPr>
          <p:cNvPr id="609282" name="Rectangle 2"/>
          <p:cNvSpPr>
            <a:spLocks noGrp="1" noRot="1" noChangeAspect="1" noChangeArrowheads="1" noTextEdit="1"/>
          </p:cNvSpPr>
          <p:nvPr>
            <p:ph type="sldImg"/>
          </p:nvPr>
        </p:nvSpPr>
        <p:spPr>
          <a:xfrm>
            <a:off x="685800" y="685800"/>
            <a:ext cx="5486400" cy="3429000"/>
          </a:xfrm>
        </p:spPr>
      </p:sp>
      <p:sp>
        <p:nvSpPr>
          <p:cNvPr id="60928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那么多的革命，中国的民族危机，人民的生活问题，依然没有解决。</a:t>
            </a: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a:xfrm>
            <a:off x="685800" y="685800"/>
            <a:ext cx="5486400" cy="3429000"/>
          </a:xfrm>
          <a:ln/>
        </p:spPr>
      </p:sp>
      <p:sp>
        <p:nvSpPr>
          <p:cNvPr id="220163" name="备注占位符 2"/>
          <p:cNvSpPr>
            <a:spLocks noGrp="1"/>
          </p:cNvSpPr>
          <p:nvPr>
            <p:ph type="body" idx="1"/>
          </p:nvPr>
        </p:nvSpPr>
        <p:spPr>
          <a:noFill/>
          <a:ln/>
        </p:spPr>
        <p:txBody>
          <a:bodyPr/>
          <a:lstStyle/>
          <a:p>
            <a:r>
              <a:rPr lang="zh-CN" altLang="en-US"/>
              <a:t>为什么认清国情是</a:t>
            </a:r>
            <a:r>
              <a:rPr lang="en-US" altLang="zh-CN"/>
              <a:t>……</a:t>
            </a:r>
            <a:r>
              <a:rPr lang="zh-CN" altLang="en-US"/>
              <a:t>依据？</a:t>
            </a:r>
          </a:p>
        </p:txBody>
      </p:sp>
      <p:sp>
        <p:nvSpPr>
          <p:cNvPr id="208900" name="灯片编号占位符 3"/>
          <p:cNvSpPr>
            <a:spLocks noGrp="1"/>
          </p:cNvSpPr>
          <p:nvPr>
            <p:ph type="sldNum" sz="quarter" idx="5"/>
          </p:nvPr>
        </p:nvSpPr>
        <p:spPr/>
        <p:txBody>
          <a:bodyPr/>
          <a:lstStyle/>
          <a:p>
            <a:pPr>
              <a:defRPr/>
            </a:pPr>
            <a:fld id="{9EF085B5-F6D3-4294-9FF2-CA82945317C4}" type="slidenum">
              <a:rPr lang="en-US" altLang="zh-CN" smtClean="0">
                <a:solidFill>
                  <a:prstClr val="black"/>
                </a:solidFill>
              </a:rPr>
              <a:pPr>
                <a:defRPr/>
              </a:pPr>
              <a:t>11</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xfrm>
            <a:off x="685800" y="685800"/>
            <a:ext cx="5486400" cy="3429000"/>
          </a:xfrm>
          <a:ln/>
        </p:spPr>
      </p:sp>
      <p:sp>
        <p:nvSpPr>
          <p:cNvPr id="221187" name="备注占位符 2"/>
          <p:cNvSpPr>
            <a:spLocks noGrp="1"/>
          </p:cNvSpPr>
          <p:nvPr>
            <p:ph type="body" idx="1"/>
          </p:nvPr>
        </p:nvSpPr>
        <p:spPr>
          <a:noFill/>
          <a:ln/>
        </p:spPr>
        <p:txBody>
          <a:bodyPr/>
          <a:lstStyle/>
          <a:p>
            <a:r>
              <a:rPr lang="zh-CN" altLang="en-US"/>
              <a:t>为什么认清国情是</a:t>
            </a:r>
            <a:r>
              <a:rPr lang="en-US" altLang="zh-CN"/>
              <a:t>……</a:t>
            </a:r>
            <a:r>
              <a:rPr lang="zh-CN" altLang="en-US"/>
              <a:t>依据？</a:t>
            </a:r>
          </a:p>
        </p:txBody>
      </p:sp>
      <p:sp>
        <p:nvSpPr>
          <p:cNvPr id="209924" name="灯片编号占位符 3"/>
          <p:cNvSpPr>
            <a:spLocks noGrp="1"/>
          </p:cNvSpPr>
          <p:nvPr>
            <p:ph type="sldNum" sz="quarter" idx="5"/>
          </p:nvPr>
        </p:nvSpPr>
        <p:spPr/>
        <p:txBody>
          <a:bodyPr/>
          <a:lstStyle/>
          <a:p>
            <a:pPr>
              <a:defRPr/>
            </a:pPr>
            <a:fld id="{8874956C-1F97-4ABA-A9DF-06CC139F934B}" type="slidenum">
              <a:rPr lang="en-US" altLang="zh-CN" smtClean="0">
                <a:solidFill>
                  <a:prstClr val="black"/>
                </a:solidFill>
              </a:rPr>
              <a:pPr>
                <a:defRPr/>
              </a:pPr>
              <a:t>12</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6498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6498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a:latin typeface="+mn-lt"/>
                <a:ea typeface="+mn-ea"/>
              </a:defRPr>
            </a:lvl1pPr>
          </a:lstStyle>
          <a:p>
            <a:fld id="{B0BD55A0-B654-4438-98FD-97C77596F9CA}" type="slidenum">
              <a:rPr lang="zh-CN" altLang="en-US" smtClean="0"/>
              <a:t>‹#›</a:t>
            </a:fld>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30" y="134939"/>
            <a:ext cx="5832475" cy="412750"/>
          </a:xfrm>
          <a:prstGeom prst="rect">
            <a:avLst/>
          </a:prstGeom>
        </p:spPr>
        <p:txBody>
          <a:bodyPr lIns="91428" tIns="45714" rIns="91428" bIns="45714"/>
          <a:lstStyle/>
          <a:p>
            <a:r>
              <a:rPr lang="zh-CN" altLang="en-US"/>
              <a:t>单击此处编辑母版标题样式</a:t>
            </a:r>
          </a:p>
        </p:txBody>
      </p:sp>
      <p:sp>
        <p:nvSpPr>
          <p:cNvPr id="3" name="竖排文字占位符 2"/>
          <p:cNvSpPr>
            <a:spLocks noGrp="1"/>
          </p:cNvSpPr>
          <p:nvPr>
            <p:ph type="body" orient="vert" idx="1"/>
          </p:nvPr>
        </p:nvSpPr>
        <p:spPr>
          <a:xfrm>
            <a:off x="468328" y="937950"/>
            <a:ext cx="8207375" cy="4302126"/>
          </a:xfrm>
          <a:prstGeom prst="rect">
            <a:avLst/>
          </a:prstGeom>
        </p:spPr>
        <p:txBody>
          <a:bodyPr vert="eaVert" lIns="91428" tIns="45714" rIns="91428" bIns="4571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9" y="134940"/>
            <a:ext cx="2051050" cy="5105136"/>
          </a:xfrm>
          <a:prstGeom prst="rect">
            <a:avLst/>
          </a:prstGeom>
        </p:spPr>
        <p:txBody>
          <a:bodyPr vert="eaVert" lIns="91428" tIns="45714" rIns="91428" bIns="45714"/>
          <a:lstStyle/>
          <a:p>
            <a:r>
              <a:rPr lang="zh-CN" altLang="en-US"/>
              <a:t>单击此处编辑母版标题样式</a:t>
            </a:r>
          </a:p>
        </p:txBody>
      </p:sp>
      <p:sp>
        <p:nvSpPr>
          <p:cNvPr id="3" name="竖排文字占位符 2"/>
          <p:cNvSpPr>
            <a:spLocks noGrp="1"/>
          </p:cNvSpPr>
          <p:nvPr>
            <p:ph type="body" orient="vert" idx="1"/>
          </p:nvPr>
        </p:nvSpPr>
        <p:spPr>
          <a:xfrm>
            <a:off x="468333" y="134940"/>
            <a:ext cx="6003925" cy="5105136"/>
          </a:xfrm>
          <a:prstGeom prst="rect">
            <a:avLst/>
          </a:prstGeom>
        </p:spPr>
        <p:txBody>
          <a:bodyPr vert="eaVert" lIns="91428" tIns="45714" rIns="91428" bIns="4571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508000"/>
            <a:ext cx="7772400" cy="4572000"/>
          </a:xfrm>
          <a:prstGeom prst="rect">
            <a:avLst/>
          </a:prstGeom>
        </p:spPr>
        <p:txBody>
          <a:bodyPr lIns="91428" tIns="45714" rIns="91428" bIns="4571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5207000"/>
            <a:ext cx="1905000" cy="381000"/>
          </a:xfrm>
          <a:prstGeom prst="rect">
            <a:avLst/>
          </a:prstGeom>
        </p:spPr>
        <p:txBody>
          <a:bodyPr lIns="91428" tIns="45714" rIns="91428" bIns="45714"/>
          <a:lstStyle>
            <a:lvl1pPr>
              <a:defRPr>
                <a:solidFill>
                  <a:schemeClr val="bg1"/>
                </a:solidFill>
                <a:ea typeface="楷体_GB2312" pitchFamily="49" charset="-122"/>
              </a:defRPr>
            </a:lvl1pPr>
          </a:lstStyle>
          <a:p>
            <a:fld id="{49B297F1-EF9B-4377-8596-EF51AA6BE756}" type="datetimeFigureOut">
              <a:rPr lang="zh-CN" altLang="en-US" smtClean="0"/>
              <a:t>2022/11/8</a:t>
            </a:fld>
            <a:endParaRPr lang="zh-CN" altLang="en-US"/>
          </a:p>
        </p:txBody>
      </p:sp>
      <p:sp>
        <p:nvSpPr>
          <p:cNvPr id="4" name="页脚占位符 3"/>
          <p:cNvSpPr>
            <a:spLocks noGrp="1"/>
          </p:cNvSpPr>
          <p:nvPr>
            <p:ph type="ftr" sz="quarter" idx="11"/>
          </p:nvPr>
        </p:nvSpPr>
        <p:spPr>
          <a:xfrm>
            <a:off x="3124200" y="5207000"/>
            <a:ext cx="2895600" cy="381000"/>
          </a:xfrm>
          <a:prstGeom prst="rect">
            <a:avLst/>
          </a:prstGeom>
        </p:spPr>
        <p:txBody>
          <a:bodyPr lIns="91428" tIns="45714" rIns="91428" bIns="45714"/>
          <a:lstStyle>
            <a:lvl1pPr>
              <a:defRPr>
                <a:solidFill>
                  <a:schemeClr val="bg1"/>
                </a:solidFill>
                <a:ea typeface="楷体_GB2312" pitchFamily="49" charset="-122"/>
              </a:defRPr>
            </a:lvl1pPr>
          </a:lstStyle>
          <a:p>
            <a:endParaRPr lang="zh-CN" altLang="en-US"/>
          </a:p>
        </p:txBody>
      </p:sp>
      <p:sp>
        <p:nvSpPr>
          <p:cNvPr id="5" name="灯片编号占位符 4"/>
          <p:cNvSpPr>
            <a:spLocks noGrp="1"/>
          </p:cNvSpPr>
          <p:nvPr>
            <p:ph type="sldNum" sz="quarter" idx="12"/>
          </p:nvPr>
        </p:nvSpPr>
        <p:spPr>
          <a:xfrm>
            <a:off x="6553200" y="5207000"/>
            <a:ext cx="1905000" cy="381000"/>
          </a:xfrm>
          <a:prstGeom prst="rect">
            <a:avLst/>
          </a:prstGeom>
        </p:spPr>
        <p:txBody>
          <a:bodyPr lIns="91428" tIns="45714" rIns="91428" bIns="45714"/>
          <a:lstStyle>
            <a:lvl1pPr>
              <a:defRPr>
                <a:ea typeface="楷体_GB2312" pitchFamily="49" charset="-122"/>
              </a:defRPr>
            </a:lvl1pPr>
          </a:lstStyle>
          <a:p>
            <a:fld id="{B0BD55A0-B654-4438-98FD-97C77596F9CA}" type="slidenum">
              <a:rPr lang="zh-CN" altLang="en-US" smtClean="0"/>
              <a:t>‹#›</a:t>
            </a:fld>
            <a:endParaRPr lang="zh-CN" altLang="en-US"/>
          </a:p>
        </p:txBody>
      </p:sp>
    </p:spTree>
  </p:cSld>
  <p:clrMapOvr>
    <a:masterClrMapping/>
  </p:clrMapOvr>
  <p:transition spd="slow">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5296962"/>
            <a:ext cx="2133600" cy="304271"/>
          </a:xfrm>
          <a:prstGeom prst="rect">
            <a:avLst/>
          </a:prstGeom>
        </p:spPr>
        <p:txBody>
          <a:bodyPr/>
          <a:lstStyle/>
          <a:p>
            <a:fld id="{49B297F1-EF9B-4377-8596-EF51AA6BE756}" type="datetimeFigureOut">
              <a:rPr lang="zh-CN" altLang="en-US" smtClean="0"/>
              <a:t>2022/11/8</a:t>
            </a:fld>
            <a:endParaRPr lang="zh-CN" altLang="en-US"/>
          </a:p>
        </p:txBody>
      </p:sp>
      <p:sp>
        <p:nvSpPr>
          <p:cNvPr id="5" name="页脚占位符 4"/>
          <p:cNvSpPr>
            <a:spLocks noGrp="1"/>
          </p:cNvSpPr>
          <p:nvPr>
            <p:ph type="ftr" sz="quarter" idx="11"/>
          </p:nvPr>
        </p:nvSpPr>
        <p:spPr>
          <a:xfrm>
            <a:off x="3124200" y="5296962"/>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62"/>
            <a:ext cx="2133600" cy="304271"/>
          </a:xfrm>
          <a:prstGeom prst="rect">
            <a:avLst/>
          </a:prstGeom>
        </p:spPr>
        <p:txBody>
          <a:bodyPr/>
          <a:lstStyle/>
          <a:p>
            <a:fld id="{B0BD55A0-B654-4438-98FD-97C77596F9C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61"/>
            <a:ext cx="7772400" cy="1225021"/>
          </a:xfrm>
          <a:prstGeom prst="rect">
            <a:avLst/>
          </a:prstGeom>
        </p:spPr>
        <p:txBody>
          <a:bodyPr lIns="91438" tIns="45719" rIns="91438" bIns="45719"/>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a:prstGeom prst="rect">
            <a:avLst/>
          </a:prstGeom>
        </p:spPr>
        <p:txBody>
          <a:bodyPr lIns="91438" tIns="45719" rIns="91438" bIns="45719"/>
          <a:lstStyle>
            <a:lvl1pPr marL="0" indent="0" algn="ctr">
              <a:buNone/>
              <a:defRPr/>
            </a:lvl1pPr>
            <a:lvl2pPr marL="457189" indent="0" algn="ctr">
              <a:buNone/>
              <a:defRPr/>
            </a:lvl2pPr>
            <a:lvl3pPr marL="914378" indent="0" algn="ctr">
              <a:buNone/>
              <a:defRPr/>
            </a:lvl3pPr>
            <a:lvl4pPr marL="1371566" indent="0" algn="ctr">
              <a:buNone/>
              <a:defRPr/>
            </a:lvl4pPr>
            <a:lvl5pPr marL="1828754" indent="0" algn="ctr">
              <a:buNone/>
              <a:defRPr/>
            </a:lvl5pPr>
            <a:lvl6pPr marL="2285943" indent="0" algn="ctr">
              <a:buNone/>
              <a:defRPr/>
            </a:lvl6pPr>
            <a:lvl7pPr marL="2743132"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457200" y="5204356"/>
            <a:ext cx="2133600" cy="396876"/>
          </a:xfrm>
          <a:prstGeom prst="rect">
            <a:avLst/>
          </a:prstGeom>
        </p:spPr>
        <p:txBody>
          <a:bodyPr lIns="91438" tIns="45719" rIns="91438" bIns="45719"/>
          <a:lstStyle>
            <a:lvl1pPr>
              <a:defRPr/>
            </a:lvl1pPr>
          </a:lstStyle>
          <a:p>
            <a:endParaRPr lang="en-US" altLang="zh-CN"/>
          </a:p>
        </p:txBody>
      </p:sp>
      <p:sp>
        <p:nvSpPr>
          <p:cNvPr id="5" name="页脚占位符 4"/>
          <p:cNvSpPr>
            <a:spLocks noGrp="1"/>
          </p:cNvSpPr>
          <p:nvPr>
            <p:ph type="ftr" sz="quarter" idx="11"/>
          </p:nvPr>
        </p:nvSpPr>
        <p:spPr>
          <a:xfrm>
            <a:off x="447675" y="5397505"/>
            <a:ext cx="2209800" cy="203729"/>
          </a:xfrm>
          <a:prstGeom prst="rect">
            <a:avLst/>
          </a:prstGeom>
        </p:spPr>
        <p:txBody>
          <a:bodyPr lIns="91438" tIns="45719" rIns="91438" bIns="45719"/>
          <a:lstStyle>
            <a:lvl1pPr>
              <a:defRPr/>
            </a:lvl1pPr>
          </a:lstStyle>
          <a:p>
            <a:endParaRPr lang="en-US" altLang="zh-CN"/>
          </a:p>
        </p:txBody>
      </p:sp>
      <p:sp>
        <p:nvSpPr>
          <p:cNvPr id="6" name="灯片编号占位符 5"/>
          <p:cNvSpPr>
            <a:spLocks noGrp="1"/>
          </p:cNvSpPr>
          <p:nvPr>
            <p:ph type="sldNum" sz="quarter" idx="12"/>
          </p:nvPr>
        </p:nvSpPr>
        <p:spPr>
          <a:xfrm>
            <a:off x="4038600" y="5397505"/>
            <a:ext cx="1219200" cy="203729"/>
          </a:xfrm>
          <a:prstGeom prst="rect">
            <a:avLst/>
          </a:prstGeom>
        </p:spPr>
        <p:txBody>
          <a:bodyPr lIns="91438" tIns="45719" rIns="91438" bIns="45719"/>
          <a:lstStyle>
            <a:lvl1pPr>
              <a:defRPr/>
            </a:lvl1pPr>
          </a:lstStyle>
          <a:p>
            <a:fld id="{1B62DE99-6340-4552-8715-0FE9E35F72CF}" type="slidenum">
              <a:rPr lang="zh-CN" altLang="en-US"/>
              <a:pPr/>
              <a:t>‹#›</a:t>
            </a:fld>
            <a:endParaRPr lang="en-US" altLang="zh-CN"/>
          </a:p>
        </p:txBody>
      </p:sp>
      <p:sp>
        <p:nvSpPr>
          <p:cNvPr id="9" name="内容占位符 2"/>
          <p:cNvSpPr>
            <a:spLocks noGrp="1"/>
          </p:cNvSpPr>
          <p:nvPr>
            <p:ph idx="13"/>
          </p:nvPr>
        </p:nvSpPr>
        <p:spPr>
          <a:xfrm>
            <a:off x="457200" y="1333501"/>
            <a:ext cx="8229600" cy="3771636"/>
          </a:xfrm>
          <a:prstGeom prst="rect">
            <a:avLst/>
          </a:prstGeom>
        </p:spPr>
        <p:txBody>
          <a:bodyPr lIns="91438" tIns="45719" rIns="91438" bIns="4571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6216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2100796"/>
            <a:ext cx="9144000" cy="3616854"/>
          </a:xfrm>
          <a:prstGeom prst="rect">
            <a:avLst/>
          </a:prstGeom>
          <a:noFill/>
          <a:ln w="9525">
            <a:noFill/>
            <a:miter lim="800000"/>
            <a:headEnd/>
            <a:tailEnd/>
          </a:ln>
        </p:spPr>
      </p:pic>
      <p:sp>
        <p:nvSpPr>
          <p:cNvPr id="2" name="标题 1"/>
          <p:cNvSpPr>
            <a:spLocks noGrp="1"/>
          </p:cNvSpPr>
          <p:nvPr>
            <p:ph type="title"/>
          </p:nvPr>
        </p:nvSpPr>
        <p:spPr>
          <a:xfrm>
            <a:off x="468330" y="134939"/>
            <a:ext cx="5832475" cy="412750"/>
          </a:xfrm>
          <a:prstGeom prst="rect">
            <a:avLst/>
          </a:prstGeom>
        </p:spPr>
        <p:txBody>
          <a:bodyPr lIns="91428" tIns="45714" rIns="91428" bIns="45714"/>
          <a:lstStyle/>
          <a:p>
            <a:r>
              <a:rPr lang="zh-CN" altLang="en-US"/>
              <a:t>单击此处编辑母版标题样式</a:t>
            </a:r>
            <a:endParaRPr lang="zh-CN" altLang="en-US" dirty="0"/>
          </a:p>
        </p:txBody>
      </p:sp>
      <p:sp>
        <p:nvSpPr>
          <p:cNvPr id="3" name="内容占位符 2"/>
          <p:cNvSpPr>
            <a:spLocks noGrp="1"/>
          </p:cNvSpPr>
          <p:nvPr>
            <p:ph idx="1"/>
          </p:nvPr>
        </p:nvSpPr>
        <p:spPr>
          <a:xfrm>
            <a:off x="468328" y="937950"/>
            <a:ext cx="8207375" cy="4302126"/>
          </a:xfrm>
          <a:prstGeom prst="rect">
            <a:avLst/>
          </a:prstGeom>
        </p:spPr>
        <p:txBody>
          <a:bodyPr lIns="91428" tIns="45714" rIns="91428" bIns="4571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95"/>
            <a:ext cx="7886700" cy="2377281"/>
          </a:xfrm>
          <a:prstGeom prst="rect">
            <a:avLst/>
          </a:prstGeom>
        </p:spPr>
        <p:txBody>
          <a:bodyPr lIns="91428" tIns="45714" rIns="91428" bIns="45714"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824555"/>
            <a:ext cx="7886700" cy="1250156"/>
          </a:xfrm>
          <a:prstGeom prst="rect">
            <a:avLst/>
          </a:prstGeom>
        </p:spPr>
        <p:txBody>
          <a:bodyPr lIns="91428" tIns="45714" rIns="91428" bIns="45714"/>
          <a:lstStyle>
            <a:lvl1pPr marL="0" indent="0">
              <a:buNone/>
              <a:defRPr sz="2400"/>
            </a:lvl1pPr>
            <a:lvl2pPr marL="457145" indent="0">
              <a:buNone/>
              <a:defRPr sz="2000"/>
            </a:lvl2pPr>
            <a:lvl3pPr marL="914291" indent="0">
              <a:buNone/>
              <a:defRPr sz="1800"/>
            </a:lvl3pPr>
            <a:lvl4pPr marL="1371435" indent="0">
              <a:buNone/>
              <a:defRPr sz="1600"/>
            </a:lvl4pPr>
            <a:lvl5pPr marL="1828581" indent="0">
              <a:buNone/>
              <a:defRPr sz="1600"/>
            </a:lvl5pPr>
            <a:lvl6pPr marL="2285725" indent="0">
              <a:buNone/>
              <a:defRPr sz="1600"/>
            </a:lvl6pPr>
            <a:lvl7pPr marL="2742870" indent="0">
              <a:buNone/>
              <a:defRPr sz="1600"/>
            </a:lvl7pPr>
            <a:lvl8pPr marL="3200016" indent="0">
              <a:buNone/>
              <a:defRPr sz="1600"/>
            </a:lvl8pPr>
            <a:lvl9pPr marL="3657162" indent="0">
              <a:buNone/>
              <a:defRPr sz="1600"/>
            </a:lvl9pPr>
          </a:lstStyle>
          <a:p>
            <a:pPr lvl="0"/>
            <a:r>
              <a:rPr lang="zh-CN" altLang="en-US"/>
              <a:t>单击此处编辑母版文本样式</a:t>
            </a:r>
          </a:p>
        </p:txBody>
      </p:sp>
      <p:sp>
        <p:nvSpPr>
          <p:cNvPr id="4"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30" y="134939"/>
            <a:ext cx="5832475" cy="412750"/>
          </a:xfrm>
          <a:prstGeom prst="rect">
            <a:avLst/>
          </a:prstGeom>
        </p:spPr>
        <p:txBody>
          <a:bodyPr lIns="91428" tIns="45714" rIns="91428" bIns="45714"/>
          <a:lstStyle/>
          <a:p>
            <a:r>
              <a:rPr lang="zh-CN" altLang="en-US"/>
              <a:t>单击此处编辑母版标题样式</a:t>
            </a:r>
          </a:p>
        </p:txBody>
      </p:sp>
      <p:sp>
        <p:nvSpPr>
          <p:cNvPr id="3" name="内容占位符 2"/>
          <p:cNvSpPr>
            <a:spLocks noGrp="1"/>
          </p:cNvSpPr>
          <p:nvPr>
            <p:ph sz="half" idx="1"/>
          </p:nvPr>
        </p:nvSpPr>
        <p:spPr>
          <a:xfrm>
            <a:off x="468329" y="937950"/>
            <a:ext cx="4027487" cy="4302126"/>
          </a:xfrm>
          <a:prstGeom prst="rect">
            <a:avLst/>
          </a:prstGeom>
        </p:spPr>
        <p:txBody>
          <a:bodyPr lIns="91428" tIns="45714" rIns="91428" bIns="4571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37950"/>
            <a:ext cx="4027488" cy="4302126"/>
          </a:xfrm>
          <a:prstGeom prst="rect">
            <a:avLst/>
          </a:prstGeom>
        </p:spPr>
        <p:txBody>
          <a:bodyPr lIns="91428" tIns="45714" rIns="91428" bIns="4571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04274"/>
            <a:ext cx="7886700" cy="1104636"/>
          </a:xfrm>
          <a:prstGeom prst="rect">
            <a:avLst/>
          </a:prstGeom>
        </p:spPr>
        <p:txBody>
          <a:bodyPr lIns="91428" tIns="45714" rIns="91428" bIns="45714"/>
          <a:lstStyle/>
          <a:p>
            <a:r>
              <a:rPr lang="zh-CN" altLang="en-US"/>
              <a:t>单击此处编辑母版标题样式</a:t>
            </a:r>
          </a:p>
        </p:txBody>
      </p:sp>
      <p:sp>
        <p:nvSpPr>
          <p:cNvPr id="3" name="文本占位符 2"/>
          <p:cNvSpPr>
            <a:spLocks noGrp="1"/>
          </p:cNvSpPr>
          <p:nvPr>
            <p:ph type="body" idx="1"/>
          </p:nvPr>
        </p:nvSpPr>
        <p:spPr>
          <a:xfrm>
            <a:off x="630257" y="1400969"/>
            <a:ext cx="3868737" cy="686593"/>
          </a:xfrm>
          <a:prstGeom prst="rect">
            <a:avLst/>
          </a:prstGeom>
        </p:spPr>
        <p:txBody>
          <a:bodyPr lIns="91428" tIns="45714" rIns="91428" bIns="45714" anchor="b"/>
          <a:lstStyle>
            <a:lvl1pPr marL="0" indent="0">
              <a:buNone/>
              <a:defRPr sz="2400" b="1"/>
            </a:lvl1pPr>
            <a:lvl2pPr marL="457145" indent="0">
              <a:buNone/>
              <a:defRPr sz="2000" b="1"/>
            </a:lvl2pPr>
            <a:lvl3pPr marL="914291" indent="0">
              <a:buNone/>
              <a:defRPr sz="1800" b="1"/>
            </a:lvl3pPr>
            <a:lvl4pPr marL="1371435" indent="0">
              <a:buNone/>
              <a:defRPr sz="1600" b="1"/>
            </a:lvl4pPr>
            <a:lvl5pPr marL="1828581" indent="0">
              <a:buNone/>
              <a:defRPr sz="1600" b="1"/>
            </a:lvl5pPr>
            <a:lvl6pPr marL="2285725" indent="0">
              <a:buNone/>
              <a:defRPr sz="1600" b="1"/>
            </a:lvl6pPr>
            <a:lvl7pPr marL="2742870" indent="0">
              <a:buNone/>
              <a:defRPr sz="1600" b="1"/>
            </a:lvl7pPr>
            <a:lvl8pPr marL="3200016" indent="0">
              <a:buNone/>
              <a:defRPr sz="1600" b="1"/>
            </a:lvl8pPr>
            <a:lvl9pPr marL="365716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57" y="2087564"/>
            <a:ext cx="3868737" cy="3070490"/>
          </a:xfrm>
          <a:prstGeom prst="rect">
            <a:avLst/>
          </a:prstGeom>
        </p:spPr>
        <p:txBody>
          <a:bodyPr lIns="91428" tIns="45714" rIns="91428" bIns="4571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400969"/>
            <a:ext cx="3887788" cy="686593"/>
          </a:xfrm>
          <a:prstGeom prst="rect">
            <a:avLst/>
          </a:prstGeom>
        </p:spPr>
        <p:txBody>
          <a:bodyPr lIns="91428" tIns="45714" rIns="91428" bIns="45714" anchor="b"/>
          <a:lstStyle>
            <a:lvl1pPr marL="0" indent="0">
              <a:buNone/>
              <a:defRPr sz="2400" b="1"/>
            </a:lvl1pPr>
            <a:lvl2pPr marL="457145" indent="0">
              <a:buNone/>
              <a:defRPr sz="2000" b="1"/>
            </a:lvl2pPr>
            <a:lvl3pPr marL="914291" indent="0">
              <a:buNone/>
              <a:defRPr sz="1800" b="1"/>
            </a:lvl3pPr>
            <a:lvl4pPr marL="1371435" indent="0">
              <a:buNone/>
              <a:defRPr sz="1600" b="1"/>
            </a:lvl4pPr>
            <a:lvl5pPr marL="1828581" indent="0">
              <a:buNone/>
              <a:defRPr sz="1600" b="1"/>
            </a:lvl5pPr>
            <a:lvl6pPr marL="2285725" indent="0">
              <a:buNone/>
              <a:defRPr sz="1600" b="1"/>
            </a:lvl6pPr>
            <a:lvl7pPr marL="2742870" indent="0">
              <a:buNone/>
              <a:defRPr sz="1600" b="1"/>
            </a:lvl7pPr>
            <a:lvl8pPr marL="3200016" indent="0">
              <a:buNone/>
              <a:defRPr sz="1600" b="1"/>
            </a:lvl8pPr>
            <a:lvl9pPr marL="365716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087564"/>
            <a:ext cx="3887788" cy="3070490"/>
          </a:xfrm>
          <a:prstGeom prst="rect">
            <a:avLst/>
          </a:prstGeom>
        </p:spPr>
        <p:txBody>
          <a:bodyPr lIns="91428" tIns="45714" rIns="91428" bIns="4571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30" y="134939"/>
            <a:ext cx="5832475" cy="412750"/>
          </a:xfrm>
          <a:prstGeom prst="rect">
            <a:avLst/>
          </a:prstGeom>
        </p:spPr>
        <p:txBody>
          <a:bodyPr lIns="91428" tIns="45714" rIns="91428" bIns="45714"/>
          <a:lstStyle/>
          <a:p>
            <a:r>
              <a:rPr lang="zh-CN" altLang="en-US"/>
              <a:t>单击此处编辑母版标题样式</a:t>
            </a:r>
          </a:p>
        </p:txBody>
      </p:sp>
      <p:sp>
        <p:nvSpPr>
          <p:cNvPr id="3"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59" y="381000"/>
            <a:ext cx="2949575" cy="1333500"/>
          </a:xfrm>
          <a:prstGeom prst="rect">
            <a:avLst/>
          </a:prstGeom>
        </p:spPr>
        <p:txBody>
          <a:bodyPr lIns="91428" tIns="45714" rIns="91428" bIns="45714"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822856"/>
            <a:ext cx="4629150" cy="4061354"/>
          </a:xfrm>
          <a:prstGeom prst="rect">
            <a:avLst/>
          </a:prstGeom>
        </p:spPr>
        <p:txBody>
          <a:bodyPr lIns="91428" tIns="45714" rIns="91428" bIns="45714"/>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59" y="1714504"/>
            <a:ext cx="2949575" cy="3176323"/>
          </a:xfrm>
          <a:prstGeom prst="rect">
            <a:avLst/>
          </a:prstGeom>
        </p:spPr>
        <p:txBody>
          <a:bodyPr lIns="91428" tIns="45714" rIns="91428" bIns="45714"/>
          <a:lstStyle>
            <a:lvl1pPr marL="0" indent="0">
              <a:buNone/>
              <a:defRPr sz="1600"/>
            </a:lvl1pPr>
            <a:lvl2pPr marL="457145" indent="0">
              <a:buNone/>
              <a:defRPr sz="1400"/>
            </a:lvl2pPr>
            <a:lvl3pPr marL="914291" indent="0">
              <a:buNone/>
              <a:defRPr sz="1200"/>
            </a:lvl3pPr>
            <a:lvl4pPr marL="1371435" indent="0">
              <a:buNone/>
              <a:defRPr sz="1000"/>
            </a:lvl4pPr>
            <a:lvl5pPr marL="1828581" indent="0">
              <a:buNone/>
              <a:defRPr sz="1000"/>
            </a:lvl5pPr>
            <a:lvl6pPr marL="2285725" indent="0">
              <a:buNone/>
              <a:defRPr sz="1000"/>
            </a:lvl6pPr>
            <a:lvl7pPr marL="2742870" indent="0">
              <a:buNone/>
              <a:defRPr sz="1000"/>
            </a:lvl7pPr>
            <a:lvl8pPr marL="3200016" indent="0">
              <a:buNone/>
              <a:defRPr sz="1000"/>
            </a:lvl8pPr>
            <a:lvl9pPr marL="3657162"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59" y="381000"/>
            <a:ext cx="2949575" cy="1333500"/>
          </a:xfrm>
          <a:prstGeom prst="rect">
            <a:avLst/>
          </a:prstGeom>
        </p:spPr>
        <p:txBody>
          <a:bodyPr lIns="91428" tIns="45714" rIns="91428" bIns="45714"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822856"/>
            <a:ext cx="4629150" cy="4061354"/>
          </a:xfrm>
          <a:prstGeom prst="rect">
            <a:avLst/>
          </a:prstGeom>
        </p:spPr>
        <p:txBody>
          <a:bodyPr lIns="91428" tIns="45714" rIns="91428" bIns="45714"/>
          <a:lstStyle>
            <a:lvl1pPr marL="0" indent="0">
              <a:buNone/>
              <a:defRPr sz="3200"/>
            </a:lvl1pPr>
            <a:lvl2pPr marL="457145" indent="0">
              <a:buNone/>
              <a:defRPr sz="2800"/>
            </a:lvl2pPr>
            <a:lvl3pPr marL="914291" indent="0">
              <a:buNone/>
              <a:defRPr sz="2400"/>
            </a:lvl3pPr>
            <a:lvl4pPr marL="1371435" indent="0">
              <a:buNone/>
              <a:defRPr sz="2000"/>
            </a:lvl4pPr>
            <a:lvl5pPr marL="1828581" indent="0">
              <a:buNone/>
              <a:defRPr sz="2000"/>
            </a:lvl5pPr>
            <a:lvl6pPr marL="2285725" indent="0">
              <a:buNone/>
              <a:defRPr sz="2000"/>
            </a:lvl6pPr>
            <a:lvl7pPr marL="2742870" indent="0">
              <a:buNone/>
              <a:defRPr sz="2000"/>
            </a:lvl7pPr>
            <a:lvl8pPr marL="3200016" indent="0">
              <a:buNone/>
              <a:defRPr sz="2000"/>
            </a:lvl8pPr>
            <a:lvl9pPr marL="3657162" indent="0">
              <a:buNone/>
              <a:defRPr sz="2000"/>
            </a:lvl9pPr>
          </a:lstStyle>
          <a:p>
            <a:pPr lvl="0"/>
            <a:r>
              <a:rPr lang="zh-CN" altLang="en-US" noProof="0">
                <a:sym typeface="Arial" panose="020B0604020202020204" pitchFamily="34" charset="0"/>
              </a:rPr>
              <a:t>单击图标添加图片</a:t>
            </a:r>
          </a:p>
        </p:txBody>
      </p:sp>
      <p:sp>
        <p:nvSpPr>
          <p:cNvPr id="4" name="文本占位符 3"/>
          <p:cNvSpPr>
            <a:spLocks noGrp="1"/>
          </p:cNvSpPr>
          <p:nvPr>
            <p:ph type="body" sz="half" idx="2"/>
          </p:nvPr>
        </p:nvSpPr>
        <p:spPr>
          <a:xfrm>
            <a:off x="630259" y="1714504"/>
            <a:ext cx="2949575" cy="3176323"/>
          </a:xfrm>
          <a:prstGeom prst="rect">
            <a:avLst/>
          </a:prstGeom>
        </p:spPr>
        <p:txBody>
          <a:bodyPr lIns="91428" tIns="45714" rIns="91428" bIns="45714"/>
          <a:lstStyle>
            <a:lvl1pPr marL="0" indent="0">
              <a:buNone/>
              <a:defRPr sz="1600"/>
            </a:lvl1pPr>
            <a:lvl2pPr marL="457145" indent="0">
              <a:buNone/>
              <a:defRPr sz="1400"/>
            </a:lvl2pPr>
            <a:lvl3pPr marL="914291" indent="0">
              <a:buNone/>
              <a:defRPr sz="1200"/>
            </a:lvl3pPr>
            <a:lvl4pPr marL="1371435" indent="0">
              <a:buNone/>
              <a:defRPr sz="1000"/>
            </a:lvl4pPr>
            <a:lvl5pPr marL="1828581" indent="0">
              <a:buNone/>
              <a:defRPr sz="1000"/>
            </a:lvl5pPr>
            <a:lvl6pPr marL="2285725" indent="0">
              <a:buNone/>
              <a:defRPr sz="1000"/>
            </a:lvl6pPr>
            <a:lvl7pPr marL="2742870" indent="0">
              <a:buNone/>
              <a:defRPr sz="1000"/>
            </a:lvl7pPr>
            <a:lvl8pPr marL="3200016" indent="0">
              <a:buNone/>
              <a:defRPr sz="1000"/>
            </a:lvl8pPr>
            <a:lvl9pPr marL="3657162"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a:xfrm>
            <a:off x="467917" y="5314158"/>
            <a:ext cx="1440656" cy="164042"/>
          </a:xfrm>
          <a:prstGeom prst="rect">
            <a:avLst/>
          </a:prstGeom>
        </p:spPr>
        <p:txBody>
          <a:bodyPr lIns="91428" tIns="45714" rIns="91428" bIns="45714"/>
          <a:lstStyle>
            <a:lvl1pPr fontAlgn="auto">
              <a:spcBef>
                <a:spcPts val="0"/>
              </a:spcBef>
              <a:spcAft>
                <a:spcPts val="0"/>
              </a:spcAft>
              <a:defRPr smtClean="0">
                <a:latin typeface="+mn-lt"/>
                <a:ea typeface="+mn-ea"/>
              </a:defRPr>
            </a:lvl1pPr>
          </a:lstStyle>
          <a:p>
            <a:fld id="{B0BD55A0-B654-4438-98FD-97C77596F9CA}" type="slidenum">
              <a:rPr lang="zh-CN" altLang="en-US" smtClean="0"/>
              <a:t>‹#›</a:t>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6" cstate="print"/>
          <a:srcRect/>
          <a:stretch>
            <a:fillRect/>
          </a:stretch>
        </p:blipFill>
        <p:spPr bwMode="auto">
          <a:xfrm>
            <a:off x="0" y="0"/>
            <a:ext cx="9144000" cy="29633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4093" r:id="rId14"/>
  </p:sldLayoutIdLst>
  <p:transition>
    <p:random/>
  </p:transition>
  <p:txStyles>
    <p:titleStyle>
      <a:lvl1pPr algn="l" rtl="0" eaLnBrk="1" fontAlgn="base" hangingPunct="1">
        <a:spcBef>
          <a:spcPct val="0"/>
        </a:spcBef>
        <a:spcAft>
          <a:spcPct val="0"/>
        </a:spcAft>
        <a:defRPr sz="3200" kern="1200">
          <a:solidFill>
            <a:schemeClr val="bg1"/>
          </a:solidFill>
          <a:latin typeface="+mj-lt"/>
          <a:ea typeface="+mj-ea"/>
          <a:cs typeface="+mj-cs"/>
          <a:sym typeface="Arial" charset="0"/>
        </a:defRPr>
      </a:lvl1pPr>
      <a:lvl2pPr algn="l" rtl="0" eaLnBrk="1" fontAlgn="base" hangingPunct="1">
        <a:spcBef>
          <a:spcPct val="0"/>
        </a:spcBef>
        <a:spcAft>
          <a:spcPct val="0"/>
        </a:spcAft>
        <a:defRPr sz="3200">
          <a:solidFill>
            <a:schemeClr val="bg1"/>
          </a:solidFill>
          <a:latin typeface="Arial" panose="020B0604020202020204" pitchFamily="34" charset="0"/>
          <a:ea typeface="华文细黑" panose="02010600040101010101" pitchFamily="2" charset="-122"/>
          <a:sym typeface="Arial" charset="0"/>
        </a:defRPr>
      </a:lvl2pPr>
      <a:lvl3pPr algn="l" rtl="0" eaLnBrk="1" fontAlgn="base" hangingPunct="1">
        <a:spcBef>
          <a:spcPct val="0"/>
        </a:spcBef>
        <a:spcAft>
          <a:spcPct val="0"/>
        </a:spcAft>
        <a:defRPr sz="3200">
          <a:solidFill>
            <a:schemeClr val="bg1"/>
          </a:solidFill>
          <a:latin typeface="Arial" panose="020B0604020202020204" pitchFamily="34" charset="0"/>
          <a:ea typeface="华文细黑" panose="02010600040101010101" pitchFamily="2" charset="-122"/>
          <a:sym typeface="Arial" charset="0"/>
        </a:defRPr>
      </a:lvl3pPr>
      <a:lvl4pPr algn="l" rtl="0" eaLnBrk="1" fontAlgn="base" hangingPunct="1">
        <a:spcBef>
          <a:spcPct val="0"/>
        </a:spcBef>
        <a:spcAft>
          <a:spcPct val="0"/>
        </a:spcAft>
        <a:defRPr sz="3200">
          <a:solidFill>
            <a:schemeClr val="bg1"/>
          </a:solidFill>
          <a:latin typeface="Arial" panose="020B0604020202020204" pitchFamily="34" charset="0"/>
          <a:ea typeface="华文细黑" panose="02010600040101010101" pitchFamily="2" charset="-122"/>
          <a:sym typeface="Arial" charset="0"/>
        </a:defRPr>
      </a:lvl4pPr>
      <a:lvl5pPr algn="l" rtl="0" eaLnBrk="1" fontAlgn="base" hangingPunct="1">
        <a:spcBef>
          <a:spcPct val="0"/>
        </a:spcBef>
        <a:spcAft>
          <a:spcPct val="0"/>
        </a:spcAft>
        <a:defRPr sz="3200">
          <a:solidFill>
            <a:schemeClr val="bg1"/>
          </a:solidFill>
          <a:latin typeface="Arial" panose="020B0604020202020204" pitchFamily="34" charset="0"/>
          <a:ea typeface="华文细黑" panose="02010600040101010101" pitchFamily="2" charset="-122"/>
          <a:sym typeface="Arial" charset="0"/>
        </a:defRPr>
      </a:lvl5pPr>
      <a:lvl6pPr marL="457145" algn="l" rtl="0" eaLnBrk="1" fontAlgn="base" hangingPunct="1">
        <a:spcBef>
          <a:spcPct val="0"/>
        </a:spcBef>
        <a:spcAft>
          <a:spcPct val="0"/>
        </a:spcAft>
        <a:defRPr sz="3200">
          <a:solidFill>
            <a:schemeClr val="bg1"/>
          </a:solidFill>
          <a:latin typeface="Arial" panose="020B0604020202020204" pitchFamily="34" charset="0"/>
          <a:ea typeface="华文细黑" panose="02010600040101010101" pitchFamily="2" charset="-122"/>
          <a:sym typeface="Arial" panose="020B0604020202020204" pitchFamily="34" charset="0"/>
        </a:defRPr>
      </a:lvl6pPr>
      <a:lvl7pPr marL="914291" algn="l" rtl="0" eaLnBrk="1" fontAlgn="base" hangingPunct="1">
        <a:spcBef>
          <a:spcPct val="0"/>
        </a:spcBef>
        <a:spcAft>
          <a:spcPct val="0"/>
        </a:spcAft>
        <a:defRPr sz="3200">
          <a:solidFill>
            <a:schemeClr val="bg1"/>
          </a:solidFill>
          <a:latin typeface="Arial" panose="020B0604020202020204" pitchFamily="34" charset="0"/>
          <a:ea typeface="华文细黑" panose="02010600040101010101" pitchFamily="2" charset="-122"/>
          <a:sym typeface="Arial" panose="020B0604020202020204" pitchFamily="34" charset="0"/>
        </a:defRPr>
      </a:lvl7pPr>
      <a:lvl8pPr marL="1371435" algn="l" rtl="0" eaLnBrk="1" fontAlgn="base" hangingPunct="1">
        <a:spcBef>
          <a:spcPct val="0"/>
        </a:spcBef>
        <a:spcAft>
          <a:spcPct val="0"/>
        </a:spcAft>
        <a:defRPr sz="3200">
          <a:solidFill>
            <a:schemeClr val="bg1"/>
          </a:solidFill>
          <a:latin typeface="Arial" panose="020B0604020202020204" pitchFamily="34" charset="0"/>
          <a:ea typeface="华文细黑" panose="02010600040101010101" pitchFamily="2" charset="-122"/>
          <a:sym typeface="Arial" panose="020B0604020202020204" pitchFamily="34" charset="0"/>
        </a:defRPr>
      </a:lvl8pPr>
      <a:lvl9pPr marL="1828581" algn="l" rtl="0" eaLnBrk="1" fontAlgn="base" hangingPunct="1">
        <a:spcBef>
          <a:spcPct val="0"/>
        </a:spcBef>
        <a:spcAft>
          <a:spcPct val="0"/>
        </a:spcAft>
        <a:defRPr sz="3200">
          <a:solidFill>
            <a:schemeClr val="bg1"/>
          </a:solidFill>
          <a:latin typeface="Arial" panose="020B0604020202020204" pitchFamily="34" charset="0"/>
          <a:ea typeface="华文细黑" panose="02010600040101010101" pitchFamily="2" charset="-122"/>
          <a:sym typeface="Arial" panose="020B0604020202020204" pitchFamily="34" charset="0"/>
        </a:defRPr>
      </a:lvl9pPr>
    </p:titleStyle>
    <p:bodyStyle>
      <a:lvl1pPr marL="342858" indent="-342858" algn="l" defTabSz="0" rtl="0" eaLnBrk="1" fontAlgn="base" hangingPunct="1">
        <a:spcBef>
          <a:spcPct val="20000"/>
        </a:spcBef>
        <a:spcAft>
          <a:spcPct val="0"/>
        </a:spcAft>
        <a:buClr>
          <a:schemeClr val="accent1"/>
        </a:buClr>
        <a:buFont typeface="Wingdings" pitchFamily="2" charset="2"/>
        <a:buChar char="n"/>
        <a:defRPr sz="2400" kern="1200">
          <a:solidFill>
            <a:schemeClr val="tx1"/>
          </a:solidFill>
          <a:latin typeface="+mn-lt"/>
          <a:ea typeface="+mn-ea"/>
          <a:cs typeface="+mn-cs"/>
          <a:sym typeface="Arial" charset="0"/>
        </a:defRPr>
      </a:lvl1pPr>
      <a:lvl2pPr marL="742860" indent="-285716" algn="l" defTabSz="0" rtl="0" eaLnBrk="1" fontAlgn="base" hangingPunct="1">
        <a:spcBef>
          <a:spcPct val="20000"/>
        </a:spcBef>
        <a:spcAft>
          <a:spcPct val="0"/>
        </a:spcAft>
        <a:buClr>
          <a:schemeClr val="accent1"/>
        </a:buClr>
        <a:buFont typeface="Wingdings" pitchFamily="2" charset="2"/>
        <a:buChar char="n"/>
        <a:defRPr sz="2000" kern="1200">
          <a:solidFill>
            <a:schemeClr val="tx1"/>
          </a:solidFill>
          <a:latin typeface="+mn-lt"/>
          <a:ea typeface="+mn-ea"/>
          <a:cs typeface="+mn-cs"/>
          <a:sym typeface="Arial" charset="0"/>
        </a:defRPr>
      </a:lvl2pPr>
      <a:lvl3pPr marL="1142862" indent="-228573" algn="l" defTabSz="0" rtl="0" eaLnBrk="1" fontAlgn="base" hangingPunct="1">
        <a:spcBef>
          <a:spcPct val="20000"/>
        </a:spcBef>
        <a:spcAft>
          <a:spcPct val="0"/>
        </a:spcAft>
        <a:buClr>
          <a:schemeClr val="accent2"/>
        </a:buClr>
        <a:buFont typeface="Wingdings" pitchFamily="2" charset="2"/>
        <a:buChar char="n"/>
        <a:defRPr sz="1600" kern="1200">
          <a:solidFill>
            <a:schemeClr val="tx1"/>
          </a:solidFill>
          <a:latin typeface="+mn-lt"/>
          <a:ea typeface="+mn-ea"/>
          <a:cs typeface="+mn-cs"/>
          <a:sym typeface="Arial" charset="0"/>
        </a:defRPr>
      </a:lvl3pPr>
      <a:lvl4pPr marL="1600008" indent="-228573" algn="l" defTabSz="0" rtl="0" eaLnBrk="1" fontAlgn="base" hangingPunct="1">
        <a:spcBef>
          <a:spcPct val="20000"/>
        </a:spcBef>
        <a:spcAft>
          <a:spcPct val="0"/>
        </a:spcAft>
        <a:buClr>
          <a:schemeClr val="hlink"/>
        </a:buClr>
        <a:buFont typeface="Wingdings" pitchFamily="2" charset="2"/>
        <a:buChar char="n"/>
        <a:defRPr sz="1400" kern="1200">
          <a:solidFill>
            <a:schemeClr val="tx1"/>
          </a:solidFill>
          <a:latin typeface="+mn-lt"/>
          <a:ea typeface="+mn-ea"/>
          <a:cs typeface="+mn-cs"/>
          <a:sym typeface="Arial" charset="0"/>
        </a:defRPr>
      </a:lvl4pPr>
      <a:lvl5pPr marL="2057154" indent="-228573" algn="l" defTabSz="0" rtl="0" eaLnBrk="1" fontAlgn="base" hangingPunct="1">
        <a:spcBef>
          <a:spcPct val="20000"/>
        </a:spcBef>
        <a:spcAft>
          <a:spcPct val="0"/>
        </a:spcAft>
        <a:buClr>
          <a:schemeClr val="hlink"/>
        </a:buClr>
        <a:buFont typeface="Wingdings" pitchFamily="2" charset="2"/>
        <a:buChar char="»"/>
        <a:defRPr sz="2000" kern="1200">
          <a:solidFill>
            <a:schemeClr val="tx1"/>
          </a:solidFill>
          <a:latin typeface="+mn-lt"/>
          <a:ea typeface="+mn-ea"/>
          <a:cs typeface="+mn-cs"/>
          <a:sym typeface="Arial" charset="0"/>
        </a:defRPr>
      </a:lvl5pPr>
      <a:lvl6pPr marL="2514299" indent="-228573" algn="l" defTabSz="9142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443" indent="-228573" algn="l" defTabSz="9142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589" indent="-228573" algn="l" defTabSz="9142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732" indent="-228573" algn="l" defTabSz="9142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291" rtl="0" eaLnBrk="1" latinLnBrk="0" hangingPunct="1">
        <a:defRPr sz="1800" kern="1200">
          <a:solidFill>
            <a:schemeClr val="tx1"/>
          </a:solidFill>
          <a:latin typeface="+mn-lt"/>
          <a:ea typeface="+mn-ea"/>
          <a:cs typeface="+mn-cs"/>
        </a:defRPr>
      </a:lvl1pPr>
      <a:lvl2pPr marL="457145"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5" algn="l" defTabSz="914291" rtl="0" eaLnBrk="1" latinLnBrk="0" hangingPunct="1">
        <a:defRPr sz="1800" kern="1200">
          <a:solidFill>
            <a:schemeClr val="tx1"/>
          </a:solidFill>
          <a:latin typeface="+mn-lt"/>
          <a:ea typeface="+mn-ea"/>
          <a:cs typeface="+mn-cs"/>
        </a:defRPr>
      </a:lvl4pPr>
      <a:lvl5pPr marL="1828581" algn="l" defTabSz="914291" rtl="0" eaLnBrk="1" latinLnBrk="0" hangingPunct="1">
        <a:defRPr sz="1800" kern="1200">
          <a:solidFill>
            <a:schemeClr val="tx1"/>
          </a:solidFill>
          <a:latin typeface="+mn-lt"/>
          <a:ea typeface="+mn-ea"/>
          <a:cs typeface="+mn-cs"/>
        </a:defRPr>
      </a:lvl5pPr>
      <a:lvl6pPr marL="2285725" algn="l" defTabSz="914291" rtl="0" eaLnBrk="1" latinLnBrk="0" hangingPunct="1">
        <a:defRPr sz="1800" kern="1200">
          <a:solidFill>
            <a:schemeClr val="tx1"/>
          </a:solidFill>
          <a:latin typeface="+mn-lt"/>
          <a:ea typeface="+mn-ea"/>
          <a:cs typeface="+mn-cs"/>
        </a:defRPr>
      </a:lvl6pPr>
      <a:lvl7pPr marL="2742870" algn="l" defTabSz="914291" rtl="0" eaLnBrk="1" latinLnBrk="0" hangingPunct="1">
        <a:defRPr sz="1800" kern="1200">
          <a:solidFill>
            <a:schemeClr val="tx1"/>
          </a:solidFill>
          <a:latin typeface="+mn-lt"/>
          <a:ea typeface="+mn-ea"/>
          <a:cs typeface="+mn-cs"/>
        </a:defRPr>
      </a:lvl7pPr>
      <a:lvl8pPr marL="3200016" algn="l" defTabSz="914291" rtl="0" eaLnBrk="1" latinLnBrk="0" hangingPunct="1">
        <a:defRPr sz="1800" kern="1200">
          <a:solidFill>
            <a:schemeClr val="tx1"/>
          </a:solidFill>
          <a:latin typeface="+mn-lt"/>
          <a:ea typeface="+mn-ea"/>
          <a:cs typeface="+mn-cs"/>
        </a:defRPr>
      </a:lvl8pPr>
      <a:lvl9pPr marL="3657162" algn="l" defTabSz="9142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00100" y="1666867"/>
            <a:ext cx="7239000" cy="1203854"/>
          </a:xfrm>
        </p:spPr>
        <p:txBody>
          <a:bodyPr/>
          <a:lstStyle/>
          <a:p>
            <a:pPr marL="0" indent="0" algn="ctr">
              <a:lnSpc>
                <a:spcPct val="150000"/>
              </a:lnSpc>
            </a:pPr>
            <a:r>
              <a:rPr lang="zh-CN" altLang="en-US" sz="3600" dirty="0">
                <a:solidFill>
                  <a:schemeClr val="tx1"/>
                </a:solidFill>
              </a:rPr>
              <a:t>毛泽东思想和中国特色社会主义</a:t>
            </a:r>
            <a:br>
              <a:rPr lang="en-US" altLang="zh-CN" sz="3600" dirty="0">
                <a:solidFill>
                  <a:schemeClr val="tx1"/>
                </a:solidFill>
              </a:rPr>
            </a:br>
            <a:r>
              <a:rPr lang="zh-CN" altLang="en-US" sz="3600" dirty="0">
                <a:solidFill>
                  <a:schemeClr val="tx1"/>
                </a:solidFill>
              </a:rPr>
              <a:t>理论体系概论</a:t>
            </a:r>
          </a:p>
        </p:txBody>
      </p:sp>
      <p:sp>
        <p:nvSpPr>
          <p:cNvPr id="3" name="副标题 2"/>
          <p:cNvSpPr>
            <a:spLocks noGrp="1"/>
          </p:cNvSpPr>
          <p:nvPr>
            <p:ph type="subTitle" idx="1"/>
          </p:nvPr>
        </p:nvSpPr>
        <p:spPr>
          <a:xfrm>
            <a:off x="1005408" y="3571880"/>
            <a:ext cx="7239000" cy="1460500"/>
          </a:xfrm>
        </p:spPr>
        <p:txBody>
          <a:bodyPr/>
          <a:lstStyle/>
          <a:p>
            <a:pPr algn="ctr"/>
            <a:r>
              <a:rPr lang="zh-CN" altLang="en-US" dirty="0"/>
              <a:t>期末总复习</a:t>
            </a:r>
          </a:p>
        </p:txBody>
      </p:sp>
    </p:spTree>
    <p:extLst>
      <p:ext uri="{BB962C8B-B14F-4D97-AF65-F5344CB8AC3E}">
        <p14:creationId xmlns:p14="http://schemas.microsoft.com/office/powerpoint/2010/main" val="207018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9" name="AutoShape 3"/>
          <p:cNvSpPr>
            <a:spLocks noChangeArrowheads="1"/>
          </p:cNvSpPr>
          <p:nvPr/>
        </p:nvSpPr>
        <p:spPr bwMode="auto">
          <a:xfrm>
            <a:off x="2699792" y="553244"/>
            <a:ext cx="4052888" cy="821533"/>
          </a:xfrm>
          <a:prstGeom prst="roundRect">
            <a:avLst>
              <a:gd name="adj" fmla="val 16667"/>
            </a:avLst>
          </a:prstGeom>
          <a:noFill/>
          <a:ln w="12700">
            <a:noFill/>
            <a:round/>
            <a:headEnd/>
            <a:tailEnd/>
          </a:ln>
          <a:effectLst/>
        </p:spPr>
        <p:txBody>
          <a:bodyPr wrap="none" lIns="91438" tIns="45719" rIns="91438" bIns="45719" anchor="ctr" anchorCtr="1"/>
          <a:lstStyle/>
          <a:p>
            <a:pPr algn="ctr"/>
            <a:r>
              <a:rPr lang="zh-CN" altLang="en-US" sz="2400" b="1" dirty="0"/>
              <a:t>第二章  新民主主义革命理论</a:t>
            </a:r>
            <a:r>
              <a:rPr lang="zh-CN" altLang="en-US" dirty="0"/>
              <a:t>  </a:t>
            </a:r>
          </a:p>
        </p:txBody>
      </p:sp>
      <p:sp>
        <p:nvSpPr>
          <p:cNvPr id="439301" name="AutoShape 5"/>
          <p:cNvSpPr>
            <a:spLocks noChangeArrowheads="1"/>
          </p:cNvSpPr>
          <p:nvPr/>
        </p:nvSpPr>
        <p:spPr bwMode="auto">
          <a:xfrm>
            <a:off x="4390" y="1982247"/>
            <a:ext cx="2295349" cy="1669878"/>
          </a:xfrm>
          <a:prstGeom prst="diamond">
            <a:avLst/>
          </a:prstGeom>
          <a:solidFill>
            <a:srgbClr val="F8F8F8"/>
          </a:solidFill>
          <a:ln w="9525">
            <a:noFill/>
            <a:miter lim="800000"/>
            <a:headEnd/>
            <a:tailEnd/>
          </a:ln>
          <a:effectLst/>
          <a:scene3d>
            <a:camera prst="legacyObliqueBottom">
              <a:rot lat="20099999" lon="0" rev="0"/>
            </a:camera>
            <a:lightRig rig="legacyFlat2" dir="t"/>
          </a:scene3d>
          <a:sp3d extrusionH="163500" prstMaterial="legacyPlastic">
            <a:bevelT w="13500" h="13500" prst="angle"/>
            <a:bevelB w="13500" h="13500" prst="angle"/>
            <a:extrusionClr>
              <a:srgbClr val="F8F8F8"/>
            </a:extrusionClr>
          </a:sp3d>
        </p:spPr>
        <p:txBody>
          <a:bodyPr wrap="none" lIns="91438" tIns="45719" rIns="91438" bIns="45719" anchor="ctr">
            <a:flatTx/>
          </a:bodyPr>
          <a:lstStyle/>
          <a:p>
            <a:endParaRPr lang="zh-CN" altLang="en-US">
              <a:solidFill>
                <a:srgbClr val="111111"/>
              </a:solidFill>
            </a:endParaRPr>
          </a:p>
        </p:txBody>
      </p:sp>
      <p:grpSp>
        <p:nvGrpSpPr>
          <p:cNvPr id="2" name="Group 10"/>
          <p:cNvGrpSpPr>
            <a:grpSpLocks/>
          </p:cNvGrpSpPr>
          <p:nvPr/>
        </p:nvGrpSpPr>
        <p:grpSpPr bwMode="auto">
          <a:xfrm>
            <a:off x="0" y="1823407"/>
            <a:ext cx="2295348" cy="1669879"/>
            <a:chOff x="0" y="0"/>
            <a:chExt cx="1573" cy="1251"/>
          </a:xfrm>
        </p:grpSpPr>
        <p:sp>
          <p:nvSpPr>
            <p:cNvPr id="439307" name="AutoShape 11"/>
            <p:cNvSpPr>
              <a:spLocks noChangeArrowheads="1"/>
            </p:cNvSpPr>
            <p:nvPr/>
          </p:nvSpPr>
          <p:spPr bwMode="auto">
            <a:xfrm>
              <a:off x="0" y="0"/>
              <a:ext cx="1573" cy="1251"/>
            </a:xfrm>
            <a:prstGeom prst="diamond">
              <a:avLst/>
            </a:prstGeom>
            <a:gradFill rotWithShape="1">
              <a:gsLst>
                <a:gs pos="0">
                  <a:srgbClr val="1B4F93"/>
                </a:gs>
                <a:gs pos="100000">
                  <a:srgbClr val="1B4F93">
                    <a:gamma/>
                    <a:tint val="44314"/>
                    <a:invGamma/>
                  </a:srgbClr>
                </a:gs>
              </a:gsLst>
              <a:lin ang="5400000" scaled="1"/>
            </a:gradFill>
            <a:ln w="9525">
              <a:noFill/>
              <a:miter lim="800000"/>
              <a:headEnd/>
              <a:tailEnd/>
            </a:ln>
            <a:effectLst/>
            <a:scene3d>
              <a:camera prst="legacyObliqueBottom">
                <a:rot lat="20099999" lon="0" rev="0"/>
              </a:camera>
              <a:lightRig rig="legacyNormal2" dir="t"/>
            </a:scene3d>
            <a:sp3d extrusionH="163500" prstMaterial="legacyPlastic">
              <a:bevelT w="13500" h="13500" prst="angle"/>
              <a:bevelB w="13500" h="13500" prst="angle"/>
              <a:extrusionClr>
                <a:srgbClr val="1B4F93"/>
              </a:extrusionClr>
            </a:sp3d>
          </p:spPr>
          <p:txBody>
            <a:bodyPr wrap="none" anchor="ctr">
              <a:flatTx/>
            </a:bodyPr>
            <a:lstStyle/>
            <a:p>
              <a:endParaRPr lang="zh-CN" altLang="en-US">
                <a:solidFill>
                  <a:srgbClr val="111111"/>
                </a:solidFill>
              </a:endParaRPr>
            </a:p>
          </p:txBody>
        </p:sp>
        <p:sp>
          <p:nvSpPr>
            <p:cNvPr id="439308" name="Line 12"/>
            <p:cNvSpPr>
              <a:spLocks noChangeShapeType="1"/>
            </p:cNvSpPr>
            <p:nvPr/>
          </p:nvSpPr>
          <p:spPr bwMode="auto">
            <a:xfrm>
              <a:off x="3" y="623"/>
              <a:ext cx="787" cy="433"/>
            </a:xfrm>
            <a:prstGeom prst="line">
              <a:avLst/>
            </a:prstGeom>
            <a:noFill/>
            <a:ln w="6350">
              <a:solidFill>
                <a:srgbClr val="FFFFFF">
                  <a:alpha val="29999"/>
                </a:srgbClr>
              </a:solidFill>
              <a:round/>
              <a:headEnd/>
              <a:tailEnd/>
            </a:ln>
            <a:effectLst/>
          </p:spPr>
          <p:txBody>
            <a:bodyPr/>
            <a:lstStyle/>
            <a:p>
              <a:endParaRPr lang="zh-CN" altLang="en-US">
                <a:solidFill>
                  <a:srgbClr val="111111"/>
                </a:solidFill>
              </a:endParaRPr>
            </a:p>
          </p:txBody>
        </p:sp>
      </p:grpSp>
      <p:sp>
        <p:nvSpPr>
          <p:cNvPr id="439313" name="Text Box 17"/>
          <p:cNvSpPr txBox="1">
            <a:spLocks noChangeArrowheads="1"/>
          </p:cNvSpPr>
          <p:nvPr/>
        </p:nvSpPr>
        <p:spPr bwMode="auto">
          <a:xfrm>
            <a:off x="228601" y="2453064"/>
            <a:ext cx="1682876" cy="646329"/>
          </a:xfrm>
          <a:prstGeom prst="rect">
            <a:avLst/>
          </a:prstGeom>
          <a:noFill/>
          <a:ln w="9525">
            <a:noFill/>
            <a:miter lim="800000"/>
            <a:headEnd/>
            <a:tailEnd/>
          </a:ln>
          <a:effectLst/>
        </p:spPr>
        <p:txBody>
          <a:bodyPr wrap="square" lIns="91438" tIns="45719" rIns="91438" bIns="45719">
            <a:spAutoFit/>
          </a:bodyPr>
          <a:lstStyle/>
          <a:p>
            <a:pPr algn="ctr">
              <a:spcBef>
                <a:spcPct val="50000"/>
              </a:spcBef>
            </a:pPr>
            <a:r>
              <a:rPr lang="zh-CN" altLang="en-US" b="1" dirty="0">
                <a:solidFill>
                  <a:srgbClr val="FFFF00"/>
                </a:solidFill>
              </a:rPr>
              <a:t>中国为什么要革命？</a:t>
            </a:r>
            <a:r>
              <a:rPr lang="zh-CN" altLang="en-US" dirty="0">
                <a:solidFill>
                  <a:srgbClr val="111111"/>
                </a:solidFill>
              </a:rPr>
              <a:t> </a:t>
            </a:r>
          </a:p>
        </p:txBody>
      </p:sp>
      <p:sp>
        <p:nvSpPr>
          <p:cNvPr id="20" name="AutoShape 6"/>
          <p:cNvSpPr>
            <a:spLocks noChangeArrowheads="1"/>
          </p:cNvSpPr>
          <p:nvPr/>
        </p:nvSpPr>
        <p:spPr bwMode="auto">
          <a:xfrm>
            <a:off x="2318790" y="1982247"/>
            <a:ext cx="2295349" cy="1669878"/>
          </a:xfrm>
          <a:prstGeom prst="diamond">
            <a:avLst/>
          </a:prstGeom>
          <a:solidFill>
            <a:srgbClr val="F8F8F8"/>
          </a:solidFill>
          <a:ln w="9525">
            <a:noFill/>
            <a:miter lim="800000"/>
            <a:headEnd/>
            <a:tailEnd/>
          </a:ln>
          <a:effectLst/>
          <a:scene3d>
            <a:camera prst="legacyObliqueBottom">
              <a:rot lat="20099999" lon="0" rev="0"/>
            </a:camera>
            <a:lightRig rig="legacyFlat2" dir="t"/>
          </a:scene3d>
          <a:sp3d extrusionH="163500" prstMaterial="legacyPlastic">
            <a:bevelT w="13500" h="13500" prst="angle"/>
            <a:bevelB w="13500" h="13500" prst="angle"/>
            <a:extrusionClr>
              <a:srgbClr val="F8F8F8"/>
            </a:extrusionClr>
          </a:sp3d>
        </p:spPr>
        <p:txBody>
          <a:bodyPr wrap="none" lIns="91438" tIns="45719" rIns="91438" bIns="45719" anchor="ctr">
            <a:flatTx/>
          </a:bodyPr>
          <a:lstStyle/>
          <a:p>
            <a:endParaRPr lang="zh-CN" altLang="en-US">
              <a:solidFill>
                <a:srgbClr val="111111"/>
              </a:solidFill>
            </a:endParaRPr>
          </a:p>
        </p:txBody>
      </p:sp>
      <p:grpSp>
        <p:nvGrpSpPr>
          <p:cNvPr id="3" name="Group 13"/>
          <p:cNvGrpSpPr>
            <a:grpSpLocks/>
          </p:cNvGrpSpPr>
          <p:nvPr/>
        </p:nvGrpSpPr>
        <p:grpSpPr bwMode="auto">
          <a:xfrm>
            <a:off x="2314399" y="1823407"/>
            <a:ext cx="2295348" cy="1669879"/>
            <a:chOff x="0" y="0"/>
            <a:chExt cx="1573" cy="1251"/>
          </a:xfrm>
        </p:grpSpPr>
        <p:sp>
          <p:nvSpPr>
            <p:cNvPr id="22" name="AutoShape 14"/>
            <p:cNvSpPr>
              <a:spLocks noChangeArrowheads="1"/>
            </p:cNvSpPr>
            <p:nvPr/>
          </p:nvSpPr>
          <p:spPr bwMode="auto">
            <a:xfrm>
              <a:off x="0" y="0"/>
              <a:ext cx="1573" cy="1251"/>
            </a:xfrm>
            <a:prstGeom prst="diamond">
              <a:avLst/>
            </a:prstGeom>
            <a:gradFill rotWithShape="1">
              <a:gsLst>
                <a:gs pos="0">
                  <a:srgbClr val="1B4F93"/>
                </a:gs>
                <a:gs pos="100000">
                  <a:srgbClr val="1B4F93">
                    <a:gamma/>
                    <a:tint val="44314"/>
                    <a:invGamma/>
                  </a:srgbClr>
                </a:gs>
              </a:gsLst>
              <a:lin ang="5400000" scaled="1"/>
            </a:gradFill>
            <a:ln w="9525">
              <a:noFill/>
              <a:miter lim="800000"/>
              <a:headEnd/>
              <a:tailEnd/>
            </a:ln>
            <a:effectLst/>
            <a:scene3d>
              <a:camera prst="legacyObliqueBottom">
                <a:rot lat="20099999" lon="0" rev="0"/>
              </a:camera>
              <a:lightRig rig="legacyNormal2" dir="t"/>
            </a:scene3d>
            <a:sp3d extrusionH="163500" prstMaterial="legacyPlastic">
              <a:bevelT w="13500" h="13500" prst="angle"/>
              <a:bevelB w="13500" h="13500" prst="angle"/>
              <a:extrusionClr>
                <a:srgbClr val="1B4F93"/>
              </a:extrusionClr>
            </a:sp3d>
          </p:spPr>
          <p:txBody>
            <a:bodyPr wrap="none" anchor="ctr">
              <a:flatTx/>
            </a:bodyPr>
            <a:lstStyle/>
            <a:p>
              <a:endParaRPr lang="zh-CN" altLang="en-US">
                <a:solidFill>
                  <a:srgbClr val="111111"/>
                </a:solidFill>
              </a:endParaRPr>
            </a:p>
          </p:txBody>
        </p:sp>
        <p:sp>
          <p:nvSpPr>
            <p:cNvPr id="23" name="Line 15"/>
            <p:cNvSpPr>
              <a:spLocks noChangeShapeType="1"/>
            </p:cNvSpPr>
            <p:nvPr/>
          </p:nvSpPr>
          <p:spPr bwMode="auto">
            <a:xfrm>
              <a:off x="7" y="624"/>
              <a:ext cx="787" cy="433"/>
            </a:xfrm>
            <a:prstGeom prst="line">
              <a:avLst/>
            </a:prstGeom>
            <a:noFill/>
            <a:ln w="6350">
              <a:solidFill>
                <a:srgbClr val="FFFFFF">
                  <a:alpha val="29999"/>
                </a:srgbClr>
              </a:solidFill>
              <a:round/>
              <a:headEnd/>
              <a:tailEnd/>
            </a:ln>
            <a:effectLst/>
          </p:spPr>
          <p:txBody>
            <a:bodyPr/>
            <a:lstStyle/>
            <a:p>
              <a:endParaRPr lang="zh-CN" altLang="en-US">
                <a:solidFill>
                  <a:srgbClr val="111111"/>
                </a:solidFill>
              </a:endParaRPr>
            </a:p>
          </p:txBody>
        </p:sp>
      </p:grpSp>
      <p:sp>
        <p:nvSpPr>
          <p:cNvPr id="24" name="Text Box 18"/>
          <p:cNvSpPr txBox="1">
            <a:spLocks noChangeArrowheads="1"/>
          </p:cNvSpPr>
          <p:nvPr/>
        </p:nvSpPr>
        <p:spPr bwMode="auto">
          <a:xfrm>
            <a:off x="2626671" y="2561564"/>
            <a:ext cx="1707284" cy="369330"/>
          </a:xfrm>
          <a:prstGeom prst="rect">
            <a:avLst/>
          </a:prstGeom>
          <a:noFill/>
          <a:ln w="9525">
            <a:noFill/>
            <a:miter lim="800000"/>
            <a:headEnd/>
            <a:tailEnd/>
          </a:ln>
          <a:effectLst/>
        </p:spPr>
        <p:txBody>
          <a:bodyPr lIns="91438" tIns="45719" rIns="91438" bIns="45719">
            <a:spAutoFit/>
          </a:bodyPr>
          <a:lstStyle/>
          <a:p>
            <a:pPr algn="ctr">
              <a:spcBef>
                <a:spcPct val="50000"/>
              </a:spcBef>
            </a:pPr>
            <a:r>
              <a:rPr lang="zh-CN" altLang="en-US" b="1" dirty="0">
                <a:solidFill>
                  <a:srgbClr val="FFFF00"/>
                </a:solidFill>
              </a:rPr>
              <a:t>和谁革谁的命 ？</a:t>
            </a:r>
          </a:p>
        </p:txBody>
      </p:sp>
      <p:sp>
        <p:nvSpPr>
          <p:cNvPr id="25" name="矩形 24"/>
          <p:cNvSpPr/>
          <p:nvPr/>
        </p:nvSpPr>
        <p:spPr>
          <a:xfrm>
            <a:off x="350212" y="3483937"/>
            <a:ext cx="1610976" cy="669707"/>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zh-CN" altLang="en-US" sz="2400" dirty="0">
                <a:solidFill>
                  <a:srgbClr val="111111">
                    <a:lumMod val="75000"/>
                    <a:lumOff val="25000"/>
                  </a:srgbClr>
                </a:solidFill>
                <a:latin typeface="黑体" pitchFamily="49" charset="-122"/>
                <a:ea typeface="黑体" pitchFamily="49" charset="-122"/>
              </a:rPr>
              <a:t>形势分析</a:t>
            </a:r>
          </a:p>
        </p:txBody>
      </p:sp>
      <p:sp>
        <p:nvSpPr>
          <p:cNvPr id="28" name="矩形 27"/>
          <p:cNvSpPr/>
          <p:nvPr/>
        </p:nvSpPr>
        <p:spPr>
          <a:xfrm>
            <a:off x="2627784" y="3505577"/>
            <a:ext cx="1610976" cy="648071"/>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zh-CN" altLang="en-US" sz="2400" dirty="0">
                <a:solidFill>
                  <a:srgbClr val="111111">
                    <a:lumMod val="75000"/>
                    <a:lumOff val="25000"/>
                  </a:srgbClr>
                </a:solidFill>
                <a:latin typeface="黑体" pitchFamily="49" charset="-122"/>
                <a:ea typeface="黑体" pitchFamily="49" charset="-122"/>
              </a:rPr>
              <a:t>敌友分析</a:t>
            </a:r>
          </a:p>
        </p:txBody>
      </p:sp>
      <p:sp>
        <p:nvSpPr>
          <p:cNvPr id="29" name="矩形 28"/>
          <p:cNvSpPr/>
          <p:nvPr/>
        </p:nvSpPr>
        <p:spPr>
          <a:xfrm>
            <a:off x="3707909" y="1489348"/>
            <a:ext cx="1991247" cy="369330"/>
          </a:xfrm>
          <a:prstGeom prst="rect">
            <a:avLst/>
          </a:prstGeom>
        </p:spPr>
        <p:txBody>
          <a:bodyPr wrap="none" lIns="91438" tIns="45719" rIns="91438" bIns="45719">
            <a:spAutoFit/>
          </a:bodyPr>
          <a:lstStyle/>
          <a:p>
            <a:r>
              <a:rPr lang="zh-CN" altLang="en-US" b="1" dirty="0">
                <a:solidFill>
                  <a:srgbClr val="111111"/>
                </a:solidFill>
                <a:latin typeface="黑体" pitchFamily="49" charset="-122"/>
                <a:ea typeface="黑体" pitchFamily="49" charset="-122"/>
              </a:rPr>
              <a:t>（</a:t>
            </a:r>
            <a:r>
              <a:rPr lang="en-US" altLang="zh-CN" b="1" dirty="0">
                <a:solidFill>
                  <a:srgbClr val="111111"/>
                </a:solidFill>
                <a:latin typeface="黑体" pitchFamily="49" charset="-122"/>
                <a:ea typeface="黑体" pitchFamily="49" charset="-122"/>
              </a:rPr>
              <a:t>1919-1949</a:t>
            </a:r>
            <a:r>
              <a:rPr lang="zh-CN" altLang="en-US" b="1" dirty="0">
                <a:solidFill>
                  <a:srgbClr val="111111"/>
                </a:solidFill>
                <a:latin typeface="黑体" pitchFamily="49" charset="-122"/>
                <a:ea typeface="黑体" pitchFamily="49" charset="-122"/>
              </a:rPr>
              <a:t>年）</a:t>
            </a:r>
            <a:r>
              <a:rPr lang="zh-CN" altLang="en-US" dirty="0">
                <a:solidFill>
                  <a:srgbClr val="111111"/>
                </a:solidFill>
                <a:latin typeface="华文新魏" pitchFamily="2" charset="-122"/>
                <a:ea typeface="华文新魏" pitchFamily="2" charset="-122"/>
              </a:rPr>
              <a:t> </a:t>
            </a:r>
            <a:endParaRPr lang="zh-CN" altLang="en-US" dirty="0">
              <a:solidFill>
                <a:srgbClr val="111111"/>
              </a:solidFill>
            </a:endParaRPr>
          </a:p>
        </p:txBody>
      </p:sp>
      <p:sp>
        <p:nvSpPr>
          <p:cNvPr id="30" name="AutoShape 6"/>
          <p:cNvSpPr>
            <a:spLocks noChangeArrowheads="1"/>
          </p:cNvSpPr>
          <p:nvPr/>
        </p:nvSpPr>
        <p:spPr bwMode="auto">
          <a:xfrm>
            <a:off x="6938591" y="1976907"/>
            <a:ext cx="2295349" cy="1669878"/>
          </a:xfrm>
          <a:prstGeom prst="diamond">
            <a:avLst/>
          </a:prstGeom>
          <a:solidFill>
            <a:srgbClr val="F8F8F8"/>
          </a:solidFill>
          <a:ln w="9525">
            <a:noFill/>
            <a:miter lim="800000"/>
            <a:headEnd/>
            <a:tailEnd/>
          </a:ln>
          <a:effectLst/>
          <a:scene3d>
            <a:camera prst="legacyObliqueBottom">
              <a:rot lat="20099999" lon="0" rev="0"/>
            </a:camera>
            <a:lightRig rig="legacyFlat2" dir="t"/>
          </a:scene3d>
          <a:sp3d extrusionH="163500" prstMaterial="legacyPlastic">
            <a:bevelT w="13500" h="13500" prst="angle"/>
            <a:bevelB w="13500" h="13500" prst="angle"/>
            <a:extrusionClr>
              <a:srgbClr val="F8F8F8"/>
            </a:extrusionClr>
          </a:sp3d>
        </p:spPr>
        <p:txBody>
          <a:bodyPr wrap="none" lIns="91438" tIns="45719" rIns="91438" bIns="45719" anchor="ctr">
            <a:flatTx/>
          </a:bodyPr>
          <a:lstStyle/>
          <a:p>
            <a:endParaRPr lang="zh-CN" altLang="en-US">
              <a:solidFill>
                <a:srgbClr val="111111"/>
              </a:solidFill>
            </a:endParaRPr>
          </a:p>
        </p:txBody>
      </p:sp>
      <p:grpSp>
        <p:nvGrpSpPr>
          <p:cNvPr id="4" name="Group 13"/>
          <p:cNvGrpSpPr>
            <a:grpSpLocks/>
          </p:cNvGrpSpPr>
          <p:nvPr/>
        </p:nvGrpSpPr>
        <p:grpSpPr bwMode="auto">
          <a:xfrm>
            <a:off x="6934200" y="1818067"/>
            <a:ext cx="2295348" cy="1669879"/>
            <a:chOff x="0" y="0"/>
            <a:chExt cx="1573" cy="1251"/>
          </a:xfrm>
        </p:grpSpPr>
        <p:sp>
          <p:nvSpPr>
            <p:cNvPr id="32" name="AutoShape 14"/>
            <p:cNvSpPr>
              <a:spLocks noChangeArrowheads="1"/>
            </p:cNvSpPr>
            <p:nvPr/>
          </p:nvSpPr>
          <p:spPr bwMode="auto">
            <a:xfrm>
              <a:off x="0" y="0"/>
              <a:ext cx="1573" cy="1251"/>
            </a:xfrm>
            <a:prstGeom prst="diamond">
              <a:avLst/>
            </a:prstGeom>
            <a:gradFill rotWithShape="1">
              <a:gsLst>
                <a:gs pos="0">
                  <a:srgbClr val="1B4F93"/>
                </a:gs>
                <a:gs pos="100000">
                  <a:srgbClr val="1B4F93">
                    <a:gamma/>
                    <a:tint val="44314"/>
                    <a:invGamma/>
                  </a:srgbClr>
                </a:gs>
              </a:gsLst>
              <a:lin ang="5400000" scaled="1"/>
            </a:gradFill>
            <a:ln w="9525">
              <a:noFill/>
              <a:miter lim="800000"/>
              <a:headEnd/>
              <a:tailEnd/>
            </a:ln>
            <a:effectLst/>
            <a:scene3d>
              <a:camera prst="legacyObliqueBottom">
                <a:rot lat="20099999" lon="0" rev="0"/>
              </a:camera>
              <a:lightRig rig="legacyNormal2" dir="t"/>
            </a:scene3d>
            <a:sp3d extrusionH="163500" prstMaterial="legacyPlastic">
              <a:bevelT w="13500" h="13500" prst="angle"/>
              <a:bevelB w="13500" h="13500" prst="angle"/>
              <a:extrusionClr>
                <a:srgbClr val="1B4F93"/>
              </a:extrusionClr>
            </a:sp3d>
          </p:spPr>
          <p:txBody>
            <a:bodyPr wrap="none" anchor="ctr">
              <a:flatTx/>
            </a:bodyPr>
            <a:lstStyle/>
            <a:p>
              <a:endParaRPr lang="zh-CN" altLang="en-US">
                <a:solidFill>
                  <a:srgbClr val="111111"/>
                </a:solidFill>
              </a:endParaRPr>
            </a:p>
          </p:txBody>
        </p:sp>
        <p:sp>
          <p:nvSpPr>
            <p:cNvPr id="33" name="Line 15"/>
            <p:cNvSpPr>
              <a:spLocks noChangeShapeType="1"/>
            </p:cNvSpPr>
            <p:nvPr/>
          </p:nvSpPr>
          <p:spPr bwMode="auto">
            <a:xfrm>
              <a:off x="7" y="624"/>
              <a:ext cx="787" cy="433"/>
            </a:xfrm>
            <a:prstGeom prst="line">
              <a:avLst/>
            </a:prstGeom>
            <a:noFill/>
            <a:ln w="6350">
              <a:solidFill>
                <a:srgbClr val="FFFFFF">
                  <a:alpha val="29999"/>
                </a:srgbClr>
              </a:solidFill>
              <a:round/>
              <a:headEnd/>
              <a:tailEnd/>
            </a:ln>
            <a:effectLst/>
          </p:spPr>
          <p:txBody>
            <a:bodyPr/>
            <a:lstStyle/>
            <a:p>
              <a:endParaRPr lang="zh-CN" altLang="en-US">
                <a:solidFill>
                  <a:srgbClr val="111111"/>
                </a:solidFill>
              </a:endParaRPr>
            </a:p>
          </p:txBody>
        </p:sp>
      </p:grpSp>
      <p:sp>
        <p:nvSpPr>
          <p:cNvPr id="34" name="Text Box 18"/>
          <p:cNvSpPr txBox="1">
            <a:spLocks noChangeArrowheads="1"/>
          </p:cNvSpPr>
          <p:nvPr/>
        </p:nvSpPr>
        <p:spPr bwMode="auto">
          <a:xfrm>
            <a:off x="7284316" y="2453064"/>
            <a:ext cx="1707284" cy="646329"/>
          </a:xfrm>
          <a:prstGeom prst="rect">
            <a:avLst/>
          </a:prstGeom>
          <a:noFill/>
          <a:ln w="9525">
            <a:noFill/>
            <a:miter lim="800000"/>
            <a:headEnd/>
            <a:tailEnd/>
          </a:ln>
          <a:effectLst/>
        </p:spPr>
        <p:txBody>
          <a:bodyPr lIns="91438" tIns="45719" rIns="91438" bIns="45719">
            <a:spAutoFit/>
          </a:bodyPr>
          <a:lstStyle/>
          <a:p>
            <a:pPr algn="ctr">
              <a:spcBef>
                <a:spcPct val="50000"/>
              </a:spcBef>
            </a:pPr>
            <a:r>
              <a:rPr lang="zh-CN" altLang="en-US" b="1" dirty="0">
                <a:solidFill>
                  <a:srgbClr val="FFFF00"/>
                </a:solidFill>
              </a:rPr>
              <a:t>革命建立什么样的社会？</a:t>
            </a:r>
          </a:p>
        </p:txBody>
      </p:sp>
      <p:sp>
        <p:nvSpPr>
          <p:cNvPr id="35" name="矩形 34"/>
          <p:cNvSpPr/>
          <p:nvPr/>
        </p:nvSpPr>
        <p:spPr>
          <a:xfrm>
            <a:off x="7272738" y="3518647"/>
            <a:ext cx="1610976" cy="635001"/>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zh-CN" altLang="en-US" sz="2400" dirty="0">
                <a:solidFill>
                  <a:srgbClr val="111111">
                    <a:lumMod val="75000"/>
                    <a:lumOff val="25000"/>
                  </a:srgbClr>
                </a:solidFill>
                <a:latin typeface="黑体" pitchFamily="49" charset="-122"/>
                <a:ea typeface="黑体" pitchFamily="49" charset="-122"/>
              </a:rPr>
              <a:t>革命目的</a:t>
            </a:r>
          </a:p>
        </p:txBody>
      </p:sp>
      <p:sp>
        <p:nvSpPr>
          <p:cNvPr id="31" name="AutoShape 6"/>
          <p:cNvSpPr>
            <a:spLocks noChangeArrowheads="1"/>
          </p:cNvSpPr>
          <p:nvPr/>
        </p:nvSpPr>
        <p:spPr bwMode="auto">
          <a:xfrm>
            <a:off x="4627568" y="1976907"/>
            <a:ext cx="2295349" cy="1669878"/>
          </a:xfrm>
          <a:prstGeom prst="diamond">
            <a:avLst/>
          </a:prstGeom>
          <a:solidFill>
            <a:srgbClr val="F8F8F8"/>
          </a:solidFill>
          <a:ln w="9525">
            <a:noFill/>
            <a:miter lim="800000"/>
            <a:headEnd/>
            <a:tailEnd/>
          </a:ln>
          <a:effectLst/>
          <a:scene3d>
            <a:camera prst="legacyObliqueBottom">
              <a:rot lat="20099999" lon="0" rev="0"/>
            </a:camera>
            <a:lightRig rig="legacyFlat2" dir="t"/>
          </a:scene3d>
          <a:sp3d extrusionH="163500" prstMaterial="legacyPlastic">
            <a:bevelT w="13500" h="13500" prst="angle"/>
            <a:bevelB w="13500" h="13500" prst="angle"/>
            <a:extrusionClr>
              <a:srgbClr val="F8F8F8"/>
            </a:extrusionClr>
          </a:sp3d>
        </p:spPr>
        <p:txBody>
          <a:bodyPr wrap="none" lIns="91438" tIns="45719" rIns="91438" bIns="45719" anchor="ctr">
            <a:flatTx/>
          </a:bodyPr>
          <a:lstStyle/>
          <a:p>
            <a:endParaRPr lang="zh-CN" altLang="en-US">
              <a:solidFill>
                <a:srgbClr val="111111"/>
              </a:solidFill>
            </a:endParaRPr>
          </a:p>
        </p:txBody>
      </p:sp>
      <p:grpSp>
        <p:nvGrpSpPr>
          <p:cNvPr id="5" name="Group 13"/>
          <p:cNvGrpSpPr>
            <a:grpSpLocks/>
          </p:cNvGrpSpPr>
          <p:nvPr/>
        </p:nvGrpSpPr>
        <p:grpSpPr bwMode="auto">
          <a:xfrm>
            <a:off x="4623179" y="1818067"/>
            <a:ext cx="2295348" cy="1669879"/>
            <a:chOff x="0" y="0"/>
            <a:chExt cx="1573" cy="1251"/>
          </a:xfrm>
        </p:grpSpPr>
        <p:sp>
          <p:nvSpPr>
            <p:cNvPr id="37" name="AutoShape 14"/>
            <p:cNvSpPr>
              <a:spLocks noChangeArrowheads="1"/>
            </p:cNvSpPr>
            <p:nvPr/>
          </p:nvSpPr>
          <p:spPr bwMode="auto">
            <a:xfrm>
              <a:off x="0" y="0"/>
              <a:ext cx="1573" cy="1251"/>
            </a:xfrm>
            <a:prstGeom prst="diamond">
              <a:avLst/>
            </a:prstGeom>
            <a:gradFill rotWithShape="1">
              <a:gsLst>
                <a:gs pos="0">
                  <a:srgbClr val="1B4F93"/>
                </a:gs>
                <a:gs pos="100000">
                  <a:srgbClr val="1B4F93">
                    <a:gamma/>
                    <a:tint val="44314"/>
                    <a:invGamma/>
                  </a:srgbClr>
                </a:gs>
              </a:gsLst>
              <a:lin ang="5400000" scaled="1"/>
            </a:gradFill>
            <a:ln w="9525">
              <a:noFill/>
              <a:miter lim="800000"/>
              <a:headEnd/>
              <a:tailEnd/>
            </a:ln>
            <a:effectLst/>
            <a:scene3d>
              <a:camera prst="legacyObliqueBottom">
                <a:rot lat="20099999" lon="0" rev="0"/>
              </a:camera>
              <a:lightRig rig="legacyNormal2" dir="t"/>
            </a:scene3d>
            <a:sp3d extrusionH="163500" prstMaterial="legacyPlastic">
              <a:bevelT w="13500" h="13500" prst="angle"/>
              <a:bevelB w="13500" h="13500" prst="angle"/>
              <a:extrusionClr>
                <a:srgbClr val="1B4F93"/>
              </a:extrusionClr>
            </a:sp3d>
          </p:spPr>
          <p:txBody>
            <a:bodyPr wrap="none" anchor="ctr">
              <a:flatTx/>
            </a:bodyPr>
            <a:lstStyle/>
            <a:p>
              <a:endParaRPr lang="zh-CN" altLang="en-US">
                <a:solidFill>
                  <a:srgbClr val="111111"/>
                </a:solidFill>
              </a:endParaRPr>
            </a:p>
          </p:txBody>
        </p:sp>
        <p:sp>
          <p:nvSpPr>
            <p:cNvPr id="38" name="Line 15"/>
            <p:cNvSpPr>
              <a:spLocks noChangeShapeType="1"/>
            </p:cNvSpPr>
            <p:nvPr/>
          </p:nvSpPr>
          <p:spPr bwMode="auto">
            <a:xfrm>
              <a:off x="7" y="624"/>
              <a:ext cx="787" cy="433"/>
            </a:xfrm>
            <a:prstGeom prst="line">
              <a:avLst/>
            </a:prstGeom>
            <a:noFill/>
            <a:ln w="6350">
              <a:solidFill>
                <a:srgbClr val="FFFFFF">
                  <a:alpha val="29999"/>
                </a:srgbClr>
              </a:solidFill>
              <a:round/>
              <a:headEnd/>
              <a:tailEnd/>
            </a:ln>
            <a:effectLst/>
          </p:spPr>
          <p:txBody>
            <a:bodyPr/>
            <a:lstStyle/>
            <a:p>
              <a:endParaRPr lang="zh-CN" altLang="en-US">
                <a:solidFill>
                  <a:srgbClr val="111111"/>
                </a:solidFill>
              </a:endParaRPr>
            </a:p>
          </p:txBody>
        </p:sp>
      </p:grpSp>
      <p:sp>
        <p:nvSpPr>
          <p:cNvPr id="39" name="Text Box 18"/>
          <p:cNvSpPr txBox="1">
            <a:spLocks noChangeArrowheads="1"/>
          </p:cNvSpPr>
          <p:nvPr/>
        </p:nvSpPr>
        <p:spPr bwMode="auto">
          <a:xfrm>
            <a:off x="4935453" y="2556223"/>
            <a:ext cx="1707284" cy="369330"/>
          </a:xfrm>
          <a:prstGeom prst="rect">
            <a:avLst/>
          </a:prstGeom>
          <a:noFill/>
          <a:ln w="9525">
            <a:noFill/>
            <a:miter lim="800000"/>
            <a:headEnd/>
            <a:tailEnd/>
          </a:ln>
          <a:effectLst/>
        </p:spPr>
        <p:txBody>
          <a:bodyPr lIns="91438" tIns="45719" rIns="91438" bIns="45719">
            <a:spAutoFit/>
          </a:bodyPr>
          <a:lstStyle/>
          <a:p>
            <a:pPr algn="ctr">
              <a:spcBef>
                <a:spcPct val="50000"/>
              </a:spcBef>
            </a:pPr>
            <a:r>
              <a:rPr lang="zh-CN" altLang="en-US" b="1" dirty="0">
                <a:solidFill>
                  <a:srgbClr val="FFFF00"/>
                </a:solidFill>
              </a:rPr>
              <a:t>怎样革命？</a:t>
            </a:r>
            <a:r>
              <a:rPr lang="zh-CN" altLang="en-US" dirty="0">
                <a:solidFill>
                  <a:srgbClr val="111111"/>
                </a:solidFill>
              </a:rPr>
              <a:t> </a:t>
            </a:r>
          </a:p>
        </p:txBody>
      </p:sp>
      <p:sp>
        <p:nvSpPr>
          <p:cNvPr id="40" name="矩形 39"/>
          <p:cNvSpPr/>
          <p:nvPr/>
        </p:nvSpPr>
        <p:spPr>
          <a:xfrm>
            <a:off x="5004048" y="3523986"/>
            <a:ext cx="1656184" cy="629661"/>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zh-CN" altLang="en-US" sz="2400" dirty="0">
                <a:solidFill>
                  <a:srgbClr val="111111">
                    <a:lumMod val="75000"/>
                    <a:lumOff val="25000"/>
                  </a:srgbClr>
                </a:solidFill>
                <a:latin typeface="黑体" pitchFamily="49" charset="-122"/>
                <a:ea typeface="黑体" pitchFamily="49" charset="-122"/>
              </a:rPr>
              <a:t>方式方法</a:t>
            </a:r>
            <a:endParaRPr lang="en-US" altLang="zh-CN" sz="2400" dirty="0">
              <a:solidFill>
                <a:srgbClr val="111111">
                  <a:lumMod val="75000"/>
                  <a:lumOff val="25000"/>
                </a:srgbClr>
              </a:solidFill>
              <a:latin typeface="黑体" pitchFamily="49" charset="-122"/>
              <a:ea typeface="黑体" pitchFamily="49" charset="-122"/>
            </a:endParaRPr>
          </a:p>
        </p:txBody>
      </p:sp>
      <p:sp>
        <p:nvSpPr>
          <p:cNvPr id="43" name="下箭头 42"/>
          <p:cNvSpPr/>
          <p:nvPr/>
        </p:nvSpPr>
        <p:spPr>
          <a:xfrm>
            <a:off x="1043608" y="4297661"/>
            <a:ext cx="216024" cy="216024"/>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44" name="TextBox 43"/>
          <p:cNvSpPr txBox="1"/>
          <p:nvPr/>
        </p:nvSpPr>
        <p:spPr>
          <a:xfrm>
            <a:off x="539552" y="4585697"/>
            <a:ext cx="1296144" cy="646331"/>
          </a:xfrm>
          <a:prstGeom prst="rect">
            <a:avLst/>
          </a:prstGeom>
          <a:noFill/>
        </p:spPr>
        <p:txBody>
          <a:bodyPr wrap="square" rtlCol="0">
            <a:spAutoFit/>
          </a:bodyPr>
          <a:lstStyle/>
          <a:p>
            <a:r>
              <a:rPr lang="zh-CN" altLang="en-US" dirty="0">
                <a:solidFill>
                  <a:srgbClr val="111111"/>
                </a:solidFill>
              </a:rPr>
              <a:t>基本国情主要矛盾</a:t>
            </a:r>
          </a:p>
        </p:txBody>
      </p:sp>
      <p:sp>
        <p:nvSpPr>
          <p:cNvPr id="45" name="下箭头 44"/>
          <p:cNvSpPr/>
          <p:nvPr/>
        </p:nvSpPr>
        <p:spPr>
          <a:xfrm>
            <a:off x="3347864" y="4297661"/>
            <a:ext cx="216024" cy="216024"/>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46" name="TextBox 45"/>
          <p:cNvSpPr txBox="1"/>
          <p:nvPr/>
        </p:nvSpPr>
        <p:spPr>
          <a:xfrm>
            <a:off x="2699792" y="4657700"/>
            <a:ext cx="1440160" cy="646331"/>
          </a:xfrm>
          <a:prstGeom prst="rect">
            <a:avLst/>
          </a:prstGeom>
          <a:noFill/>
        </p:spPr>
        <p:txBody>
          <a:bodyPr wrap="square" rtlCol="0">
            <a:spAutoFit/>
          </a:bodyPr>
          <a:lstStyle/>
          <a:p>
            <a:r>
              <a:rPr lang="zh-CN" altLang="en-US" dirty="0">
                <a:solidFill>
                  <a:srgbClr val="111111"/>
                </a:solidFill>
              </a:rPr>
              <a:t>革命总路线</a:t>
            </a:r>
            <a:endParaRPr lang="en-US" altLang="zh-CN" dirty="0">
              <a:solidFill>
                <a:srgbClr val="111111"/>
              </a:solidFill>
            </a:endParaRPr>
          </a:p>
          <a:p>
            <a:r>
              <a:rPr lang="zh-CN" altLang="en-US" dirty="0">
                <a:solidFill>
                  <a:srgbClr val="111111"/>
                </a:solidFill>
              </a:rPr>
              <a:t>阶级分析法</a:t>
            </a:r>
          </a:p>
        </p:txBody>
      </p:sp>
      <p:sp>
        <p:nvSpPr>
          <p:cNvPr id="47" name="下箭头 46"/>
          <p:cNvSpPr/>
          <p:nvPr/>
        </p:nvSpPr>
        <p:spPr>
          <a:xfrm>
            <a:off x="5724128" y="4297661"/>
            <a:ext cx="216024" cy="216024"/>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48" name="TextBox 47"/>
          <p:cNvSpPr txBox="1"/>
          <p:nvPr/>
        </p:nvSpPr>
        <p:spPr>
          <a:xfrm>
            <a:off x="5220072" y="4585697"/>
            <a:ext cx="1296144" cy="646331"/>
          </a:xfrm>
          <a:prstGeom prst="rect">
            <a:avLst/>
          </a:prstGeom>
          <a:noFill/>
        </p:spPr>
        <p:txBody>
          <a:bodyPr wrap="square" rtlCol="0">
            <a:spAutoFit/>
          </a:bodyPr>
          <a:lstStyle/>
          <a:p>
            <a:r>
              <a:rPr lang="zh-CN" altLang="en-US" dirty="0">
                <a:solidFill>
                  <a:srgbClr val="111111"/>
                </a:solidFill>
              </a:rPr>
              <a:t>革命道路</a:t>
            </a:r>
            <a:endParaRPr lang="en-US" altLang="zh-CN" dirty="0">
              <a:solidFill>
                <a:srgbClr val="111111"/>
              </a:solidFill>
            </a:endParaRPr>
          </a:p>
          <a:p>
            <a:r>
              <a:rPr lang="zh-CN" altLang="en-US" dirty="0">
                <a:solidFill>
                  <a:srgbClr val="111111"/>
                </a:solidFill>
              </a:rPr>
              <a:t>三大法宝</a:t>
            </a:r>
          </a:p>
        </p:txBody>
      </p:sp>
      <p:sp>
        <p:nvSpPr>
          <p:cNvPr id="49" name="下箭头 48"/>
          <p:cNvSpPr/>
          <p:nvPr/>
        </p:nvSpPr>
        <p:spPr>
          <a:xfrm>
            <a:off x="7956376" y="4297661"/>
            <a:ext cx="216024" cy="216024"/>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50" name="TextBox 49"/>
          <p:cNvSpPr txBox="1"/>
          <p:nvPr/>
        </p:nvSpPr>
        <p:spPr>
          <a:xfrm>
            <a:off x="7524328" y="4585692"/>
            <a:ext cx="1224136" cy="369332"/>
          </a:xfrm>
          <a:prstGeom prst="rect">
            <a:avLst/>
          </a:prstGeom>
          <a:noFill/>
        </p:spPr>
        <p:txBody>
          <a:bodyPr wrap="square" rtlCol="0">
            <a:spAutoFit/>
          </a:bodyPr>
          <a:lstStyle/>
          <a:p>
            <a:r>
              <a:rPr lang="zh-CN" altLang="en-US" dirty="0">
                <a:solidFill>
                  <a:srgbClr val="111111"/>
                </a:solidFill>
              </a:rPr>
              <a:t>基本纲领</a:t>
            </a:r>
          </a:p>
        </p:txBody>
      </p:sp>
    </p:spTree>
    <p:extLst>
      <p:ext uri="{BB962C8B-B14F-4D97-AF65-F5344CB8AC3E}">
        <p14:creationId xmlns:p14="http://schemas.microsoft.com/office/powerpoint/2010/main" val="41771147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a:spLocks noChangeArrowheads="1"/>
          </p:cNvSpPr>
          <p:nvPr/>
        </p:nvSpPr>
        <p:spPr bwMode="auto">
          <a:xfrm>
            <a:off x="1907704" y="193204"/>
            <a:ext cx="5143500" cy="523220"/>
          </a:xfrm>
          <a:prstGeom prst="rect">
            <a:avLst/>
          </a:prstGeom>
          <a:solidFill>
            <a:schemeClr val="bg1"/>
          </a:solidFill>
          <a:ln>
            <a:solidFill>
              <a:schemeClr val="bg1"/>
            </a:solidFill>
          </a:ln>
        </p:spPr>
        <p:txBody>
          <a:bodyPr>
            <a:spAutoFit/>
          </a:bodyPr>
          <a:lstStyle>
            <a:defPPr>
              <a:defRPr lang="zh-CN"/>
            </a:defPPr>
            <a:lvl1pPr algn="ctr">
              <a:defRPr sz="2400" b="1">
                <a:latin typeface="微软雅黑" pitchFamily="34" charset="-122"/>
                <a:ea typeface="微软雅黑" pitchFamily="34" charset="-122"/>
              </a:defRPr>
            </a:lvl1pPr>
          </a:lstStyle>
          <a:p>
            <a:pPr>
              <a:defRPr/>
            </a:pPr>
            <a:r>
              <a:rPr lang="zh-CN" altLang="en-US" sz="2800" dirty="0">
                <a:solidFill>
                  <a:srgbClr val="111111"/>
                </a:solidFill>
                <a:sym typeface="Arial" pitchFamily="34" charset="0"/>
              </a:rPr>
              <a:t>新民主主义革命</a:t>
            </a:r>
          </a:p>
        </p:txBody>
      </p:sp>
      <p:sp>
        <p:nvSpPr>
          <p:cNvPr id="7" name="燕尾形 6"/>
          <p:cNvSpPr/>
          <p:nvPr/>
        </p:nvSpPr>
        <p:spPr>
          <a:xfrm>
            <a:off x="857224" y="1071553"/>
            <a:ext cx="2571768" cy="535785"/>
          </a:xfrm>
          <a:prstGeom prst="chevron">
            <a:avLst/>
          </a:prstGeom>
          <a:solidFill>
            <a:schemeClr val="accent3">
              <a:lumMod val="85000"/>
            </a:schemeClr>
          </a:solidFill>
          <a:ln>
            <a:solidFill>
              <a:schemeClr val="accent3">
                <a:lumMod val="8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111111"/>
                </a:solidFill>
              </a:rPr>
              <a:t>社会性质</a:t>
            </a:r>
          </a:p>
        </p:txBody>
      </p:sp>
      <p:sp>
        <p:nvSpPr>
          <p:cNvPr id="9" name="燕尾形 8"/>
          <p:cNvSpPr/>
          <p:nvPr/>
        </p:nvSpPr>
        <p:spPr>
          <a:xfrm>
            <a:off x="3214678" y="1071553"/>
            <a:ext cx="2571768" cy="535785"/>
          </a:xfrm>
          <a:prstGeom prst="chevron">
            <a:avLst/>
          </a:prstGeom>
          <a:solidFill>
            <a:srgbClr val="74D6F4"/>
          </a:solidFill>
          <a:ln>
            <a:solidFill>
              <a:srgbClr val="74D6F4"/>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111111"/>
                </a:solidFill>
              </a:rPr>
              <a:t>主要矛盾</a:t>
            </a:r>
          </a:p>
        </p:txBody>
      </p:sp>
      <p:sp>
        <p:nvSpPr>
          <p:cNvPr id="10" name="燕尾形 9"/>
          <p:cNvSpPr/>
          <p:nvPr/>
        </p:nvSpPr>
        <p:spPr>
          <a:xfrm>
            <a:off x="5572132" y="1071553"/>
            <a:ext cx="2571768" cy="535785"/>
          </a:xfrm>
          <a:prstGeom prst="chevron">
            <a:avLst/>
          </a:prstGeom>
          <a:solidFill>
            <a:srgbClr val="0070C0"/>
          </a:solidFill>
          <a:ln>
            <a:solidFill>
              <a:srgbClr val="0070C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111111"/>
                </a:solidFill>
              </a:rPr>
              <a:t>革命任务</a:t>
            </a:r>
          </a:p>
        </p:txBody>
      </p:sp>
      <p:sp>
        <p:nvSpPr>
          <p:cNvPr id="12" name="圆角矩形 11"/>
          <p:cNvSpPr/>
          <p:nvPr/>
        </p:nvSpPr>
        <p:spPr>
          <a:xfrm>
            <a:off x="1143000" y="2143125"/>
            <a:ext cx="1714500" cy="476250"/>
          </a:xfrm>
          <a:prstGeom prst="roundRect">
            <a:avLst/>
          </a:prstGeom>
          <a:solidFill>
            <a:schemeClr val="bg2">
              <a:lumMod val="40000"/>
              <a:lumOff val="6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111111"/>
                </a:solidFill>
              </a:rPr>
              <a:t>半殖民地</a:t>
            </a:r>
          </a:p>
        </p:txBody>
      </p:sp>
      <p:sp>
        <p:nvSpPr>
          <p:cNvPr id="13" name="圆角矩形 12"/>
          <p:cNvSpPr/>
          <p:nvPr/>
        </p:nvSpPr>
        <p:spPr>
          <a:xfrm>
            <a:off x="1143000" y="3036094"/>
            <a:ext cx="1714500" cy="476250"/>
          </a:xfrm>
          <a:prstGeom prst="roundRect">
            <a:avLst/>
          </a:prstGeom>
          <a:solidFill>
            <a:schemeClr val="bg2">
              <a:lumMod val="40000"/>
              <a:lumOff val="6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111111"/>
                </a:solidFill>
              </a:rPr>
              <a:t>半封建</a:t>
            </a:r>
          </a:p>
        </p:txBody>
      </p:sp>
      <p:sp>
        <p:nvSpPr>
          <p:cNvPr id="14" name="圆角矩形 13"/>
          <p:cNvSpPr/>
          <p:nvPr/>
        </p:nvSpPr>
        <p:spPr>
          <a:xfrm>
            <a:off x="3500438" y="2143125"/>
            <a:ext cx="1714500" cy="476250"/>
          </a:xfrm>
          <a:prstGeom prst="roundRect">
            <a:avLst/>
          </a:prstGeom>
          <a:solidFill>
            <a:srgbClr val="74D6F4"/>
          </a:solidFill>
          <a:ln>
            <a:solidFill>
              <a:srgbClr val="74D6F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111111"/>
                </a:solidFill>
              </a:rPr>
              <a:t>民族矛盾</a:t>
            </a:r>
          </a:p>
        </p:txBody>
      </p:sp>
      <p:sp>
        <p:nvSpPr>
          <p:cNvPr id="15" name="圆角矩形 14"/>
          <p:cNvSpPr/>
          <p:nvPr/>
        </p:nvSpPr>
        <p:spPr>
          <a:xfrm>
            <a:off x="3500438" y="3036094"/>
            <a:ext cx="1714500" cy="476250"/>
          </a:xfrm>
          <a:prstGeom prst="roundRect">
            <a:avLst/>
          </a:prstGeom>
          <a:solidFill>
            <a:srgbClr val="74D6F4"/>
          </a:solidFill>
          <a:ln>
            <a:solidFill>
              <a:srgbClr val="74D6F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111111"/>
                </a:solidFill>
              </a:rPr>
              <a:t>阶级矛盾</a:t>
            </a:r>
          </a:p>
        </p:txBody>
      </p:sp>
      <p:sp>
        <p:nvSpPr>
          <p:cNvPr id="16" name="圆角矩形 15"/>
          <p:cNvSpPr/>
          <p:nvPr/>
        </p:nvSpPr>
        <p:spPr>
          <a:xfrm>
            <a:off x="5786438" y="2143125"/>
            <a:ext cx="1714500" cy="476250"/>
          </a:xfrm>
          <a:prstGeom prst="roundRect">
            <a:avLst/>
          </a:prstGeom>
          <a:solidFill>
            <a:srgbClr val="0070C0"/>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111111"/>
                </a:solidFill>
              </a:rPr>
              <a:t>反帝</a:t>
            </a:r>
          </a:p>
        </p:txBody>
      </p:sp>
      <p:sp>
        <p:nvSpPr>
          <p:cNvPr id="17" name="圆角矩形 16"/>
          <p:cNvSpPr/>
          <p:nvPr/>
        </p:nvSpPr>
        <p:spPr>
          <a:xfrm>
            <a:off x="5786438" y="3036094"/>
            <a:ext cx="1714500" cy="476250"/>
          </a:xfrm>
          <a:prstGeom prst="roundRect">
            <a:avLst/>
          </a:prstGeom>
          <a:solidFill>
            <a:srgbClr val="0070C0"/>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111111"/>
                </a:solidFill>
              </a:rPr>
              <a:t>反封</a:t>
            </a:r>
          </a:p>
        </p:txBody>
      </p:sp>
      <p:sp>
        <p:nvSpPr>
          <p:cNvPr id="18" name="右大括号 17"/>
          <p:cNvSpPr/>
          <p:nvPr/>
        </p:nvSpPr>
        <p:spPr>
          <a:xfrm>
            <a:off x="3000375" y="2321724"/>
            <a:ext cx="357188" cy="1012031"/>
          </a:xfrm>
          <a:prstGeom prst="rightBrace">
            <a:avLst>
              <a:gd name="adj1" fmla="val 23217"/>
              <a:gd name="adj2" fmla="val 5000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111111"/>
              </a:solidFill>
            </a:endParaRPr>
          </a:p>
        </p:txBody>
      </p:sp>
      <p:sp>
        <p:nvSpPr>
          <p:cNvPr id="19" name="右大括号 18"/>
          <p:cNvSpPr/>
          <p:nvPr/>
        </p:nvSpPr>
        <p:spPr>
          <a:xfrm>
            <a:off x="5357820" y="2321724"/>
            <a:ext cx="357187" cy="1012031"/>
          </a:xfrm>
          <a:prstGeom prst="rightBrace">
            <a:avLst>
              <a:gd name="adj1" fmla="val 23217"/>
              <a:gd name="adj2" fmla="val 5000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111111"/>
              </a:solidFill>
            </a:endParaRPr>
          </a:p>
        </p:txBody>
      </p:sp>
      <p:sp>
        <p:nvSpPr>
          <p:cNvPr id="21" name="下箭头 20"/>
          <p:cNvSpPr/>
          <p:nvPr/>
        </p:nvSpPr>
        <p:spPr>
          <a:xfrm>
            <a:off x="6500813" y="3571875"/>
            <a:ext cx="285750" cy="535782"/>
          </a:xfrm>
          <a:prstGeom prst="down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sp>
        <p:nvSpPr>
          <p:cNvPr id="22" name="圆角矩形 21"/>
          <p:cNvSpPr/>
          <p:nvPr/>
        </p:nvSpPr>
        <p:spPr>
          <a:xfrm>
            <a:off x="5143509" y="4167189"/>
            <a:ext cx="3000375" cy="5953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002060"/>
                </a:solidFill>
              </a:rPr>
              <a:t>资产阶级民主革命</a:t>
            </a:r>
          </a:p>
        </p:txBody>
      </p:sp>
      <p:sp>
        <p:nvSpPr>
          <p:cNvPr id="23" name="左箭头 22"/>
          <p:cNvSpPr/>
          <p:nvPr/>
        </p:nvSpPr>
        <p:spPr>
          <a:xfrm>
            <a:off x="3857625" y="4345783"/>
            <a:ext cx="1214438" cy="238125"/>
          </a:xfrm>
          <a:prstGeom prst="lef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4" name="矩形 23"/>
          <p:cNvSpPr>
            <a:spLocks noChangeArrowheads="1"/>
          </p:cNvSpPr>
          <p:nvPr/>
        </p:nvSpPr>
        <p:spPr bwMode="auto">
          <a:xfrm>
            <a:off x="4067944" y="3937624"/>
            <a:ext cx="773112" cy="1200329"/>
          </a:xfrm>
          <a:prstGeom prst="rect">
            <a:avLst/>
          </a:prstGeom>
          <a:noFill/>
          <a:ln w="9525">
            <a:noFill/>
            <a:miter lim="800000"/>
            <a:headEnd/>
            <a:tailEnd/>
          </a:ln>
        </p:spPr>
        <p:txBody>
          <a:bodyPr>
            <a:spAutoFit/>
          </a:bodyPr>
          <a:lstStyle/>
          <a:p>
            <a:r>
              <a:rPr lang="zh-CN" altLang="en-US" sz="7200" b="1" dirty="0">
                <a:solidFill>
                  <a:srgbClr val="C00000"/>
                </a:solidFill>
                <a:ea typeface="宋体" pitchFamily="2" charset="-122"/>
              </a:rPr>
              <a:t>？</a:t>
            </a:r>
          </a:p>
        </p:txBody>
      </p:sp>
      <p:sp>
        <p:nvSpPr>
          <p:cNvPr id="25" name="圆角矩形 24"/>
          <p:cNvSpPr/>
          <p:nvPr/>
        </p:nvSpPr>
        <p:spPr>
          <a:xfrm>
            <a:off x="1285879" y="4167189"/>
            <a:ext cx="2500313" cy="5953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C00000"/>
                </a:solidFill>
              </a:rPr>
              <a:t>新</a:t>
            </a:r>
            <a:r>
              <a:rPr lang="zh-CN" altLang="en-US" sz="2400" dirty="0">
                <a:solidFill>
                  <a:srgbClr val="002060"/>
                </a:solidFill>
              </a:rPr>
              <a:t>民主主义革命</a:t>
            </a:r>
          </a:p>
        </p:txBody>
      </p:sp>
    </p:spTree>
    <p:extLst>
      <p:ext uri="{BB962C8B-B14F-4D97-AF65-F5344CB8AC3E}">
        <p14:creationId xmlns:p14="http://schemas.microsoft.com/office/powerpoint/2010/main" val="33603865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slide(fromBottom)">
                                      <p:cBhvr>
                                        <p:cTn id="63" dur="500"/>
                                        <p:tgtEl>
                                          <p:spTgt spid="21"/>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slide(fromBottom)">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slide(fromBottom)">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slide(fromBottom)">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3" grpId="0" animBg="1"/>
      <p:bldP spid="24"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a:spLocks noChangeArrowheads="1"/>
          </p:cNvSpPr>
          <p:nvPr/>
        </p:nvSpPr>
        <p:spPr bwMode="auto">
          <a:xfrm>
            <a:off x="1979712" y="265212"/>
            <a:ext cx="5143500" cy="523220"/>
          </a:xfrm>
          <a:prstGeom prst="rect">
            <a:avLst/>
          </a:prstGeom>
          <a:solidFill>
            <a:schemeClr val="bg1"/>
          </a:solidFill>
          <a:ln>
            <a:solidFill>
              <a:schemeClr val="bg1"/>
            </a:solidFill>
          </a:ln>
        </p:spPr>
        <p:txBody>
          <a:bodyPr>
            <a:spAutoFit/>
          </a:bodyPr>
          <a:lstStyle>
            <a:defPPr>
              <a:defRPr lang="zh-CN"/>
            </a:defPPr>
            <a:lvl1pPr algn="ctr">
              <a:defRPr sz="2400" b="1">
                <a:latin typeface="微软雅黑" pitchFamily="34" charset="-122"/>
                <a:ea typeface="微软雅黑" pitchFamily="34" charset="-122"/>
              </a:defRPr>
            </a:lvl1pPr>
          </a:lstStyle>
          <a:p>
            <a:pPr>
              <a:defRPr/>
            </a:pPr>
            <a:r>
              <a:rPr lang="zh-CN" altLang="en-US" sz="2800" dirty="0">
                <a:solidFill>
                  <a:srgbClr val="111111"/>
                </a:solidFill>
                <a:sym typeface="Arial" pitchFamily="34" charset="0"/>
              </a:rPr>
              <a:t>新民主主义革命</a:t>
            </a:r>
          </a:p>
        </p:txBody>
      </p:sp>
      <p:sp>
        <p:nvSpPr>
          <p:cNvPr id="10" name="燕尾形 9"/>
          <p:cNvSpPr/>
          <p:nvPr/>
        </p:nvSpPr>
        <p:spPr>
          <a:xfrm>
            <a:off x="1071538" y="1250148"/>
            <a:ext cx="3786214" cy="535785"/>
          </a:xfrm>
          <a:prstGeom prst="chevron">
            <a:avLst/>
          </a:prstGeom>
          <a:solidFill>
            <a:schemeClr val="bg2">
              <a:lumMod val="40000"/>
              <a:lumOff val="60000"/>
            </a:schemeClr>
          </a:solidFill>
          <a:ln>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111111"/>
                </a:solidFill>
              </a:rPr>
              <a:t>革命任务</a:t>
            </a:r>
          </a:p>
        </p:txBody>
      </p:sp>
      <p:sp>
        <p:nvSpPr>
          <p:cNvPr id="16" name="圆角矩形 15"/>
          <p:cNvSpPr/>
          <p:nvPr/>
        </p:nvSpPr>
        <p:spPr>
          <a:xfrm>
            <a:off x="1143000" y="2024063"/>
            <a:ext cx="1714500" cy="476250"/>
          </a:xfrm>
          <a:prstGeom prst="roundRect">
            <a:avLst/>
          </a:prstGeom>
          <a:solidFill>
            <a:schemeClr val="bg2">
              <a:lumMod val="40000"/>
              <a:lumOff val="6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111111"/>
                </a:solidFill>
              </a:rPr>
              <a:t>反帝</a:t>
            </a:r>
          </a:p>
        </p:txBody>
      </p:sp>
      <p:sp>
        <p:nvSpPr>
          <p:cNvPr id="17" name="圆角矩形 16"/>
          <p:cNvSpPr/>
          <p:nvPr/>
        </p:nvSpPr>
        <p:spPr>
          <a:xfrm>
            <a:off x="1143000" y="2678907"/>
            <a:ext cx="1714500" cy="476250"/>
          </a:xfrm>
          <a:prstGeom prst="roundRect">
            <a:avLst/>
          </a:prstGeom>
          <a:solidFill>
            <a:schemeClr val="bg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111111"/>
                </a:solidFill>
              </a:rPr>
              <a:t>反封</a:t>
            </a:r>
          </a:p>
        </p:txBody>
      </p:sp>
      <p:sp>
        <p:nvSpPr>
          <p:cNvPr id="22" name="圆角矩形 21"/>
          <p:cNvSpPr/>
          <p:nvPr/>
        </p:nvSpPr>
        <p:spPr>
          <a:xfrm>
            <a:off x="642946" y="4405314"/>
            <a:ext cx="3000375" cy="5953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002060"/>
                </a:solidFill>
              </a:rPr>
              <a:t>资产阶级民主革命</a:t>
            </a:r>
          </a:p>
        </p:txBody>
      </p:sp>
      <p:sp>
        <p:nvSpPr>
          <p:cNvPr id="23" name="左箭头 22"/>
          <p:cNvSpPr/>
          <p:nvPr/>
        </p:nvSpPr>
        <p:spPr>
          <a:xfrm rot="10800000">
            <a:off x="3714750" y="4583909"/>
            <a:ext cx="1785938" cy="178593"/>
          </a:xfrm>
          <a:prstGeom prst="lef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 name="圆角矩形 24"/>
          <p:cNvSpPr/>
          <p:nvPr/>
        </p:nvSpPr>
        <p:spPr>
          <a:xfrm>
            <a:off x="5643563" y="4405314"/>
            <a:ext cx="2500312" cy="595313"/>
          </a:xfrm>
          <a:prstGeom prst="roundRect">
            <a:avLst/>
          </a:prstGeom>
          <a:solidFill>
            <a:srgbClr val="74D6F4"/>
          </a:solidFill>
          <a:ln>
            <a:solidFill>
              <a:srgbClr val="74D6F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C00000"/>
                </a:solidFill>
              </a:rPr>
              <a:t>新民主主义革命</a:t>
            </a:r>
          </a:p>
        </p:txBody>
      </p:sp>
      <p:sp>
        <p:nvSpPr>
          <p:cNvPr id="26" name="燕尾形 25"/>
          <p:cNvSpPr/>
          <p:nvPr/>
        </p:nvSpPr>
        <p:spPr>
          <a:xfrm>
            <a:off x="5000628" y="1250148"/>
            <a:ext cx="3571900" cy="535785"/>
          </a:xfrm>
          <a:prstGeom prst="chevron">
            <a:avLst/>
          </a:prstGeom>
          <a:solidFill>
            <a:srgbClr val="74D6F4"/>
          </a:solidFill>
          <a:ln>
            <a:solidFill>
              <a:srgbClr val="74D6F4"/>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111111"/>
                </a:solidFill>
              </a:rPr>
              <a:t>领导阶级</a:t>
            </a:r>
          </a:p>
        </p:txBody>
      </p:sp>
      <p:sp>
        <p:nvSpPr>
          <p:cNvPr id="27" name="圆角矩形 26"/>
          <p:cNvSpPr/>
          <p:nvPr/>
        </p:nvSpPr>
        <p:spPr>
          <a:xfrm>
            <a:off x="5580119" y="2137420"/>
            <a:ext cx="2643187" cy="1071563"/>
          </a:xfrm>
          <a:prstGeom prst="roundRect">
            <a:avLst/>
          </a:prstGeom>
          <a:solidFill>
            <a:srgbClr val="74D6F4"/>
          </a:solidFill>
          <a:ln>
            <a:solidFill>
              <a:srgbClr val="74D6F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2000" b="1" dirty="0">
                <a:solidFill>
                  <a:srgbClr val="C00000"/>
                </a:solidFill>
              </a:rPr>
              <a:t>无产阶级通过自身先锋队共产党领导</a:t>
            </a:r>
            <a:endParaRPr lang="en-US" altLang="zh-CN" sz="2000" b="1" dirty="0">
              <a:solidFill>
                <a:srgbClr val="C00000"/>
              </a:solidFill>
            </a:endParaRPr>
          </a:p>
        </p:txBody>
      </p:sp>
      <p:cxnSp>
        <p:nvCxnSpPr>
          <p:cNvPr id="14" name="直接箭头连接符 13"/>
          <p:cNvCxnSpPr/>
          <p:nvPr/>
        </p:nvCxnSpPr>
        <p:spPr>
          <a:xfrm rot="5400000">
            <a:off x="1320805" y="3870066"/>
            <a:ext cx="1071563" cy="1587"/>
          </a:xfrm>
          <a:prstGeom prst="straightConnector1">
            <a:avLst/>
          </a:prstGeom>
          <a:ln w="38100">
            <a:solidFill>
              <a:schemeClr val="bg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组合 14"/>
          <p:cNvGrpSpPr/>
          <p:nvPr/>
        </p:nvGrpSpPr>
        <p:grpSpPr>
          <a:xfrm>
            <a:off x="2195736" y="3505576"/>
            <a:ext cx="2862064" cy="641299"/>
            <a:chOff x="2195736" y="3505572"/>
            <a:chExt cx="2862064" cy="641299"/>
          </a:xfrm>
        </p:grpSpPr>
        <p:sp>
          <p:nvSpPr>
            <p:cNvPr id="20" name="圆角矩形 19"/>
            <p:cNvSpPr/>
            <p:nvPr/>
          </p:nvSpPr>
          <p:spPr>
            <a:xfrm>
              <a:off x="2771800" y="3505572"/>
              <a:ext cx="2286000" cy="641299"/>
            </a:xfrm>
            <a:prstGeom prst="roundRect">
              <a:avLst/>
            </a:prstGeom>
            <a:solidFill>
              <a:schemeClr val="bg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C00000"/>
                  </a:solidFill>
                </a:rPr>
                <a:t>反对</a:t>
              </a:r>
              <a:endParaRPr lang="en-US" altLang="zh-CN" sz="2000" dirty="0">
                <a:solidFill>
                  <a:srgbClr val="C00000"/>
                </a:solidFill>
              </a:endParaRPr>
            </a:p>
            <a:p>
              <a:pPr algn="ctr">
                <a:defRPr/>
              </a:pPr>
              <a:r>
                <a:rPr lang="zh-CN" altLang="en-US" sz="2000" dirty="0">
                  <a:solidFill>
                    <a:srgbClr val="C00000"/>
                  </a:solidFill>
                </a:rPr>
                <a:t>官僚资本主义</a:t>
              </a:r>
            </a:p>
          </p:txBody>
        </p:sp>
        <p:sp>
          <p:nvSpPr>
            <p:cNvPr id="13" name="十字形 12"/>
            <p:cNvSpPr/>
            <p:nvPr/>
          </p:nvSpPr>
          <p:spPr>
            <a:xfrm>
              <a:off x="2195736" y="3649588"/>
              <a:ext cx="360040" cy="360040"/>
            </a:xfrm>
            <a:prstGeom prst="plus">
              <a:avLst>
                <a:gd name="adj" fmla="val 48324"/>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2179015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ppt_x"/>
                                          </p:val>
                                        </p:tav>
                                        <p:tav tm="100000">
                                          <p:val>
                                            <p:strVal val="#ppt_x"/>
                                          </p:val>
                                        </p:tav>
                                      </p:tavLst>
                                    </p:anim>
                                    <p:anim calcmode="lin" valueType="num">
                                      <p:cBhvr additive="base">
                                        <p:cTn id="2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5332"/>
            <a:ext cx="8743265"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bwMode="auto">
          <a:xfrm>
            <a:off x="2555776" y="665902"/>
            <a:ext cx="4066543" cy="400110"/>
          </a:xfrm>
          <a:prstGeom prst="rect">
            <a:avLst/>
          </a:prstGeom>
          <a:solidFill>
            <a:schemeClr val="bg1"/>
          </a:solidFill>
          <a:ln>
            <a:noFill/>
          </a:ln>
        </p:spPr>
        <p:txBody>
          <a:bodyPr wrap="square" rtlCol="0">
            <a:spAutoFit/>
          </a:bodyPr>
          <a:lstStyle/>
          <a:p>
            <a:r>
              <a:rPr lang="zh-CN" altLang="en-US" sz="2000" b="1" dirty="0">
                <a:sym typeface="Arial" pitchFamily="34" charset="0"/>
              </a:rPr>
              <a:t>第二章  新民主主义革命理论</a:t>
            </a:r>
          </a:p>
        </p:txBody>
      </p:sp>
    </p:spTree>
    <p:extLst>
      <p:ext uri="{BB962C8B-B14F-4D97-AF65-F5344CB8AC3E}">
        <p14:creationId xmlns:p14="http://schemas.microsoft.com/office/powerpoint/2010/main" val="1372869813"/>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bwMode="auto">
          <a:xfrm>
            <a:off x="2483768" y="465847"/>
            <a:ext cx="4066543" cy="400110"/>
          </a:xfrm>
          <a:prstGeom prst="rect">
            <a:avLst/>
          </a:prstGeom>
          <a:solidFill>
            <a:schemeClr val="bg1"/>
          </a:solidFill>
          <a:ln>
            <a:noFill/>
          </a:ln>
        </p:spPr>
        <p:txBody>
          <a:bodyPr wrap="square" rtlCol="0">
            <a:spAutoFit/>
          </a:bodyPr>
          <a:lstStyle/>
          <a:p>
            <a:r>
              <a:rPr lang="zh-CN" altLang="en-US" sz="2000" b="1" dirty="0">
                <a:sym typeface="Arial" pitchFamily="34" charset="0"/>
              </a:rPr>
              <a:t>第一章  新民主主义革命理论</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8"/>
          <a:stretch/>
        </p:blipFill>
        <p:spPr bwMode="auto">
          <a:xfrm>
            <a:off x="1808922" y="1201316"/>
            <a:ext cx="5339300" cy="4122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621087"/>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 r="44531"/>
          <a:stretch/>
        </p:blipFill>
        <p:spPr bwMode="auto">
          <a:xfrm>
            <a:off x="0" y="553244"/>
            <a:ext cx="8975035"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7934473"/>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bwMode="auto">
          <a:xfrm>
            <a:off x="5724128" y="3505572"/>
            <a:ext cx="1008112" cy="646331"/>
          </a:xfrm>
          <a:prstGeom prst="rect">
            <a:avLst/>
          </a:prstGeom>
          <a:solidFill>
            <a:schemeClr val="bg1"/>
          </a:solidFill>
          <a:ln>
            <a:solidFill>
              <a:schemeClr val="bg1"/>
            </a:solidFill>
          </a:ln>
        </p:spPr>
        <p:txBody>
          <a:bodyPr wrap="square" rtlCol="0">
            <a:spAutoFit/>
          </a:bodyPr>
          <a:lstStyle/>
          <a:p>
            <a:r>
              <a:rPr lang="zh-CN" altLang="en-US" dirty="0">
                <a:latin typeface="楷体" pitchFamily="49" charset="-122"/>
                <a:ea typeface="楷体" pitchFamily="49" charset="-122"/>
                <a:sym typeface="Arial" pitchFamily="34" charset="0"/>
              </a:rPr>
              <a:t>国家资本主义</a:t>
            </a:r>
          </a:p>
        </p:txBody>
      </p:sp>
      <p:sp>
        <p:nvSpPr>
          <p:cNvPr id="27" name="TextBox 26"/>
          <p:cNvSpPr txBox="1"/>
          <p:nvPr/>
        </p:nvSpPr>
        <p:spPr bwMode="auto">
          <a:xfrm>
            <a:off x="5796136" y="2848208"/>
            <a:ext cx="1368152" cy="369332"/>
          </a:xfrm>
          <a:prstGeom prst="rect">
            <a:avLst/>
          </a:prstGeom>
          <a:solidFill>
            <a:schemeClr val="bg1"/>
          </a:solidFill>
          <a:ln>
            <a:solidFill>
              <a:schemeClr val="bg1"/>
            </a:solidFill>
          </a:ln>
        </p:spPr>
        <p:txBody>
          <a:bodyPr wrap="square" rtlCol="0">
            <a:spAutoFit/>
          </a:bodyPr>
          <a:lstStyle/>
          <a:p>
            <a:r>
              <a:rPr lang="zh-CN" altLang="en-US" dirty="0">
                <a:latin typeface="楷体" pitchFamily="49" charset="-122"/>
                <a:ea typeface="楷体" pitchFamily="49" charset="-122"/>
                <a:sym typeface="Arial" pitchFamily="34" charset="0"/>
              </a:rPr>
              <a:t>合作社</a:t>
            </a:r>
          </a:p>
        </p:txBody>
      </p:sp>
      <p:sp>
        <p:nvSpPr>
          <p:cNvPr id="2" name="标题 1"/>
          <p:cNvSpPr>
            <a:spLocks noGrp="1"/>
          </p:cNvSpPr>
          <p:nvPr>
            <p:ph type="title"/>
          </p:nvPr>
        </p:nvSpPr>
        <p:spPr>
          <a:xfrm>
            <a:off x="468315" y="284510"/>
            <a:ext cx="8208141" cy="412750"/>
          </a:xfrm>
        </p:spPr>
        <p:txBody>
          <a:bodyPr/>
          <a:lstStyle/>
          <a:p>
            <a:pPr algn="ctr"/>
            <a:r>
              <a:rPr lang="zh-CN" altLang="en-US" b="1" dirty="0">
                <a:solidFill>
                  <a:schemeClr val="tx1"/>
                </a:solidFill>
                <a:latin typeface="黑体" pitchFamily="49" charset="-122"/>
                <a:ea typeface="黑体" pitchFamily="49" charset="-122"/>
              </a:rPr>
              <a:t>第三章 社会主义改造理论</a:t>
            </a:r>
          </a:p>
        </p:txBody>
      </p:sp>
      <p:sp>
        <p:nvSpPr>
          <p:cNvPr id="4" name="TextBox 3"/>
          <p:cNvSpPr txBox="1"/>
          <p:nvPr/>
        </p:nvSpPr>
        <p:spPr bwMode="auto">
          <a:xfrm>
            <a:off x="1115616" y="1129308"/>
            <a:ext cx="2016224" cy="707886"/>
          </a:xfrm>
          <a:prstGeom prst="rect">
            <a:avLst/>
          </a:prstGeom>
          <a:solidFill>
            <a:schemeClr val="bg1"/>
          </a:solidFill>
          <a:ln>
            <a:solidFill>
              <a:schemeClr val="bg1"/>
            </a:solidFill>
          </a:ln>
        </p:spPr>
        <p:txBody>
          <a:bodyPr wrap="square" rtlCol="0">
            <a:spAutoFit/>
          </a:bodyPr>
          <a:lstStyle/>
          <a:p>
            <a:pPr algn="ctr"/>
            <a:r>
              <a:rPr lang="zh-CN" altLang="en-US" sz="2000" dirty="0">
                <a:solidFill>
                  <a:srgbClr val="C00000"/>
                </a:solidFill>
                <a:latin typeface="黑体" pitchFamily="49" charset="-122"/>
                <a:ea typeface="黑体" pitchFamily="49" charset="-122"/>
                <a:sym typeface="Arial" pitchFamily="34" charset="0"/>
              </a:rPr>
              <a:t>新民主主义革命经济纲领</a:t>
            </a:r>
          </a:p>
        </p:txBody>
      </p:sp>
      <p:sp>
        <p:nvSpPr>
          <p:cNvPr id="5" name="TextBox 4"/>
          <p:cNvSpPr txBox="1"/>
          <p:nvPr/>
        </p:nvSpPr>
        <p:spPr bwMode="auto">
          <a:xfrm>
            <a:off x="683568" y="2065412"/>
            <a:ext cx="2952328" cy="646331"/>
          </a:xfrm>
          <a:prstGeom prst="rect">
            <a:avLst/>
          </a:prstGeom>
          <a:solidFill>
            <a:schemeClr val="bg1"/>
          </a:solidFill>
          <a:ln>
            <a:solidFill>
              <a:schemeClr val="bg1">
                <a:lumMod val="85000"/>
              </a:schemeClr>
            </a:solidFill>
          </a:ln>
        </p:spPr>
        <p:txBody>
          <a:bodyPr wrap="square" rtlCol="0">
            <a:spAutoFit/>
          </a:bodyPr>
          <a:lstStyle/>
          <a:p>
            <a:r>
              <a:rPr lang="zh-CN" altLang="en-US" dirty="0">
                <a:latin typeface="楷体" pitchFamily="49" charset="-122"/>
                <a:ea typeface="楷体" pitchFamily="49" charset="-122"/>
                <a:sym typeface="Arial" pitchFamily="34" charset="0"/>
              </a:rPr>
              <a:t>没收官僚资产阶级的垄断资产归新民主主义国家所有</a:t>
            </a:r>
          </a:p>
        </p:txBody>
      </p:sp>
      <p:sp>
        <p:nvSpPr>
          <p:cNvPr id="6" name="TextBox 5"/>
          <p:cNvSpPr txBox="1"/>
          <p:nvPr/>
        </p:nvSpPr>
        <p:spPr bwMode="auto">
          <a:xfrm>
            <a:off x="683568" y="3001516"/>
            <a:ext cx="2952328" cy="646331"/>
          </a:xfrm>
          <a:prstGeom prst="rect">
            <a:avLst/>
          </a:prstGeom>
          <a:solidFill>
            <a:schemeClr val="bg1"/>
          </a:solidFill>
          <a:ln>
            <a:solidFill>
              <a:schemeClr val="bg1">
                <a:lumMod val="85000"/>
              </a:schemeClr>
            </a:solidFill>
          </a:ln>
        </p:spPr>
        <p:txBody>
          <a:bodyPr wrap="square" rtlCol="0">
            <a:spAutoFit/>
          </a:bodyPr>
          <a:lstStyle/>
          <a:p>
            <a:r>
              <a:rPr lang="zh-CN" altLang="en-US" dirty="0">
                <a:latin typeface="楷体" pitchFamily="49" charset="-122"/>
                <a:ea typeface="楷体" pitchFamily="49" charset="-122"/>
                <a:sym typeface="Arial" pitchFamily="34" charset="0"/>
              </a:rPr>
              <a:t>没收封建地主阶级的土地归农民所有</a:t>
            </a:r>
          </a:p>
        </p:txBody>
      </p:sp>
      <p:sp>
        <p:nvSpPr>
          <p:cNvPr id="7" name="TextBox 6"/>
          <p:cNvSpPr txBox="1"/>
          <p:nvPr/>
        </p:nvSpPr>
        <p:spPr bwMode="auto">
          <a:xfrm>
            <a:off x="683568" y="3865612"/>
            <a:ext cx="2952328" cy="369332"/>
          </a:xfrm>
          <a:prstGeom prst="rect">
            <a:avLst/>
          </a:prstGeom>
          <a:solidFill>
            <a:schemeClr val="bg1"/>
          </a:solidFill>
          <a:ln>
            <a:solidFill>
              <a:schemeClr val="bg1">
                <a:lumMod val="85000"/>
              </a:schemeClr>
            </a:solidFill>
          </a:ln>
        </p:spPr>
        <p:txBody>
          <a:bodyPr wrap="square" rtlCol="0">
            <a:spAutoFit/>
          </a:bodyPr>
          <a:lstStyle/>
          <a:p>
            <a:r>
              <a:rPr lang="zh-CN" altLang="en-US" dirty="0">
                <a:latin typeface="楷体" pitchFamily="49" charset="-122"/>
                <a:ea typeface="楷体" pitchFamily="49" charset="-122"/>
                <a:sym typeface="Arial" pitchFamily="34" charset="0"/>
              </a:rPr>
              <a:t>保护民族工商业</a:t>
            </a:r>
          </a:p>
        </p:txBody>
      </p:sp>
      <p:sp>
        <p:nvSpPr>
          <p:cNvPr id="11" name="TextBox 10"/>
          <p:cNvSpPr txBox="1"/>
          <p:nvPr/>
        </p:nvSpPr>
        <p:spPr bwMode="auto">
          <a:xfrm>
            <a:off x="3923928" y="1129308"/>
            <a:ext cx="2016224" cy="707886"/>
          </a:xfrm>
          <a:prstGeom prst="rect">
            <a:avLst/>
          </a:prstGeom>
          <a:solidFill>
            <a:schemeClr val="bg1"/>
          </a:solidFill>
          <a:ln>
            <a:solidFill>
              <a:schemeClr val="bg1"/>
            </a:solidFill>
          </a:ln>
        </p:spPr>
        <p:txBody>
          <a:bodyPr wrap="square" rtlCol="0">
            <a:spAutoFit/>
          </a:bodyPr>
          <a:lstStyle/>
          <a:p>
            <a:pPr algn="ctr"/>
            <a:r>
              <a:rPr lang="zh-CN" altLang="en-US" sz="2000" dirty="0">
                <a:solidFill>
                  <a:srgbClr val="C00000"/>
                </a:solidFill>
                <a:latin typeface="黑体" pitchFamily="49" charset="-122"/>
                <a:ea typeface="黑体" pitchFamily="49" charset="-122"/>
                <a:sym typeface="Arial" pitchFamily="34" charset="0"/>
              </a:rPr>
              <a:t>新民主主义社会五种经济成分</a:t>
            </a:r>
          </a:p>
        </p:txBody>
      </p:sp>
      <p:cxnSp>
        <p:nvCxnSpPr>
          <p:cNvPr id="14" name="直接箭头连接符 13"/>
          <p:cNvCxnSpPr/>
          <p:nvPr/>
        </p:nvCxnSpPr>
        <p:spPr bwMode="auto">
          <a:xfrm>
            <a:off x="3707904" y="2425452"/>
            <a:ext cx="576064" cy="0"/>
          </a:xfrm>
          <a:prstGeom prst="straightConnector1">
            <a:avLst/>
          </a:prstGeom>
          <a:solidFill>
            <a:srgbClr val="800000"/>
          </a:solidFill>
          <a:ln w="5715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TextBox 15"/>
          <p:cNvSpPr txBox="1"/>
          <p:nvPr/>
        </p:nvSpPr>
        <p:spPr bwMode="auto">
          <a:xfrm>
            <a:off x="4283968" y="2209428"/>
            <a:ext cx="1368152" cy="369332"/>
          </a:xfrm>
          <a:prstGeom prst="rect">
            <a:avLst/>
          </a:prstGeom>
          <a:solidFill>
            <a:schemeClr val="bg1"/>
          </a:solidFill>
          <a:ln>
            <a:solidFill>
              <a:schemeClr val="bg1">
                <a:lumMod val="85000"/>
              </a:schemeClr>
            </a:solidFill>
          </a:ln>
        </p:spPr>
        <p:txBody>
          <a:bodyPr wrap="square" rtlCol="0">
            <a:spAutoFit/>
          </a:bodyPr>
          <a:lstStyle/>
          <a:p>
            <a:r>
              <a:rPr lang="zh-CN" altLang="en-US" dirty="0">
                <a:latin typeface="楷体" pitchFamily="49" charset="-122"/>
                <a:ea typeface="楷体" pitchFamily="49" charset="-122"/>
                <a:sym typeface="Arial" pitchFamily="34" charset="0"/>
              </a:rPr>
              <a:t>国营经济</a:t>
            </a:r>
          </a:p>
        </p:txBody>
      </p:sp>
      <p:sp>
        <p:nvSpPr>
          <p:cNvPr id="18" name="TextBox 17"/>
          <p:cNvSpPr txBox="1"/>
          <p:nvPr/>
        </p:nvSpPr>
        <p:spPr bwMode="auto">
          <a:xfrm>
            <a:off x="4283968" y="3064232"/>
            <a:ext cx="1368152" cy="369332"/>
          </a:xfrm>
          <a:prstGeom prst="rect">
            <a:avLst/>
          </a:prstGeom>
          <a:solidFill>
            <a:schemeClr val="bg1"/>
          </a:solidFill>
          <a:ln>
            <a:solidFill>
              <a:schemeClr val="bg1">
                <a:lumMod val="85000"/>
              </a:schemeClr>
            </a:solidFill>
          </a:ln>
        </p:spPr>
        <p:txBody>
          <a:bodyPr wrap="square" rtlCol="0">
            <a:spAutoFit/>
          </a:bodyPr>
          <a:lstStyle/>
          <a:p>
            <a:r>
              <a:rPr lang="zh-CN" altLang="en-US" dirty="0">
                <a:latin typeface="楷体" pitchFamily="49" charset="-122"/>
                <a:ea typeface="楷体" pitchFamily="49" charset="-122"/>
                <a:sym typeface="Arial" pitchFamily="34" charset="0"/>
              </a:rPr>
              <a:t>个体经济</a:t>
            </a:r>
          </a:p>
        </p:txBody>
      </p:sp>
      <p:cxnSp>
        <p:nvCxnSpPr>
          <p:cNvPr id="19" name="直接箭头连接符 18"/>
          <p:cNvCxnSpPr/>
          <p:nvPr/>
        </p:nvCxnSpPr>
        <p:spPr bwMode="auto">
          <a:xfrm>
            <a:off x="3707904" y="3289548"/>
            <a:ext cx="576064" cy="0"/>
          </a:xfrm>
          <a:prstGeom prst="straightConnector1">
            <a:avLst/>
          </a:prstGeom>
          <a:solidFill>
            <a:srgbClr val="800000"/>
          </a:solidFill>
          <a:ln w="5715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箭头连接符 19"/>
          <p:cNvCxnSpPr/>
          <p:nvPr/>
        </p:nvCxnSpPr>
        <p:spPr bwMode="auto">
          <a:xfrm>
            <a:off x="3707904" y="4081636"/>
            <a:ext cx="576064" cy="0"/>
          </a:xfrm>
          <a:prstGeom prst="straightConnector1">
            <a:avLst/>
          </a:prstGeom>
          <a:solidFill>
            <a:srgbClr val="800000"/>
          </a:solidFill>
          <a:ln w="5715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TextBox 20"/>
          <p:cNvSpPr txBox="1"/>
          <p:nvPr/>
        </p:nvSpPr>
        <p:spPr bwMode="auto">
          <a:xfrm>
            <a:off x="4283968" y="3865612"/>
            <a:ext cx="1368152" cy="646331"/>
          </a:xfrm>
          <a:prstGeom prst="rect">
            <a:avLst/>
          </a:prstGeom>
          <a:solidFill>
            <a:schemeClr val="bg1"/>
          </a:solidFill>
          <a:ln>
            <a:solidFill>
              <a:schemeClr val="bg1">
                <a:lumMod val="85000"/>
              </a:schemeClr>
            </a:solidFill>
          </a:ln>
        </p:spPr>
        <p:txBody>
          <a:bodyPr wrap="square" rtlCol="0">
            <a:spAutoFit/>
          </a:bodyPr>
          <a:lstStyle/>
          <a:p>
            <a:r>
              <a:rPr lang="zh-CN" altLang="en-US" dirty="0">
                <a:latin typeface="楷体" pitchFamily="49" charset="-122"/>
                <a:ea typeface="楷体" pitchFamily="49" charset="-122"/>
                <a:sym typeface="Arial" pitchFamily="34" charset="0"/>
              </a:rPr>
              <a:t>资本主义经济</a:t>
            </a:r>
          </a:p>
        </p:txBody>
      </p:sp>
      <p:sp>
        <p:nvSpPr>
          <p:cNvPr id="22" name="TextBox 21"/>
          <p:cNvSpPr txBox="1"/>
          <p:nvPr/>
        </p:nvSpPr>
        <p:spPr bwMode="auto">
          <a:xfrm>
            <a:off x="5652120" y="4801716"/>
            <a:ext cx="2016224" cy="400110"/>
          </a:xfrm>
          <a:prstGeom prst="rect">
            <a:avLst/>
          </a:prstGeom>
          <a:solidFill>
            <a:schemeClr val="bg1"/>
          </a:solidFill>
          <a:ln>
            <a:solidFill>
              <a:schemeClr val="bg1"/>
            </a:solidFill>
          </a:ln>
        </p:spPr>
        <p:txBody>
          <a:bodyPr wrap="square" rtlCol="0">
            <a:spAutoFit/>
          </a:bodyPr>
          <a:lstStyle/>
          <a:p>
            <a:pPr algn="ctr"/>
            <a:r>
              <a:rPr lang="zh-CN" altLang="en-US" sz="2000" dirty="0">
                <a:solidFill>
                  <a:srgbClr val="C00000"/>
                </a:solidFill>
                <a:latin typeface="黑体" pitchFamily="49" charset="-122"/>
                <a:ea typeface="黑体" pitchFamily="49" charset="-122"/>
                <a:sym typeface="Arial" pitchFamily="34" charset="0"/>
              </a:rPr>
              <a:t>社会主义改造</a:t>
            </a:r>
          </a:p>
        </p:txBody>
      </p:sp>
      <p:cxnSp>
        <p:nvCxnSpPr>
          <p:cNvPr id="23" name="直接箭头连接符 22"/>
          <p:cNvCxnSpPr/>
          <p:nvPr/>
        </p:nvCxnSpPr>
        <p:spPr bwMode="auto">
          <a:xfrm>
            <a:off x="5652120" y="3289548"/>
            <a:ext cx="1152128" cy="0"/>
          </a:xfrm>
          <a:prstGeom prst="straightConnector1">
            <a:avLst/>
          </a:prstGeom>
          <a:solidFill>
            <a:srgbClr val="800000"/>
          </a:solidFill>
          <a:ln w="5715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直接箭头连接符 23"/>
          <p:cNvCxnSpPr/>
          <p:nvPr/>
        </p:nvCxnSpPr>
        <p:spPr bwMode="auto">
          <a:xfrm>
            <a:off x="5705078" y="4153644"/>
            <a:ext cx="1080120" cy="0"/>
          </a:xfrm>
          <a:prstGeom prst="straightConnector1">
            <a:avLst/>
          </a:prstGeom>
          <a:solidFill>
            <a:srgbClr val="800000"/>
          </a:solidFill>
          <a:ln w="5715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 name="TextBox 32"/>
          <p:cNvSpPr txBox="1"/>
          <p:nvPr/>
        </p:nvSpPr>
        <p:spPr bwMode="auto">
          <a:xfrm>
            <a:off x="6804248" y="3073524"/>
            <a:ext cx="1368152" cy="646331"/>
          </a:xfrm>
          <a:prstGeom prst="rect">
            <a:avLst/>
          </a:prstGeom>
          <a:solidFill>
            <a:schemeClr val="bg1"/>
          </a:solidFill>
          <a:ln>
            <a:solidFill>
              <a:schemeClr val="bg1">
                <a:lumMod val="85000"/>
              </a:schemeClr>
            </a:solidFill>
          </a:ln>
        </p:spPr>
        <p:txBody>
          <a:bodyPr wrap="square" rtlCol="0">
            <a:spAutoFit/>
          </a:bodyPr>
          <a:lstStyle/>
          <a:p>
            <a:r>
              <a:rPr lang="zh-CN" altLang="en-US" dirty="0">
                <a:latin typeface="楷体" pitchFamily="49" charset="-122"/>
                <a:ea typeface="楷体" pitchFamily="49" charset="-122"/>
                <a:sym typeface="Arial" pitchFamily="34" charset="0"/>
              </a:rPr>
              <a:t>社会主义集体经济</a:t>
            </a:r>
          </a:p>
        </p:txBody>
      </p:sp>
      <p:sp>
        <p:nvSpPr>
          <p:cNvPr id="34" name="TextBox 33"/>
          <p:cNvSpPr txBox="1"/>
          <p:nvPr/>
        </p:nvSpPr>
        <p:spPr bwMode="auto">
          <a:xfrm>
            <a:off x="6804248" y="3865612"/>
            <a:ext cx="1368152" cy="646331"/>
          </a:xfrm>
          <a:prstGeom prst="rect">
            <a:avLst/>
          </a:prstGeom>
          <a:solidFill>
            <a:schemeClr val="bg1"/>
          </a:solidFill>
          <a:ln>
            <a:solidFill>
              <a:schemeClr val="bg1">
                <a:lumMod val="85000"/>
              </a:schemeClr>
            </a:solidFill>
          </a:ln>
        </p:spPr>
        <p:txBody>
          <a:bodyPr wrap="square" rtlCol="0">
            <a:spAutoFit/>
          </a:bodyPr>
          <a:lstStyle/>
          <a:p>
            <a:r>
              <a:rPr lang="zh-CN" altLang="en-US" dirty="0">
                <a:latin typeface="楷体" pitchFamily="49" charset="-122"/>
                <a:ea typeface="楷体" pitchFamily="49" charset="-122"/>
                <a:sym typeface="Arial" pitchFamily="34" charset="0"/>
              </a:rPr>
              <a:t>社会主义国有经济</a:t>
            </a:r>
          </a:p>
        </p:txBody>
      </p:sp>
      <p:sp>
        <p:nvSpPr>
          <p:cNvPr id="35" name="TextBox 34"/>
          <p:cNvSpPr txBox="1"/>
          <p:nvPr/>
        </p:nvSpPr>
        <p:spPr bwMode="auto">
          <a:xfrm>
            <a:off x="6732240" y="1141502"/>
            <a:ext cx="1512168" cy="707886"/>
          </a:xfrm>
          <a:prstGeom prst="rect">
            <a:avLst/>
          </a:prstGeom>
          <a:solidFill>
            <a:schemeClr val="bg1"/>
          </a:solidFill>
          <a:ln>
            <a:solidFill>
              <a:schemeClr val="bg1"/>
            </a:solidFill>
          </a:ln>
        </p:spPr>
        <p:txBody>
          <a:bodyPr wrap="square" rtlCol="0">
            <a:spAutoFit/>
          </a:bodyPr>
          <a:lstStyle/>
          <a:p>
            <a:pPr algn="ctr"/>
            <a:r>
              <a:rPr lang="zh-CN" altLang="en-US" sz="2000" dirty="0">
                <a:solidFill>
                  <a:srgbClr val="C00000"/>
                </a:solidFill>
                <a:latin typeface="黑体" pitchFamily="49" charset="-122"/>
                <a:ea typeface="黑体" pitchFamily="49" charset="-122"/>
                <a:sym typeface="Arial" pitchFamily="34" charset="0"/>
              </a:rPr>
              <a:t>社会主义基本制度建立</a:t>
            </a:r>
          </a:p>
        </p:txBody>
      </p:sp>
      <p:sp>
        <p:nvSpPr>
          <p:cNvPr id="26" name="椭圆形标注 25"/>
          <p:cNvSpPr/>
          <p:nvPr/>
        </p:nvSpPr>
        <p:spPr bwMode="auto">
          <a:xfrm>
            <a:off x="4355976" y="2065412"/>
            <a:ext cx="2016224" cy="2520280"/>
          </a:xfrm>
          <a:prstGeom prst="wedgeEllipseCallout">
            <a:avLst>
              <a:gd name="adj1" fmla="val -22266"/>
              <a:gd name="adj2" fmla="val -63505"/>
            </a:avLst>
          </a:prstGeom>
          <a:no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38154721"/>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5" y="284510"/>
            <a:ext cx="8208141" cy="412750"/>
          </a:xfrm>
        </p:spPr>
        <p:txBody>
          <a:bodyPr/>
          <a:lstStyle/>
          <a:p>
            <a:pPr algn="ctr"/>
            <a:r>
              <a:rPr lang="zh-CN" altLang="en-US" b="1" dirty="0">
                <a:solidFill>
                  <a:schemeClr val="tx1"/>
                </a:solidFill>
                <a:latin typeface="黑体" pitchFamily="49" charset="-122"/>
                <a:ea typeface="黑体" pitchFamily="49" charset="-122"/>
              </a:rPr>
              <a:t>第三章 社会主义改造理论</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13284"/>
            <a:ext cx="6984776" cy="439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968352"/>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5" y="284510"/>
            <a:ext cx="8208141" cy="412750"/>
          </a:xfrm>
        </p:spPr>
        <p:txBody>
          <a:bodyPr/>
          <a:lstStyle/>
          <a:p>
            <a:pPr algn="ctr"/>
            <a:r>
              <a:rPr lang="zh-CN" altLang="en-US" b="1" dirty="0">
                <a:solidFill>
                  <a:schemeClr val="tx1"/>
                </a:solidFill>
                <a:latin typeface="黑体" pitchFamily="49" charset="-122"/>
                <a:ea typeface="黑体" pitchFamily="49" charset="-122"/>
              </a:rPr>
              <a:t>第三章 社会主义改造理论</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13282"/>
            <a:ext cx="7056784" cy="458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998978"/>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5" y="284510"/>
            <a:ext cx="8208141" cy="412750"/>
          </a:xfrm>
        </p:spPr>
        <p:txBody>
          <a:bodyPr/>
          <a:lstStyle/>
          <a:p>
            <a:pPr algn="ctr"/>
            <a:r>
              <a:rPr lang="zh-CN" altLang="en-US" b="1" dirty="0">
                <a:solidFill>
                  <a:schemeClr val="tx1"/>
                </a:solidFill>
                <a:latin typeface="黑体" pitchFamily="49" charset="-122"/>
                <a:ea typeface="黑体" pitchFamily="49" charset="-122"/>
              </a:rPr>
              <a:t>第三章 社会主义改造理论</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01316"/>
            <a:ext cx="835292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799138"/>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4" y="1196830"/>
            <a:ext cx="7128793" cy="2862322"/>
          </a:xfrm>
          <a:prstGeom prst="rect">
            <a:avLst/>
          </a:prstGeom>
          <a:noFill/>
        </p:spPr>
        <p:txBody>
          <a:bodyPr wrap="square" rtlCol="0">
            <a:spAutoFit/>
          </a:bodyPr>
          <a:lstStyle/>
          <a:p>
            <a:pPr>
              <a:lnSpc>
                <a:spcPct val="150000"/>
              </a:lnSpc>
            </a:pPr>
            <a:r>
              <a:rPr lang="zh-CN" altLang="en-US" sz="2000" dirty="0"/>
              <a:t>一、单选题（每题</a:t>
            </a:r>
            <a:r>
              <a:rPr lang="en-US" altLang="zh-CN" sz="2000" dirty="0"/>
              <a:t>2</a:t>
            </a:r>
            <a:r>
              <a:rPr lang="zh-CN" altLang="en-US" sz="2000" dirty="0"/>
              <a:t>分，</a:t>
            </a:r>
            <a:r>
              <a:rPr lang="en-US" altLang="zh-CN" sz="2000" dirty="0"/>
              <a:t>20</a:t>
            </a:r>
            <a:r>
              <a:rPr lang="zh-CN" altLang="en-US" sz="2000" dirty="0"/>
              <a:t>题共</a:t>
            </a:r>
            <a:r>
              <a:rPr lang="en-US" altLang="zh-CN" sz="2000" dirty="0"/>
              <a:t>40</a:t>
            </a:r>
            <a:r>
              <a:rPr lang="zh-CN" altLang="en-US" sz="2000" dirty="0"/>
              <a:t>分）</a:t>
            </a:r>
            <a:endParaRPr lang="en-US" altLang="zh-CN" sz="2000" dirty="0"/>
          </a:p>
          <a:p>
            <a:pPr>
              <a:lnSpc>
                <a:spcPct val="150000"/>
              </a:lnSpc>
            </a:pPr>
            <a:r>
              <a:rPr lang="zh-CN" altLang="en-US" sz="2000" dirty="0"/>
              <a:t>二、简答题（每题</a:t>
            </a:r>
            <a:r>
              <a:rPr lang="en-US" altLang="zh-CN" sz="2000" dirty="0"/>
              <a:t>10</a:t>
            </a:r>
            <a:r>
              <a:rPr lang="zh-CN" altLang="en-US" sz="2000" dirty="0"/>
              <a:t>分，</a:t>
            </a:r>
            <a:r>
              <a:rPr lang="en-US" altLang="zh-CN" sz="2000" dirty="0"/>
              <a:t>4</a:t>
            </a:r>
            <a:r>
              <a:rPr lang="zh-CN" altLang="en-US" sz="2000" dirty="0"/>
              <a:t>题共</a:t>
            </a:r>
            <a:r>
              <a:rPr lang="en-US" altLang="zh-CN" sz="2000" dirty="0"/>
              <a:t>40</a:t>
            </a:r>
            <a:r>
              <a:rPr lang="zh-CN" altLang="en-US" sz="2000" dirty="0"/>
              <a:t>分）</a:t>
            </a:r>
            <a:endParaRPr lang="en-US" altLang="zh-CN" sz="2000" dirty="0"/>
          </a:p>
          <a:p>
            <a:pPr>
              <a:lnSpc>
                <a:spcPct val="150000"/>
              </a:lnSpc>
            </a:pPr>
            <a:r>
              <a:rPr lang="zh-CN" altLang="en-US" sz="2000" dirty="0"/>
              <a:t>三、论试题（每题</a:t>
            </a:r>
            <a:r>
              <a:rPr lang="en-US" altLang="zh-CN" sz="2000" dirty="0"/>
              <a:t>20</a:t>
            </a:r>
            <a:r>
              <a:rPr lang="zh-CN" altLang="en-US" sz="2000" dirty="0"/>
              <a:t>分，</a:t>
            </a:r>
            <a:r>
              <a:rPr lang="en-US" altLang="zh-CN" sz="2000" dirty="0"/>
              <a:t>1</a:t>
            </a:r>
            <a:r>
              <a:rPr lang="zh-CN" altLang="en-US" sz="2000" dirty="0"/>
              <a:t>题</a:t>
            </a:r>
            <a:r>
              <a:rPr lang="en-US" altLang="zh-CN" sz="2000" dirty="0"/>
              <a:t>20</a:t>
            </a:r>
            <a:r>
              <a:rPr lang="zh-CN" altLang="en-US" sz="2000" dirty="0"/>
              <a:t>分）</a:t>
            </a:r>
            <a:endParaRPr lang="en-US" altLang="zh-CN" sz="2000" dirty="0"/>
          </a:p>
          <a:p>
            <a:pPr>
              <a:lnSpc>
                <a:spcPct val="150000"/>
              </a:lnSpc>
            </a:pPr>
            <a:endParaRPr lang="en-US" altLang="zh-CN" sz="2000" dirty="0"/>
          </a:p>
          <a:p>
            <a:pPr>
              <a:lnSpc>
                <a:spcPct val="150000"/>
              </a:lnSpc>
            </a:pPr>
            <a:r>
              <a:rPr lang="zh-CN" altLang="en-US" sz="2000" dirty="0"/>
              <a:t>期末考试</a:t>
            </a:r>
            <a:r>
              <a:rPr lang="en-US" altLang="zh-CN" sz="2000" dirty="0"/>
              <a:t>60+</a:t>
            </a:r>
            <a:r>
              <a:rPr lang="zh-CN" altLang="en-US" sz="2000" dirty="0"/>
              <a:t>平时成绩</a:t>
            </a:r>
            <a:r>
              <a:rPr lang="en-US" altLang="zh-CN" sz="2000" dirty="0"/>
              <a:t>40</a:t>
            </a:r>
            <a:r>
              <a:rPr lang="zh-CN" altLang="en-US" sz="2000" dirty="0"/>
              <a:t>，均采取百分制便于录入成绩。</a:t>
            </a:r>
            <a:endParaRPr lang="en-US" altLang="zh-CN" sz="2000" dirty="0"/>
          </a:p>
          <a:p>
            <a:pPr>
              <a:lnSpc>
                <a:spcPct val="150000"/>
              </a:lnSpc>
            </a:pPr>
            <a:r>
              <a:rPr lang="zh-CN" altLang="en-US" sz="2000" dirty="0"/>
              <a:t>考试范围：导论</a:t>
            </a:r>
            <a:r>
              <a:rPr lang="en-US" altLang="zh-CN" sz="2000" dirty="0"/>
              <a:t>~</a:t>
            </a:r>
            <a:r>
              <a:rPr lang="zh-CN" altLang="en-US" sz="2000" dirty="0"/>
              <a:t>第七章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5" y="428526"/>
            <a:ext cx="8208141" cy="412750"/>
          </a:xfrm>
        </p:spPr>
        <p:txBody>
          <a:bodyPr/>
          <a:lstStyle/>
          <a:p>
            <a:pPr algn="ctr"/>
            <a:r>
              <a:rPr lang="zh-CN" altLang="en-US" sz="2800" b="1" dirty="0">
                <a:solidFill>
                  <a:schemeClr val="tx1"/>
                </a:solidFill>
                <a:latin typeface="黑体" pitchFamily="49" charset="-122"/>
                <a:ea typeface="黑体" pitchFamily="49" charset="-122"/>
              </a:rPr>
              <a:t>第四章 社会主义建设道路初步探索的理论成果</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73324"/>
            <a:ext cx="7635841" cy="310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922016"/>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445" y="481236"/>
            <a:ext cx="8208141" cy="412750"/>
          </a:xfrm>
        </p:spPr>
        <p:txBody>
          <a:bodyPr/>
          <a:lstStyle/>
          <a:p>
            <a:pPr algn="ctr"/>
            <a:r>
              <a:rPr lang="zh-CN" altLang="en-US" sz="2800" b="1" dirty="0">
                <a:solidFill>
                  <a:schemeClr val="tx1"/>
                </a:solidFill>
                <a:latin typeface="黑体" pitchFamily="49" charset="-122"/>
                <a:ea typeface="黑体" pitchFamily="49" charset="-122"/>
              </a:rPr>
              <a:t>邓小平理论、“三个代表” 、科学发展观</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198" r="14940" b="72254"/>
          <a:stretch/>
        </p:blipFill>
        <p:spPr bwMode="auto">
          <a:xfrm>
            <a:off x="1039177" y="1273324"/>
            <a:ext cx="704667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49" y="2353444"/>
            <a:ext cx="883833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2516"/>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445" y="265212"/>
            <a:ext cx="8208141" cy="412750"/>
          </a:xfrm>
        </p:spPr>
        <p:txBody>
          <a:bodyPr/>
          <a:lstStyle/>
          <a:p>
            <a:pPr algn="ctr"/>
            <a:r>
              <a:rPr lang="zh-CN" altLang="en-US" sz="2800" b="1" dirty="0">
                <a:solidFill>
                  <a:schemeClr val="tx1"/>
                </a:solidFill>
                <a:latin typeface="黑体" pitchFamily="49" charset="-122"/>
                <a:ea typeface="黑体" pitchFamily="49" charset="-122"/>
              </a:rPr>
              <a:t>邓小平理论</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769268"/>
            <a:ext cx="7247399" cy="494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187119"/>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445" y="265212"/>
            <a:ext cx="8208141" cy="412750"/>
          </a:xfrm>
        </p:spPr>
        <p:txBody>
          <a:bodyPr/>
          <a:lstStyle/>
          <a:p>
            <a:pPr algn="ctr"/>
            <a:r>
              <a:rPr lang="zh-CN" altLang="en-US" sz="2800" b="1" dirty="0">
                <a:solidFill>
                  <a:schemeClr val="tx1"/>
                </a:solidFill>
                <a:latin typeface="黑体" pitchFamily="49" charset="-122"/>
                <a:ea typeface="黑体" pitchFamily="49" charset="-122"/>
              </a:rPr>
              <a:t>邓小平理论</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9308"/>
            <a:ext cx="8194227"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 y="-22820"/>
            <a:ext cx="2674937"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53244"/>
            <a:ext cx="2674895"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776121"/>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52334"/>
            <a:ext cx="8928992" cy="3765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a:spLocks noGrp="1"/>
          </p:cNvSpPr>
          <p:nvPr>
            <p:ph type="title"/>
          </p:nvPr>
        </p:nvSpPr>
        <p:spPr>
          <a:xfrm>
            <a:off x="458445" y="481236"/>
            <a:ext cx="8208141" cy="412750"/>
          </a:xfrm>
        </p:spPr>
        <p:txBody>
          <a:bodyPr/>
          <a:lstStyle/>
          <a:p>
            <a:pPr algn="ctr"/>
            <a:r>
              <a:rPr lang="zh-CN" altLang="en-US" sz="2800" b="1" dirty="0">
                <a:solidFill>
                  <a:schemeClr val="tx1"/>
                </a:solidFill>
                <a:latin typeface="黑体" pitchFamily="49" charset="-122"/>
                <a:ea typeface="黑体" pitchFamily="49" charset="-122"/>
              </a:rPr>
              <a:t>邓小平理论、“三个代表” 、科学发展观</a:t>
            </a:r>
          </a:p>
        </p:txBody>
      </p:sp>
    </p:spTree>
    <p:extLst>
      <p:ext uri="{BB962C8B-B14F-4D97-AF65-F5344CB8AC3E}">
        <p14:creationId xmlns:p14="http://schemas.microsoft.com/office/powerpoint/2010/main" val="880442504"/>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AutoShape 3"/>
          <p:cNvSpPr>
            <a:spLocks noChangeArrowheads="1"/>
          </p:cNvSpPr>
          <p:nvPr/>
        </p:nvSpPr>
        <p:spPr bwMode="auto">
          <a:xfrm>
            <a:off x="2555776" y="481236"/>
            <a:ext cx="4176464" cy="665608"/>
          </a:xfrm>
          <a:prstGeom prst="roundRect">
            <a:avLst>
              <a:gd name="adj" fmla="val 16667"/>
            </a:avLst>
          </a:prstGeom>
          <a:noFill/>
          <a:ln w="12700">
            <a:noFill/>
            <a:round/>
            <a:headEnd/>
            <a:tailEnd/>
          </a:ln>
          <a:effectLst/>
        </p:spPr>
        <p:txBody>
          <a:bodyPr wrap="none" lIns="91438" tIns="45719" rIns="91438" bIns="45719" anchor="ctr" anchorCtr="1"/>
          <a:lstStyle/>
          <a:p>
            <a:pPr algn="ctr"/>
            <a:r>
              <a:rPr lang="zh-CN" altLang="en-US" sz="2400" b="1" dirty="0">
                <a:latin typeface="黑体" pitchFamily="49" charset="-122"/>
                <a:ea typeface="黑体" pitchFamily="49" charset="-122"/>
              </a:rPr>
              <a:t>“三个代表”重要思想</a:t>
            </a:r>
          </a:p>
        </p:txBody>
      </p:sp>
      <p:sp>
        <p:nvSpPr>
          <p:cNvPr id="57" name="PA_库_椭圆 5"/>
          <p:cNvSpPr/>
          <p:nvPr>
            <p:custDataLst>
              <p:tags r:id="rId1"/>
            </p:custDataLst>
          </p:nvPr>
        </p:nvSpPr>
        <p:spPr>
          <a:xfrm>
            <a:off x="3663994" y="2713482"/>
            <a:ext cx="1394575" cy="1341119"/>
          </a:xfrm>
          <a:prstGeom prst="ellipse">
            <a:avLst/>
          </a:prstGeom>
          <a:noFill/>
          <a:ln w="28575">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marL="0" marR="0" lvl="0" indent="0" algn="ctr" defTabSz="914400" rtl="0" fontAlgn="auto">
              <a:lnSpc>
                <a:spcPts val="2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3F3F3F">
                  <a:lumMod val="75000"/>
                  <a:lumOff val="25000"/>
                </a:srgbClr>
              </a:solidFill>
              <a:effectLst/>
              <a:uLnTx/>
              <a:uFillTx/>
              <a:latin typeface="Century Gothic" panose="020B0502020202020204"/>
              <a:cs typeface="+mn-cs"/>
            </a:endParaRPr>
          </a:p>
        </p:txBody>
      </p:sp>
      <p:grpSp>
        <p:nvGrpSpPr>
          <p:cNvPr id="65" name="PA_库_组合 26"/>
          <p:cNvGrpSpPr/>
          <p:nvPr>
            <p:custDataLst>
              <p:tags r:id="rId2"/>
            </p:custDataLst>
          </p:nvPr>
        </p:nvGrpSpPr>
        <p:grpSpPr>
          <a:xfrm>
            <a:off x="3274359" y="2281436"/>
            <a:ext cx="2209800" cy="2138654"/>
            <a:chOff x="4507373" y="1891819"/>
            <a:chExt cx="3177256" cy="3274277"/>
          </a:xfrm>
          <a:solidFill>
            <a:srgbClr val="E19520"/>
          </a:solidFill>
        </p:grpSpPr>
        <p:sp>
          <p:nvSpPr>
            <p:cNvPr id="66" name="Isosceles Triangle 7"/>
            <p:cNvSpPr/>
            <p:nvPr/>
          </p:nvSpPr>
          <p:spPr>
            <a:xfrm rot="14400000" flipH="1" flipV="1">
              <a:off x="5319689" y="1936839"/>
              <a:ext cx="652791" cy="5627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a:cs typeface="+mn-cs"/>
              </a:endParaRPr>
            </a:p>
          </p:txBody>
        </p:sp>
        <p:sp>
          <p:nvSpPr>
            <p:cNvPr id="67" name="Block Arc 6"/>
            <p:cNvSpPr/>
            <p:nvPr/>
          </p:nvSpPr>
          <p:spPr>
            <a:xfrm rot="17100000" flipH="1" flipV="1">
              <a:off x="4507373" y="1988840"/>
              <a:ext cx="3177256" cy="3177256"/>
            </a:xfrm>
            <a:prstGeom prst="blockArc">
              <a:avLst>
                <a:gd name="adj1" fmla="val 21599999"/>
                <a:gd name="adj2" fmla="val 8180671"/>
                <a:gd name="adj3" fmla="val 119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a:cs typeface="+mn-cs"/>
              </a:endParaRPr>
            </a:p>
          </p:txBody>
        </p:sp>
      </p:grpSp>
      <p:grpSp>
        <p:nvGrpSpPr>
          <p:cNvPr id="68" name="PA_库_组合 27"/>
          <p:cNvGrpSpPr/>
          <p:nvPr>
            <p:custDataLst>
              <p:tags r:id="rId3"/>
            </p:custDataLst>
          </p:nvPr>
        </p:nvGrpSpPr>
        <p:grpSpPr>
          <a:xfrm>
            <a:off x="3274359" y="2353442"/>
            <a:ext cx="2209800" cy="2066648"/>
            <a:chOff x="4507373" y="1988840"/>
            <a:chExt cx="3177256" cy="3270771"/>
          </a:xfrm>
          <a:solidFill>
            <a:schemeClr val="accent4">
              <a:lumMod val="60000"/>
              <a:lumOff val="40000"/>
            </a:schemeClr>
          </a:solidFill>
        </p:grpSpPr>
        <p:sp>
          <p:nvSpPr>
            <p:cNvPr id="69" name="Block Arc 8"/>
            <p:cNvSpPr/>
            <p:nvPr/>
          </p:nvSpPr>
          <p:spPr>
            <a:xfrm rot="17100000">
              <a:off x="4507373" y="1988840"/>
              <a:ext cx="3177256" cy="3177256"/>
            </a:xfrm>
            <a:prstGeom prst="blockArc">
              <a:avLst>
                <a:gd name="adj1" fmla="val 21599999"/>
                <a:gd name="adj2" fmla="val 8180671"/>
                <a:gd name="adj3" fmla="val 119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a:cs typeface="+mn-cs"/>
              </a:endParaRPr>
            </a:p>
          </p:txBody>
        </p:sp>
        <p:sp>
          <p:nvSpPr>
            <p:cNvPr id="70" name="Isosceles Triangle 9"/>
            <p:cNvSpPr/>
            <p:nvPr/>
          </p:nvSpPr>
          <p:spPr>
            <a:xfrm rot="3600000" flipV="1">
              <a:off x="6237385" y="4651840"/>
              <a:ext cx="652791" cy="5627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a:cs typeface="+mn-cs"/>
              </a:endParaRPr>
            </a:p>
          </p:txBody>
        </p:sp>
      </p:grpSp>
      <p:sp>
        <p:nvSpPr>
          <p:cNvPr id="79" name="PA_库_文本框 26"/>
          <p:cNvSpPr txBox="1"/>
          <p:nvPr>
            <p:custDataLst>
              <p:tags r:id="rId4"/>
            </p:custDataLst>
          </p:nvPr>
        </p:nvSpPr>
        <p:spPr bwMode="auto">
          <a:xfrm>
            <a:off x="3960168" y="3276890"/>
            <a:ext cx="856241" cy="189503"/>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effectLst/>
                <a:uLnTx/>
                <a:uFillTx/>
                <a:latin typeface="+mn-ea"/>
                <a:ea typeface="+mn-ea"/>
                <a:cs typeface="+mn-cs"/>
              </a:rPr>
              <a:t>核心问题</a:t>
            </a:r>
          </a:p>
        </p:txBody>
      </p:sp>
      <p:sp>
        <p:nvSpPr>
          <p:cNvPr id="80" name="TextBox 32"/>
          <p:cNvSpPr txBox="1"/>
          <p:nvPr/>
        </p:nvSpPr>
        <p:spPr>
          <a:xfrm>
            <a:off x="683568" y="3184192"/>
            <a:ext cx="2935891" cy="431362"/>
          </a:xfrm>
          <a:prstGeom prst="rect">
            <a:avLst/>
          </a:prstGeom>
          <a:noFill/>
        </p:spPr>
        <p:txBody>
          <a:bodyPr wrap="none" lIns="0" tIns="0" rIns="360000" bIns="0" anchor="b" anchorCtr="0">
            <a:normAutofit/>
          </a:bodyPr>
          <a:lstStyle/>
          <a:p>
            <a:pPr algn="ctr" fontAlgn="auto">
              <a:spcBef>
                <a:spcPts val="0"/>
              </a:spcBef>
              <a:spcAft>
                <a:spcPts val="0"/>
              </a:spcAft>
              <a:defRPr/>
            </a:pPr>
            <a:r>
              <a:rPr lang="zh-CN" altLang="en-US" b="1" dirty="0">
                <a:solidFill>
                  <a:srgbClr val="212429">
                    <a:lumMod val="100000"/>
                  </a:srgbClr>
                </a:solidFill>
                <a:latin typeface="+mn-ea"/>
                <a:ea typeface="+mn-ea"/>
              </a:rPr>
              <a:t>建设一个什么样的党？</a:t>
            </a:r>
          </a:p>
        </p:txBody>
      </p:sp>
      <p:sp>
        <p:nvSpPr>
          <p:cNvPr id="81" name="TextBox 35"/>
          <p:cNvSpPr txBox="1"/>
          <p:nvPr/>
        </p:nvSpPr>
        <p:spPr>
          <a:xfrm>
            <a:off x="5788959" y="3155439"/>
            <a:ext cx="1981200" cy="431362"/>
          </a:xfrm>
          <a:prstGeom prst="rect">
            <a:avLst/>
          </a:prstGeom>
          <a:noFill/>
        </p:spPr>
        <p:txBody>
          <a:bodyPr wrap="none" lIns="360000" tIns="0" rIns="0" bIns="0" anchor="b" anchorCtr="0">
            <a:normAutofit/>
          </a:bodyPr>
          <a:lstStyle/>
          <a:p>
            <a:r>
              <a:rPr lang="zh-CN" altLang="en-US" b="1" dirty="0">
                <a:solidFill>
                  <a:srgbClr val="212429">
                    <a:lumMod val="100000"/>
                  </a:srgbClr>
                </a:solidFill>
                <a:latin typeface="+mn-ea"/>
                <a:ea typeface="+mn-ea"/>
              </a:rPr>
              <a:t>怎样建设党？ </a:t>
            </a:r>
          </a:p>
        </p:txBody>
      </p:sp>
      <p:sp>
        <p:nvSpPr>
          <p:cNvPr id="5" name="TextBox 4"/>
          <p:cNvSpPr txBox="1"/>
          <p:nvPr/>
        </p:nvSpPr>
        <p:spPr>
          <a:xfrm>
            <a:off x="1691680" y="1184374"/>
            <a:ext cx="5885656" cy="1015663"/>
          </a:xfrm>
          <a:prstGeom prst="rect">
            <a:avLst/>
          </a:prstGeom>
          <a:noFill/>
          <a:ln>
            <a:solidFill>
              <a:schemeClr val="bg1">
                <a:lumMod val="50000"/>
              </a:schemeClr>
            </a:solidFill>
          </a:ln>
        </p:spPr>
        <p:txBody>
          <a:bodyPr wrap="square" rtlCol="0">
            <a:spAutoFit/>
          </a:bodyPr>
          <a:lstStyle/>
          <a:p>
            <a:r>
              <a:rPr lang="zh-CN" altLang="en-US" sz="2000" dirty="0">
                <a:latin typeface="华文楷体" pitchFamily="2" charset="-122"/>
                <a:ea typeface="华文楷体" pitchFamily="2" charset="-122"/>
              </a:rPr>
              <a:t>中国共产党始终代表中国先进生产力的发展要求</a:t>
            </a:r>
          </a:p>
          <a:p>
            <a:r>
              <a:rPr lang="zh-CN" altLang="en-US" sz="2000" dirty="0">
                <a:latin typeface="华文楷体" pitchFamily="2" charset="-122"/>
                <a:ea typeface="华文楷体" pitchFamily="2" charset="-122"/>
              </a:rPr>
              <a:t>中国共产党始终代表中国先进文化的前进方向</a:t>
            </a:r>
          </a:p>
          <a:p>
            <a:r>
              <a:rPr lang="zh-CN" altLang="en-US" sz="2000" dirty="0">
                <a:latin typeface="华文楷体" pitchFamily="2" charset="-122"/>
                <a:ea typeface="华文楷体" pitchFamily="2" charset="-122"/>
              </a:rPr>
              <a:t>中国共产党始终代表中国最广大人民的根本利益</a:t>
            </a:r>
          </a:p>
        </p:txBody>
      </p:sp>
      <p:pic>
        <p:nvPicPr>
          <p:cNvPr id="1638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6246" y="4492098"/>
            <a:ext cx="268287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173892"/>
      </p:ext>
    </p:extLst>
  </p:cSld>
  <p:clrMapOvr>
    <a:masterClrMapping/>
  </p:clrMapOvr>
  <p:transition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up)">
                                      <p:cBhvr>
                                        <p:cTn id="11" dur="500"/>
                                        <p:tgtEl>
                                          <p:spTgt spid="68"/>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p:cTn id="15" dur="500" fill="hold"/>
                                        <p:tgtEl>
                                          <p:spTgt spid="57"/>
                                        </p:tgtEl>
                                        <p:attrNameLst>
                                          <p:attrName>ppt_w</p:attrName>
                                        </p:attrNameLst>
                                      </p:cBhvr>
                                      <p:tavLst>
                                        <p:tav tm="0">
                                          <p:val>
                                            <p:fltVal val="0"/>
                                          </p:val>
                                        </p:tav>
                                        <p:tav tm="100000">
                                          <p:val>
                                            <p:strVal val="#ppt_w"/>
                                          </p:val>
                                        </p:tav>
                                      </p:tavLst>
                                    </p:anim>
                                    <p:anim calcmode="lin" valueType="num">
                                      <p:cBhvr>
                                        <p:cTn id="16" dur="500" fill="hold"/>
                                        <p:tgtEl>
                                          <p:spTgt spid="57"/>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 calcmode="lin" valueType="num">
                                      <p:cBhvr>
                                        <p:cTn id="20" dur="500" fill="hold"/>
                                        <p:tgtEl>
                                          <p:spTgt spid="79"/>
                                        </p:tgtEl>
                                        <p:attrNameLst>
                                          <p:attrName>ppt_w</p:attrName>
                                        </p:attrNameLst>
                                      </p:cBhvr>
                                      <p:tavLst>
                                        <p:tav tm="0">
                                          <p:val>
                                            <p:fltVal val="0"/>
                                          </p:val>
                                        </p:tav>
                                        <p:tav tm="100000">
                                          <p:val>
                                            <p:strVal val="#ppt_w"/>
                                          </p:val>
                                        </p:tav>
                                      </p:tavLst>
                                    </p:anim>
                                    <p:anim calcmode="lin" valueType="num">
                                      <p:cBhvr>
                                        <p:cTn id="21" dur="500" fill="hold"/>
                                        <p:tgtEl>
                                          <p:spTgt spid="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7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a:extLst>
              <a:ext uri="{FF2B5EF4-FFF2-40B4-BE49-F238E27FC236}">
                <a16:creationId xmlns:a16="http://schemas.microsoft.com/office/drawing/2014/main" id="{4D66842F-FD3C-44C6-B886-A63D21861890}"/>
              </a:ext>
            </a:extLst>
          </p:cNvPr>
          <p:cNvGrpSpPr/>
          <p:nvPr/>
        </p:nvGrpSpPr>
        <p:grpSpPr>
          <a:xfrm>
            <a:off x="0" y="5524500"/>
            <a:ext cx="9144000" cy="190500"/>
            <a:chOff x="0" y="6629400"/>
            <a:chExt cx="12192000" cy="228600"/>
          </a:xfrm>
        </p:grpSpPr>
        <p:grpSp>
          <p:nvGrpSpPr>
            <p:cNvPr id="3"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defRPr/>
                </a:pPr>
                <a:endParaRPr lang="zh-CN" altLang="en-US" sz="1400" dirty="0">
                  <a:solidFill>
                    <a:srgbClr val="FCC540"/>
                  </a:solidFill>
                  <a:latin typeface="Arial"/>
                  <a:ea typeface="微软雅黑"/>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defRPr/>
                </a:pPr>
                <a:endParaRPr lang="zh-CN" altLang="en-US" sz="1400" dirty="0">
                  <a:solidFill>
                    <a:srgbClr val="FCC540"/>
                  </a:solidFill>
                  <a:latin typeface="Arial"/>
                  <a:ea typeface="微软雅黑"/>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defRPr/>
                </a:pPr>
                <a:endParaRPr lang="zh-CN" altLang="en-US" sz="1400" dirty="0">
                  <a:solidFill>
                    <a:srgbClr val="FCC540"/>
                  </a:solidFill>
                  <a:latin typeface="Arial"/>
                  <a:ea typeface="微软雅黑"/>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defRPr/>
                </a:pPr>
                <a:endParaRPr lang="zh-CN" altLang="en-US" sz="1400" dirty="0">
                  <a:solidFill>
                    <a:srgbClr val="FCC540"/>
                  </a:solidFill>
                  <a:latin typeface="Arial"/>
                  <a:ea typeface="微软雅黑"/>
                </a:endParaRPr>
              </a:p>
            </p:txBody>
          </p:sp>
        </p:grpSp>
        <p:grpSp>
          <p:nvGrpSpPr>
            <p:cNvPr id="4"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defRPr/>
                </a:pPr>
                <a:endParaRPr lang="zh-CN" altLang="en-US" sz="1400" dirty="0">
                  <a:solidFill>
                    <a:srgbClr val="FCC540"/>
                  </a:solidFill>
                  <a:latin typeface="Arial"/>
                  <a:ea typeface="微软雅黑"/>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defRPr/>
                </a:pPr>
                <a:endParaRPr lang="zh-CN" altLang="en-US" sz="1400" dirty="0">
                  <a:solidFill>
                    <a:srgbClr val="FCC540"/>
                  </a:solidFill>
                  <a:latin typeface="Arial"/>
                  <a:ea typeface="微软雅黑"/>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defRPr/>
                </a:pPr>
                <a:endParaRPr lang="zh-CN" altLang="en-US" sz="1400" dirty="0">
                  <a:solidFill>
                    <a:srgbClr val="FCC540"/>
                  </a:solidFill>
                  <a:latin typeface="Arial"/>
                  <a:ea typeface="微软雅黑"/>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defRPr/>
                </a:pPr>
                <a:endParaRPr lang="zh-CN" altLang="en-US" sz="1400" dirty="0">
                  <a:solidFill>
                    <a:srgbClr val="FCC540"/>
                  </a:solidFill>
                  <a:latin typeface="Arial"/>
                  <a:ea typeface="微软雅黑"/>
                </a:endParaRPr>
              </a:p>
            </p:txBody>
          </p:sp>
        </p:grpSp>
      </p:grpSp>
      <p:sp>
        <p:nvSpPr>
          <p:cNvPr id="35" name="AutoShape 3"/>
          <p:cNvSpPr>
            <a:spLocks noChangeArrowheads="1"/>
          </p:cNvSpPr>
          <p:nvPr/>
        </p:nvSpPr>
        <p:spPr bwMode="auto">
          <a:xfrm>
            <a:off x="1143000" y="792256"/>
            <a:ext cx="2057400" cy="533400"/>
          </a:xfrm>
          <a:prstGeom prst="roundRect">
            <a:avLst>
              <a:gd name="adj" fmla="val 16667"/>
            </a:avLst>
          </a:prstGeom>
          <a:noFill/>
          <a:ln w="12700">
            <a:noFill/>
            <a:round/>
            <a:headEnd/>
            <a:tailEnd/>
          </a:ln>
          <a:effectLst/>
        </p:spPr>
        <p:txBody>
          <a:bodyPr wrap="none" lIns="91438" tIns="45719" rIns="91438" bIns="45719" anchor="ctr" anchorCtr="1"/>
          <a:lstStyle/>
          <a:p>
            <a:pPr algn="ctr"/>
            <a:r>
              <a:rPr lang="zh-CN" altLang="en-US" sz="2400" b="1" dirty="0">
                <a:latin typeface="黑体" pitchFamily="49" charset="-122"/>
                <a:ea typeface="黑体" pitchFamily="49" charset="-122"/>
              </a:rPr>
              <a:t>科学发展观</a:t>
            </a:r>
          </a:p>
        </p:txBody>
      </p:sp>
      <p:sp>
        <p:nvSpPr>
          <p:cNvPr id="36" name="Oval 70"/>
          <p:cNvSpPr>
            <a:spLocks noChangeArrowheads="1"/>
          </p:cNvSpPr>
          <p:nvPr/>
        </p:nvSpPr>
        <p:spPr bwMode="auto">
          <a:xfrm>
            <a:off x="3328083" y="676765"/>
            <a:ext cx="1873250" cy="648891"/>
          </a:xfrm>
          <a:prstGeom prst="ellipse">
            <a:avLst/>
          </a:prstGeom>
          <a:gradFill rotWithShape="1">
            <a:gsLst>
              <a:gs pos="0">
                <a:srgbClr val="FF9900"/>
              </a:gs>
              <a:gs pos="100000">
                <a:srgbClr val="FF9900">
                  <a:gamma/>
                  <a:shade val="81961"/>
                  <a:invGamma/>
                </a:srgbClr>
              </a:gs>
            </a:gsLst>
            <a:lin ang="5400000" scaled="1"/>
          </a:gradFill>
          <a:ln w="57150">
            <a:solidFill>
              <a:srgbClr val="EAEAEA"/>
            </a:solidFill>
            <a:round/>
            <a:headEnd/>
            <a:tailEnd/>
          </a:ln>
          <a:effectLst/>
        </p:spPr>
        <p:txBody>
          <a:bodyPr wrap="none" lIns="91438" tIns="45719" rIns="91438" bIns="45719" anchor="ctr"/>
          <a:lstStyle/>
          <a:p>
            <a:pPr algn="ctr"/>
            <a:r>
              <a:rPr lang="zh-CN" altLang="en-US" b="1" dirty="0"/>
              <a:t>核心问题</a:t>
            </a:r>
            <a:r>
              <a:rPr lang="zh-CN" altLang="en-US" dirty="0"/>
              <a:t> </a:t>
            </a:r>
          </a:p>
        </p:txBody>
      </p:sp>
      <p:sp>
        <p:nvSpPr>
          <p:cNvPr id="37" name="Oval 71"/>
          <p:cNvSpPr>
            <a:spLocks noChangeArrowheads="1"/>
          </p:cNvSpPr>
          <p:nvPr/>
        </p:nvSpPr>
        <p:spPr bwMode="auto">
          <a:xfrm>
            <a:off x="6965962" y="320773"/>
            <a:ext cx="1584325" cy="1113235"/>
          </a:xfrm>
          <a:prstGeom prst="ellipse">
            <a:avLst/>
          </a:prstGeom>
          <a:gradFill rotWithShape="0">
            <a:gsLst>
              <a:gs pos="0">
                <a:srgbClr val="1B4F93">
                  <a:gamma/>
                  <a:shade val="66275"/>
                  <a:invGamma/>
                </a:srgbClr>
              </a:gs>
              <a:gs pos="50000">
                <a:srgbClr val="1B4F93"/>
              </a:gs>
              <a:gs pos="100000">
                <a:srgbClr val="1B4F93">
                  <a:gamma/>
                  <a:shade val="66275"/>
                  <a:invGamma/>
                </a:srgbClr>
              </a:gs>
            </a:gsLst>
            <a:lin ang="2700000" scaled="1"/>
          </a:gradFill>
          <a:ln w="57150">
            <a:solidFill>
              <a:srgbClr val="EAEAEA"/>
            </a:solidFill>
            <a:round/>
            <a:headEnd/>
            <a:tailEnd/>
          </a:ln>
          <a:effectLst/>
        </p:spPr>
        <p:txBody>
          <a:bodyPr wrap="none" lIns="91438" tIns="45719" rIns="91438" bIns="45719" anchor="ctr"/>
          <a:lstStyle/>
          <a:p>
            <a:pPr algn="ctr"/>
            <a:r>
              <a:rPr lang="zh-CN" altLang="en-US" b="1">
                <a:solidFill>
                  <a:srgbClr val="FFFF00"/>
                </a:solidFill>
              </a:rPr>
              <a:t>实现</a:t>
            </a:r>
          </a:p>
          <a:p>
            <a:pPr algn="ctr"/>
            <a:r>
              <a:rPr lang="zh-CN" altLang="en-US" b="1">
                <a:solidFill>
                  <a:srgbClr val="FFFF00"/>
                </a:solidFill>
              </a:rPr>
              <a:t>什么样的发展 </a:t>
            </a:r>
          </a:p>
        </p:txBody>
      </p:sp>
      <p:sp>
        <p:nvSpPr>
          <p:cNvPr id="38" name="Oval 72"/>
          <p:cNvSpPr>
            <a:spLocks noChangeArrowheads="1"/>
          </p:cNvSpPr>
          <p:nvPr/>
        </p:nvSpPr>
        <p:spPr bwMode="auto">
          <a:xfrm>
            <a:off x="6246812" y="1457863"/>
            <a:ext cx="1439862" cy="989409"/>
          </a:xfrm>
          <a:prstGeom prst="ellipse">
            <a:avLst/>
          </a:prstGeom>
          <a:gradFill rotWithShape="0">
            <a:gsLst>
              <a:gs pos="0">
                <a:srgbClr val="1B4F93">
                  <a:gamma/>
                  <a:shade val="66275"/>
                  <a:invGamma/>
                </a:srgbClr>
              </a:gs>
              <a:gs pos="50000">
                <a:srgbClr val="1B4F93"/>
              </a:gs>
              <a:gs pos="100000">
                <a:srgbClr val="1B4F93">
                  <a:gamma/>
                  <a:shade val="66275"/>
                  <a:invGamma/>
                </a:srgbClr>
              </a:gs>
            </a:gsLst>
            <a:lin ang="2700000" scaled="1"/>
          </a:gradFill>
          <a:ln w="57150">
            <a:solidFill>
              <a:srgbClr val="EAEAEA"/>
            </a:solidFill>
            <a:round/>
            <a:headEnd/>
            <a:tailEnd/>
          </a:ln>
          <a:effectLst/>
        </p:spPr>
        <p:txBody>
          <a:bodyPr wrap="none" lIns="91438" tIns="45719" rIns="91438" bIns="45719" anchor="ctr"/>
          <a:lstStyle/>
          <a:p>
            <a:pPr algn="ctr"/>
            <a:r>
              <a:rPr lang="zh-CN" altLang="en-US" b="1">
                <a:solidFill>
                  <a:srgbClr val="FFFF00"/>
                </a:solidFill>
              </a:rPr>
              <a:t>怎样发展</a:t>
            </a:r>
            <a:r>
              <a:rPr lang="zh-CN" altLang="en-US"/>
              <a:t> </a:t>
            </a:r>
          </a:p>
        </p:txBody>
      </p:sp>
      <p:sp>
        <p:nvSpPr>
          <p:cNvPr id="39" name="AutoShape 73"/>
          <p:cNvSpPr>
            <a:spLocks noChangeArrowheads="1"/>
          </p:cNvSpPr>
          <p:nvPr/>
        </p:nvSpPr>
        <p:spPr bwMode="auto">
          <a:xfrm rot="-3724000">
            <a:off x="5599808" y="308683"/>
            <a:ext cx="1193007" cy="1925744"/>
          </a:xfrm>
          <a:custGeom>
            <a:avLst/>
            <a:gdLst>
              <a:gd name="G0" fmla="+- 61148 0 0"/>
              <a:gd name="G1" fmla="+- -5891861 0 0"/>
              <a:gd name="G2" fmla="+- 61148 0 -5891861"/>
              <a:gd name="G3" fmla="+- 10800 0 0"/>
              <a:gd name="G4" fmla="+- 0 0 61148"/>
              <a:gd name="T0" fmla="*/ 360 256 1"/>
              <a:gd name="T1" fmla="*/ 0 256 1"/>
              <a:gd name="G5" fmla="+- G2 T0 T1"/>
              <a:gd name="G6" fmla="?: G2 G2 G5"/>
              <a:gd name="G7" fmla="+- 0 0 G6"/>
              <a:gd name="G8" fmla="+- 7799 0 0"/>
              <a:gd name="G9" fmla="+- 0 0 -5891861"/>
              <a:gd name="G10" fmla="+- 7799 0 2700"/>
              <a:gd name="G11" fmla="cos G10 61148"/>
              <a:gd name="G12" fmla="sin G10 61148"/>
              <a:gd name="G13" fmla="cos 13500 61148"/>
              <a:gd name="G14" fmla="sin 13500 61148"/>
              <a:gd name="G15" fmla="+- G11 10800 0"/>
              <a:gd name="G16" fmla="+- G12 10800 0"/>
              <a:gd name="G17" fmla="+- G13 10800 0"/>
              <a:gd name="G18" fmla="+- G14 10800 0"/>
              <a:gd name="G19" fmla="*/ 7799 1 2"/>
              <a:gd name="G20" fmla="+- G19 5400 0"/>
              <a:gd name="G21" fmla="cos G20 61148"/>
              <a:gd name="G22" fmla="sin G20 61148"/>
              <a:gd name="G23" fmla="+- G21 10800 0"/>
              <a:gd name="G24" fmla="+- G12 G23 G22"/>
              <a:gd name="G25" fmla="+- G22 G23 G11"/>
              <a:gd name="G26" fmla="cos 10800 61148"/>
              <a:gd name="G27" fmla="sin 10800 61148"/>
              <a:gd name="G28" fmla="cos 7799 61148"/>
              <a:gd name="G29" fmla="sin 7799 61148"/>
              <a:gd name="G30" fmla="+- G26 10800 0"/>
              <a:gd name="G31" fmla="+- G27 10800 0"/>
              <a:gd name="G32" fmla="+- G28 10800 0"/>
              <a:gd name="G33" fmla="+- G29 10800 0"/>
              <a:gd name="G34" fmla="+- G19 5400 0"/>
              <a:gd name="G35" fmla="cos G34 -5891861"/>
              <a:gd name="G36" fmla="sin G34 -5891861"/>
              <a:gd name="G37" fmla="+/ -5891861 61148 2"/>
              <a:gd name="T2" fmla="*/ 180 256 1"/>
              <a:gd name="T3" fmla="*/ 0 256 1"/>
              <a:gd name="G38" fmla="+- G37 T2 T3"/>
              <a:gd name="G39" fmla="?: G2 G37 G38"/>
              <a:gd name="G40" fmla="cos 10800 G39"/>
              <a:gd name="G41" fmla="sin 10800 G39"/>
              <a:gd name="G42" fmla="cos 7799 G39"/>
              <a:gd name="G43" fmla="sin 7799 G39"/>
              <a:gd name="G44" fmla="+- G40 10800 0"/>
              <a:gd name="G45" fmla="+- G41 10800 0"/>
              <a:gd name="G46" fmla="+- G42 10800 0"/>
              <a:gd name="G47" fmla="+- G43 10800 0"/>
              <a:gd name="G48" fmla="+- G35 10800 0"/>
              <a:gd name="G49" fmla="+- G36 10800 0"/>
              <a:gd name="T4" fmla="*/ 18505 w 21600"/>
              <a:gd name="T5" fmla="*/ 3232 h 21600"/>
              <a:gd name="T6" fmla="*/ 10815 w 21600"/>
              <a:gd name="T7" fmla="*/ 1500 h 21600"/>
              <a:gd name="T8" fmla="*/ 16364 w 21600"/>
              <a:gd name="T9" fmla="*/ 5335 h 21600"/>
              <a:gd name="T10" fmla="*/ 24298 w 21600"/>
              <a:gd name="T11" fmla="*/ 11019 h 21600"/>
              <a:gd name="T12" fmla="*/ 20030 w 21600"/>
              <a:gd name="T13" fmla="*/ 15151 h 21600"/>
              <a:gd name="T14" fmla="*/ 15898 w 21600"/>
              <a:gd name="T15" fmla="*/ 1088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597" y="10926"/>
                </a:moveTo>
                <a:cubicBezTo>
                  <a:pt x="18598" y="10884"/>
                  <a:pt x="18599" y="10842"/>
                  <a:pt x="18599" y="10800"/>
                </a:cubicBezTo>
                <a:cubicBezTo>
                  <a:pt x="18599" y="6497"/>
                  <a:pt x="15115" y="3008"/>
                  <a:pt x="10813" y="3001"/>
                </a:cubicBezTo>
                <a:lnTo>
                  <a:pt x="10818" y="0"/>
                </a:lnTo>
                <a:cubicBezTo>
                  <a:pt x="16775" y="10"/>
                  <a:pt x="21600" y="4842"/>
                  <a:pt x="21600" y="10800"/>
                </a:cubicBezTo>
                <a:cubicBezTo>
                  <a:pt x="21600" y="10858"/>
                  <a:pt x="21599" y="10917"/>
                  <a:pt x="21598" y="10975"/>
                </a:cubicBezTo>
                <a:lnTo>
                  <a:pt x="24298" y="11019"/>
                </a:lnTo>
                <a:lnTo>
                  <a:pt x="20030" y="15151"/>
                </a:lnTo>
                <a:lnTo>
                  <a:pt x="15898" y="10883"/>
                </a:lnTo>
                <a:lnTo>
                  <a:pt x="18597" y="10926"/>
                </a:lnTo>
                <a:close/>
              </a:path>
            </a:pathLst>
          </a:custGeom>
          <a:gradFill rotWithShape="1">
            <a:gsLst>
              <a:gs pos="0">
                <a:srgbClr val="FFFFFF">
                  <a:alpha val="0"/>
                </a:srgbClr>
              </a:gs>
              <a:gs pos="100000">
                <a:srgbClr val="1B4F93">
                  <a:alpha val="78000"/>
                </a:srgbClr>
              </a:gs>
            </a:gsLst>
            <a:lin ang="5400000" scaled="1"/>
          </a:gradFill>
          <a:ln w="9525">
            <a:noFill/>
            <a:miter lim="800000"/>
            <a:headEnd/>
            <a:tailEnd/>
          </a:ln>
          <a:effectLst/>
        </p:spPr>
        <p:txBody>
          <a:bodyPr wrap="none" lIns="91438" tIns="45719" rIns="91438" bIns="45719" anchor="ctr"/>
          <a:lstStyle/>
          <a:p>
            <a:endParaRPr lang="zh-CN" altLang="en-US"/>
          </a:p>
        </p:txBody>
      </p:sp>
      <p:sp>
        <p:nvSpPr>
          <p:cNvPr id="40" name="AutoShape 74"/>
          <p:cNvSpPr>
            <a:spLocks noChangeArrowheads="1"/>
          </p:cNvSpPr>
          <p:nvPr/>
        </p:nvSpPr>
        <p:spPr bwMode="auto">
          <a:xfrm rot="-1318233">
            <a:off x="4619574" y="1172623"/>
            <a:ext cx="1345651" cy="1415691"/>
          </a:xfrm>
          <a:custGeom>
            <a:avLst/>
            <a:gdLst>
              <a:gd name="G0" fmla="+- 61148 0 0"/>
              <a:gd name="G1" fmla="+- -5891861 0 0"/>
              <a:gd name="G2" fmla="+- 61148 0 -5891861"/>
              <a:gd name="G3" fmla="+- 10800 0 0"/>
              <a:gd name="G4" fmla="+- 0 0 61148"/>
              <a:gd name="T0" fmla="*/ 360 256 1"/>
              <a:gd name="T1" fmla="*/ 0 256 1"/>
              <a:gd name="G5" fmla="+- G2 T0 T1"/>
              <a:gd name="G6" fmla="?: G2 G2 G5"/>
              <a:gd name="G7" fmla="+- 0 0 G6"/>
              <a:gd name="G8" fmla="+- 7799 0 0"/>
              <a:gd name="G9" fmla="+- 0 0 -5891861"/>
              <a:gd name="G10" fmla="+- 7799 0 2700"/>
              <a:gd name="G11" fmla="cos G10 61148"/>
              <a:gd name="G12" fmla="sin G10 61148"/>
              <a:gd name="G13" fmla="cos 13500 61148"/>
              <a:gd name="G14" fmla="sin 13500 61148"/>
              <a:gd name="G15" fmla="+- G11 10800 0"/>
              <a:gd name="G16" fmla="+- G12 10800 0"/>
              <a:gd name="G17" fmla="+- G13 10800 0"/>
              <a:gd name="G18" fmla="+- G14 10800 0"/>
              <a:gd name="G19" fmla="*/ 7799 1 2"/>
              <a:gd name="G20" fmla="+- G19 5400 0"/>
              <a:gd name="G21" fmla="cos G20 61148"/>
              <a:gd name="G22" fmla="sin G20 61148"/>
              <a:gd name="G23" fmla="+- G21 10800 0"/>
              <a:gd name="G24" fmla="+- G12 G23 G22"/>
              <a:gd name="G25" fmla="+- G22 G23 G11"/>
              <a:gd name="G26" fmla="cos 10800 61148"/>
              <a:gd name="G27" fmla="sin 10800 61148"/>
              <a:gd name="G28" fmla="cos 7799 61148"/>
              <a:gd name="G29" fmla="sin 7799 61148"/>
              <a:gd name="G30" fmla="+- G26 10800 0"/>
              <a:gd name="G31" fmla="+- G27 10800 0"/>
              <a:gd name="G32" fmla="+- G28 10800 0"/>
              <a:gd name="G33" fmla="+- G29 10800 0"/>
              <a:gd name="G34" fmla="+- G19 5400 0"/>
              <a:gd name="G35" fmla="cos G34 -5891861"/>
              <a:gd name="G36" fmla="sin G34 -5891861"/>
              <a:gd name="G37" fmla="+/ -5891861 61148 2"/>
              <a:gd name="T2" fmla="*/ 180 256 1"/>
              <a:gd name="T3" fmla="*/ 0 256 1"/>
              <a:gd name="G38" fmla="+- G37 T2 T3"/>
              <a:gd name="G39" fmla="?: G2 G37 G38"/>
              <a:gd name="G40" fmla="cos 10800 G39"/>
              <a:gd name="G41" fmla="sin 10800 G39"/>
              <a:gd name="G42" fmla="cos 7799 G39"/>
              <a:gd name="G43" fmla="sin 7799 G39"/>
              <a:gd name="G44" fmla="+- G40 10800 0"/>
              <a:gd name="G45" fmla="+- G41 10800 0"/>
              <a:gd name="G46" fmla="+- G42 10800 0"/>
              <a:gd name="G47" fmla="+- G43 10800 0"/>
              <a:gd name="G48" fmla="+- G35 10800 0"/>
              <a:gd name="G49" fmla="+- G36 10800 0"/>
              <a:gd name="T4" fmla="*/ 18505 w 21600"/>
              <a:gd name="T5" fmla="*/ 3232 h 21600"/>
              <a:gd name="T6" fmla="*/ 10815 w 21600"/>
              <a:gd name="T7" fmla="*/ 1500 h 21600"/>
              <a:gd name="T8" fmla="*/ 16364 w 21600"/>
              <a:gd name="T9" fmla="*/ 5335 h 21600"/>
              <a:gd name="T10" fmla="*/ 24298 w 21600"/>
              <a:gd name="T11" fmla="*/ 11019 h 21600"/>
              <a:gd name="T12" fmla="*/ 20030 w 21600"/>
              <a:gd name="T13" fmla="*/ 15151 h 21600"/>
              <a:gd name="T14" fmla="*/ 15898 w 21600"/>
              <a:gd name="T15" fmla="*/ 1088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597" y="10926"/>
                </a:moveTo>
                <a:cubicBezTo>
                  <a:pt x="18598" y="10884"/>
                  <a:pt x="18599" y="10842"/>
                  <a:pt x="18599" y="10800"/>
                </a:cubicBezTo>
                <a:cubicBezTo>
                  <a:pt x="18599" y="6497"/>
                  <a:pt x="15115" y="3008"/>
                  <a:pt x="10813" y="3001"/>
                </a:cubicBezTo>
                <a:lnTo>
                  <a:pt x="10818" y="0"/>
                </a:lnTo>
                <a:cubicBezTo>
                  <a:pt x="16775" y="10"/>
                  <a:pt x="21600" y="4842"/>
                  <a:pt x="21600" y="10800"/>
                </a:cubicBezTo>
                <a:cubicBezTo>
                  <a:pt x="21600" y="10858"/>
                  <a:pt x="21599" y="10917"/>
                  <a:pt x="21598" y="10975"/>
                </a:cubicBezTo>
                <a:lnTo>
                  <a:pt x="24298" y="11019"/>
                </a:lnTo>
                <a:lnTo>
                  <a:pt x="20030" y="15151"/>
                </a:lnTo>
                <a:lnTo>
                  <a:pt x="15898" y="10883"/>
                </a:lnTo>
                <a:lnTo>
                  <a:pt x="18597" y="10926"/>
                </a:lnTo>
                <a:close/>
              </a:path>
            </a:pathLst>
          </a:custGeom>
          <a:gradFill rotWithShape="1">
            <a:gsLst>
              <a:gs pos="0">
                <a:srgbClr val="FFFFFF">
                  <a:alpha val="0"/>
                </a:srgbClr>
              </a:gs>
              <a:gs pos="100000">
                <a:srgbClr val="7388C1">
                  <a:alpha val="78000"/>
                </a:srgbClr>
              </a:gs>
            </a:gsLst>
            <a:lin ang="5400000" scaled="1"/>
          </a:gradFill>
          <a:ln w="9525">
            <a:noFill/>
            <a:miter lim="800000"/>
            <a:headEnd/>
            <a:tailEnd/>
          </a:ln>
          <a:effectLst/>
        </p:spPr>
        <p:txBody>
          <a:bodyPr wrap="none" lIns="91438" tIns="45719" rIns="91438" bIns="45719" anchor="ctr"/>
          <a:lstStyle/>
          <a:p>
            <a:endParaRPr lang="zh-CN" altLang="en-US"/>
          </a:p>
        </p:txBody>
      </p:sp>
      <p:sp>
        <p:nvSpPr>
          <p:cNvPr id="43" name="Rectangle 6"/>
          <p:cNvSpPr>
            <a:spLocks noChangeArrowheads="1"/>
          </p:cNvSpPr>
          <p:nvPr/>
        </p:nvSpPr>
        <p:spPr bwMode="auto">
          <a:xfrm>
            <a:off x="815988" y="3211760"/>
            <a:ext cx="1643063" cy="1229916"/>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lIns="91438" tIns="45719" rIns="91438" bIns="45719" anchor="ctr"/>
          <a:lstStyle/>
          <a:p>
            <a:endParaRPr lang="zh-CN" altLang="en-US"/>
          </a:p>
        </p:txBody>
      </p:sp>
      <p:sp>
        <p:nvSpPr>
          <p:cNvPr id="44" name="Rectangle 7"/>
          <p:cNvSpPr>
            <a:spLocks noChangeArrowheads="1"/>
          </p:cNvSpPr>
          <p:nvPr/>
        </p:nvSpPr>
        <p:spPr bwMode="auto">
          <a:xfrm>
            <a:off x="2657488" y="3211760"/>
            <a:ext cx="1643063" cy="1229916"/>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lIns="91438" tIns="45719" rIns="91438" bIns="45719" anchor="ctr"/>
          <a:lstStyle/>
          <a:p>
            <a:endParaRPr lang="zh-CN" altLang="en-US"/>
          </a:p>
        </p:txBody>
      </p:sp>
      <p:sp>
        <p:nvSpPr>
          <p:cNvPr id="45" name="Rectangle 8"/>
          <p:cNvSpPr>
            <a:spLocks noChangeArrowheads="1"/>
          </p:cNvSpPr>
          <p:nvPr/>
        </p:nvSpPr>
        <p:spPr bwMode="auto">
          <a:xfrm>
            <a:off x="4487864" y="3211760"/>
            <a:ext cx="1643062" cy="1229916"/>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lIns="91438" tIns="45719" rIns="91438" bIns="45719" anchor="ctr"/>
          <a:lstStyle/>
          <a:p>
            <a:endParaRPr lang="zh-CN" altLang="en-US"/>
          </a:p>
        </p:txBody>
      </p:sp>
      <p:sp>
        <p:nvSpPr>
          <p:cNvPr id="46" name="Rectangle 9"/>
          <p:cNvSpPr>
            <a:spLocks noChangeArrowheads="1"/>
          </p:cNvSpPr>
          <p:nvPr/>
        </p:nvSpPr>
        <p:spPr bwMode="auto">
          <a:xfrm>
            <a:off x="6329363" y="3211760"/>
            <a:ext cx="1643062" cy="1229916"/>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lIns="91438" tIns="45719" rIns="91438" bIns="45719" anchor="ctr"/>
          <a:lstStyle/>
          <a:p>
            <a:endParaRPr lang="zh-CN" altLang="en-US"/>
          </a:p>
        </p:txBody>
      </p:sp>
      <p:sp>
        <p:nvSpPr>
          <p:cNvPr id="47" name="Rectangle 10"/>
          <p:cNvSpPr>
            <a:spLocks noChangeArrowheads="1"/>
          </p:cNvSpPr>
          <p:nvPr/>
        </p:nvSpPr>
        <p:spPr bwMode="auto">
          <a:xfrm>
            <a:off x="801693" y="3404209"/>
            <a:ext cx="1635125" cy="784828"/>
          </a:xfrm>
          <a:prstGeom prst="rect">
            <a:avLst/>
          </a:prstGeom>
          <a:noFill/>
          <a:ln w="9525">
            <a:noFill/>
            <a:miter lim="800000"/>
            <a:headEnd/>
            <a:tailEnd/>
          </a:ln>
          <a:effectLst/>
        </p:spPr>
        <p:txBody>
          <a:bodyPr lIns="91438" tIns="45719" rIns="91438" bIns="45719">
            <a:spAutoFit/>
          </a:bodyPr>
          <a:lstStyle/>
          <a:p>
            <a:pPr algn="ctr">
              <a:spcBef>
                <a:spcPct val="50000"/>
              </a:spcBef>
            </a:pPr>
            <a:r>
              <a:rPr lang="zh-CN" altLang="en-US" b="1" dirty="0"/>
              <a:t>第一要义</a:t>
            </a:r>
          </a:p>
          <a:p>
            <a:pPr algn="ctr">
              <a:spcBef>
                <a:spcPct val="50000"/>
              </a:spcBef>
            </a:pPr>
            <a:r>
              <a:rPr lang="zh-CN" altLang="en-US" b="1" dirty="0"/>
              <a:t>是发展</a:t>
            </a:r>
            <a:r>
              <a:rPr lang="zh-CN" altLang="en-US" dirty="0"/>
              <a:t> </a:t>
            </a:r>
          </a:p>
        </p:txBody>
      </p:sp>
      <p:sp>
        <p:nvSpPr>
          <p:cNvPr id="49" name="Rectangle 12"/>
          <p:cNvSpPr>
            <a:spLocks noChangeArrowheads="1"/>
          </p:cNvSpPr>
          <p:nvPr/>
        </p:nvSpPr>
        <p:spPr bwMode="auto">
          <a:xfrm>
            <a:off x="3795713" y="2453647"/>
            <a:ext cx="1415768" cy="461663"/>
          </a:xfrm>
          <a:prstGeom prst="rect">
            <a:avLst/>
          </a:prstGeom>
          <a:noFill/>
          <a:ln w="9525">
            <a:noFill/>
            <a:miter lim="800000"/>
            <a:headEnd/>
            <a:tailEnd/>
          </a:ln>
          <a:effectLst/>
        </p:spPr>
        <p:txBody>
          <a:bodyPr wrap="none" lIns="91438" tIns="45719" rIns="91438" bIns="45719">
            <a:spAutoFit/>
          </a:bodyPr>
          <a:lstStyle/>
          <a:p>
            <a:pPr>
              <a:spcBef>
                <a:spcPct val="50000"/>
              </a:spcBef>
            </a:pPr>
            <a:r>
              <a:rPr lang="zh-CN" altLang="en-US" sz="2400" b="1" dirty="0">
                <a:solidFill>
                  <a:srgbClr val="C00000"/>
                </a:solidFill>
              </a:rPr>
              <a:t>主要内容</a:t>
            </a:r>
            <a:endParaRPr lang="zh-CN" altLang="en-US" sz="2000" b="1" dirty="0">
              <a:solidFill>
                <a:srgbClr val="C00000"/>
              </a:solidFill>
              <a:ea typeface="黑体" pitchFamily="49" charset="-122"/>
            </a:endParaRPr>
          </a:p>
        </p:txBody>
      </p:sp>
      <p:cxnSp>
        <p:nvCxnSpPr>
          <p:cNvPr id="50" name="AutoShape 13"/>
          <p:cNvCxnSpPr>
            <a:cxnSpLocks noChangeShapeType="1"/>
            <a:stCxn id="43" idx="0"/>
            <a:endCxn id="49" idx="1"/>
          </p:cNvCxnSpPr>
          <p:nvPr/>
        </p:nvCxnSpPr>
        <p:spPr bwMode="auto">
          <a:xfrm rot="5400000" flipH="1" flipV="1">
            <a:off x="2452976" y="1869024"/>
            <a:ext cx="527281" cy="2158193"/>
          </a:xfrm>
          <a:prstGeom prst="bentConnector2">
            <a:avLst/>
          </a:prstGeom>
          <a:noFill/>
          <a:ln w="9525">
            <a:solidFill>
              <a:srgbClr val="EAEAEA"/>
            </a:solidFill>
            <a:miter lim="800000"/>
            <a:headEnd/>
            <a:tailEnd type="triangle" w="med" len="med"/>
          </a:ln>
          <a:effectLst/>
        </p:spPr>
      </p:cxnSp>
      <p:cxnSp>
        <p:nvCxnSpPr>
          <p:cNvPr id="51" name="AutoShape 14"/>
          <p:cNvCxnSpPr>
            <a:cxnSpLocks noChangeShapeType="1"/>
            <a:stCxn id="46" idx="0"/>
            <a:endCxn id="49" idx="3"/>
          </p:cNvCxnSpPr>
          <p:nvPr/>
        </p:nvCxnSpPr>
        <p:spPr bwMode="auto">
          <a:xfrm rot="16200000" flipV="1">
            <a:off x="5917548" y="1978413"/>
            <a:ext cx="527281" cy="1939413"/>
          </a:xfrm>
          <a:prstGeom prst="bentConnector2">
            <a:avLst/>
          </a:prstGeom>
          <a:noFill/>
          <a:ln w="9525">
            <a:solidFill>
              <a:srgbClr val="EAEAEA"/>
            </a:solidFill>
            <a:miter lim="800000"/>
            <a:headEnd/>
            <a:tailEnd type="triangle" w="med" len="med"/>
          </a:ln>
          <a:effectLst/>
        </p:spPr>
      </p:cxnSp>
      <p:sp>
        <p:nvSpPr>
          <p:cNvPr id="55" name="Rectangle 17"/>
          <p:cNvSpPr>
            <a:spLocks noChangeArrowheads="1"/>
          </p:cNvSpPr>
          <p:nvPr/>
        </p:nvSpPr>
        <p:spPr bwMode="auto">
          <a:xfrm>
            <a:off x="2674951" y="3404209"/>
            <a:ext cx="1635125" cy="784828"/>
          </a:xfrm>
          <a:prstGeom prst="rect">
            <a:avLst/>
          </a:prstGeom>
          <a:noFill/>
          <a:ln w="9525">
            <a:noFill/>
            <a:miter lim="800000"/>
            <a:headEnd/>
            <a:tailEnd/>
          </a:ln>
          <a:effectLst/>
        </p:spPr>
        <p:txBody>
          <a:bodyPr lIns="91438" tIns="45719" rIns="91438" bIns="45719">
            <a:spAutoFit/>
          </a:bodyPr>
          <a:lstStyle/>
          <a:p>
            <a:pPr algn="ctr">
              <a:spcBef>
                <a:spcPct val="50000"/>
              </a:spcBef>
            </a:pPr>
            <a:r>
              <a:rPr lang="zh-CN" altLang="en-US" b="1" dirty="0"/>
              <a:t>核心是</a:t>
            </a:r>
          </a:p>
          <a:p>
            <a:pPr algn="ctr">
              <a:spcBef>
                <a:spcPct val="50000"/>
              </a:spcBef>
            </a:pPr>
            <a:r>
              <a:rPr lang="zh-CN" altLang="en-US" b="1" dirty="0"/>
              <a:t>以人为本</a:t>
            </a:r>
            <a:r>
              <a:rPr lang="zh-CN" altLang="en-US" dirty="0"/>
              <a:t> </a:t>
            </a:r>
          </a:p>
        </p:txBody>
      </p:sp>
      <p:sp>
        <p:nvSpPr>
          <p:cNvPr id="56" name="Rectangle 18"/>
          <p:cNvSpPr>
            <a:spLocks noChangeArrowheads="1"/>
          </p:cNvSpPr>
          <p:nvPr/>
        </p:nvSpPr>
        <p:spPr bwMode="auto">
          <a:xfrm>
            <a:off x="4330708" y="3382022"/>
            <a:ext cx="1897479" cy="784828"/>
          </a:xfrm>
          <a:prstGeom prst="rect">
            <a:avLst/>
          </a:prstGeom>
          <a:noFill/>
          <a:ln w="9525">
            <a:noFill/>
            <a:miter lim="800000"/>
            <a:headEnd/>
            <a:tailEnd/>
          </a:ln>
          <a:effectLst/>
        </p:spPr>
        <p:txBody>
          <a:bodyPr wrap="square" lIns="91438" tIns="45719" rIns="91438" bIns="45719">
            <a:spAutoFit/>
          </a:bodyPr>
          <a:lstStyle/>
          <a:p>
            <a:pPr algn="ctr">
              <a:spcBef>
                <a:spcPct val="50000"/>
              </a:spcBef>
            </a:pPr>
            <a:r>
              <a:rPr lang="zh-CN" altLang="en-US" b="1" dirty="0"/>
              <a:t>基本要求是</a:t>
            </a:r>
          </a:p>
          <a:p>
            <a:pPr algn="ctr">
              <a:spcBef>
                <a:spcPct val="50000"/>
              </a:spcBef>
            </a:pPr>
            <a:r>
              <a:rPr lang="zh-CN" altLang="en-US" b="1" dirty="0"/>
              <a:t>全面协调可持续</a:t>
            </a:r>
            <a:r>
              <a:rPr lang="zh-CN" altLang="en-US" dirty="0"/>
              <a:t> </a:t>
            </a:r>
          </a:p>
        </p:txBody>
      </p:sp>
      <p:sp>
        <p:nvSpPr>
          <p:cNvPr id="58" name="Rectangle 19"/>
          <p:cNvSpPr>
            <a:spLocks noChangeArrowheads="1"/>
          </p:cNvSpPr>
          <p:nvPr/>
        </p:nvSpPr>
        <p:spPr bwMode="auto">
          <a:xfrm>
            <a:off x="6346838" y="3404209"/>
            <a:ext cx="1635125" cy="784828"/>
          </a:xfrm>
          <a:prstGeom prst="rect">
            <a:avLst/>
          </a:prstGeom>
          <a:noFill/>
          <a:ln w="9525">
            <a:noFill/>
            <a:miter lim="800000"/>
            <a:headEnd/>
            <a:tailEnd/>
          </a:ln>
          <a:effectLst/>
        </p:spPr>
        <p:txBody>
          <a:bodyPr lIns="91438" tIns="45719" rIns="91438" bIns="45719">
            <a:spAutoFit/>
          </a:bodyPr>
          <a:lstStyle/>
          <a:p>
            <a:pPr algn="ctr">
              <a:spcBef>
                <a:spcPct val="50000"/>
              </a:spcBef>
            </a:pPr>
            <a:r>
              <a:rPr lang="zh-CN" altLang="en-US" b="1" dirty="0"/>
              <a:t>根本方法是</a:t>
            </a:r>
          </a:p>
          <a:p>
            <a:pPr algn="ctr">
              <a:spcBef>
                <a:spcPct val="50000"/>
              </a:spcBef>
            </a:pPr>
            <a:r>
              <a:rPr lang="zh-CN" altLang="en-US" b="1" dirty="0"/>
              <a:t>统筹兼顾</a:t>
            </a:r>
            <a:r>
              <a:rPr lang="zh-CN" altLang="en-US" dirty="0"/>
              <a:t> </a:t>
            </a:r>
          </a:p>
        </p:txBody>
      </p:sp>
      <p:grpSp>
        <p:nvGrpSpPr>
          <p:cNvPr id="63" name="Group 24"/>
          <p:cNvGrpSpPr>
            <a:grpSpLocks/>
          </p:cNvGrpSpPr>
          <p:nvPr/>
        </p:nvGrpSpPr>
        <p:grpSpPr bwMode="auto">
          <a:xfrm>
            <a:off x="6145230" y="2338336"/>
            <a:ext cx="1196975" cy="227410"/>
            <a:chOff x="0" y="0"/>
            <a:chExt cx="957" cy="242"/>
          </a:xfrm>
        </p:grpSpPr>
        <p:grpSp>
          <p:nvGrpSpPr>
            <p:cNvPr id="64" name="Group 25"/>
            <p:cNvGrpSpPr>
              <a:grpSpLocks/>
            </p:cNvGrpSpPr>
            <p:nvPr/>
          </p:nvGrpSpPr>
          <p:grpSpPr bwMode="auto">
            <a:xfrm rot="-9970459" flipH="1" flipV="1">
              <a:off x="0" y="0"/>
              <a:ext cx="957" cy="242"/>
              <a:chOff x="0" y="0"/>
              <a:chExt cx="893" cy="246"/>
            </a:xfrm>
          </p:grpSpPr>
          <p:grpSp>
            <p:nvGrpSpPr>
              <p:cNvPr id="93" name="Group 26"/>
              <p:cNvGrpSpPr>
                <a:grpSpLocks/>
              </p:cNvGrpSpPr>
              <p:nvPr/>
            </p:nvGrpSpPr>
            <p:grpSpPr bwMode="auto">
              <a:xfrm>
                <a:off x="0" y="0"/>
                <a:ext cx="743" cy="185"/>
                <a:chOff x="0" y="0"/>
                <a:chExt cx="1118" cy="279"/>
              </a:xfrm>
            </p:grpSpPr>
            <p:sp>
              <p:nvSpPr>
                <p:cNvPr id="99" name="AutoShape 27"/>
                <p:cNvSpPr>
                  <a:spLocks noChangeArrowheads="1"/>
                </p:cNvSpPr>
                <p:nvPr/>
              </p:nvSpPr>
              <p:spPr bwMode="auto">
                <a:xfrm rot="5263130">
                  <a:off x="293"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0" name="AutoShape 28"/>
                <p:cNvSpPr>
                  <a:spLocks noChangeArrowheads="1"/>
                </p:cNvSpPr>
                <p:nvPr/>
              </p:nvSpPr>
              <p:spPr bwMode="auto">
                <a:xfrm rot="6078281">
                  <a:off x="429"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1" name="AutoShape 29"/>
                <p:cNvSpPr>
                  <a:spLocks noChangeArrowheads="1"/>
                </p:cNvSpPr>
                <p:nvPr/>
              </p:nvSpPr>
              <p:spPr bwMode="auto">
                <a:xfrm rot="6373927">
                  <a:off x="505" y="-27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 name="AutoShape 30"/>
                <p:cNvSpPr>
                  <a:spLocks noChangeArrowheads="1"/>
                </p:cNvSpPr>
                <p:nvPr/>
              </p:nvSpPr>
              <p:spPr bwMode="auto">
                <a:xfrm rot="6906312">
                  <a:off x="595" y="-24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94" name="Group 31"/>
              <p:cNvGrpSpPr>
                <a:grpSpLocks/>
              </p:cNvGrpSpPr>
              <p:nvPr/>
            </p:nvGrpSpPr>
            <p:grpSpPr bwMode="auto">
              <a:xfrm rot="1353540">
                <a:off x="150" y="60"/>
                <a:ext cx="743" cy="186"/>
                <a:chOff x="0" y="0"/>
                <a:chExt cx="1118" cy="279"/>
              </a:xfrm>
            </p:grpSpPr>
            <p:sp>
              <p:nvSpPr>
                <p:cNvPr id="95" name="AutoShape 32"/>
                <p:cNvSpPr>
                  <a:spLocks noChangeArrowheads="1"/>
                </p:cNvSpPr>
                <p:nvPr/>
              </p:nvSpPr>
              <p:spPr bwMode="auto">
                <a:xfrm rot="5263130">
                  <a:off x="293"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96" name="AutoShape 33"/>
                <p:cNvSpPr>
                  <a:spLocks noChangeArrowheads="1"/>
                </p:cNvSpPr>
                <p:nvPr/>
              </p:nvSpPr>
              <p:spPr bwMode="auto">
                <a:xfrm rot="6078281">
                  <a:off x="429"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97" name="AutoShape 34"/>
                <p:cNvSpPr>
                  <a:spLocks noChangeArrowheads="1"/>
                </p:cNvSpPr>
                <p:nvPr/>
              </p:nvSpPr>
              <p:spPr bwMode="auto">
                <a:xfrm rot="6373927">
                  <a:off x="505" y="-27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98" name="AutoShape 35"/>
                <p:cNvSpPr>
                  <a:spLocks noChangeArrowheads="1"/>
                </p:cNvSpPr>
                <p:nvPr/>
              </p:nvSpPr>
              <p:spPr bwMode="auto">
                <a:xfrm rot="6906312">
                  <a:off x="595" y="-24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nvGrpSpPr>
            <p:cNvPr id="65" name="Group 36"/>
            <p:cNvGrpSpPr>
              <a:grpSpLocks/>
            </p:cNvGrpSpPr>
            <p:nvPr/>
          </p:nvGrpSpPr>
          <p:grpSpPr bwMode="auto">
            <a:xfrm rot="-9970459" flipH="1" flipV="1">
              <a:off x="90" y="30"/>
              <a:ext cx="784" cy="198"/>
              <a:chOff x="0" y="0"/>
              <a:chExt cx="893" cy="246"/>
            </a:xfrm>
          </p:grpSpPr>
          <p:grpSp>
            <p:nvGrpSpPr>
              <p:cNvPr id="68" name="Group 37"/>
              <p:cNvGrpSpPr>
                <a:grpSpLocks/>
              </p:cNvGrpSpPr>
              <p:nvPr/>
            </p:nvGrpSpPr>
            <p:grpSpPr bwMode="auto">
              <a:xfrm>
                <a:off x="0" y="0"/>
                <a:ext cx="743" cy="185"/>
                <a:chOff x="0" y="0"/>
                <a:chExt cx="1118" cy="279"/>
              </a:xfrm>
            </p:grpSpPr>
            <p:sp>
              <p:nvSpPr>
                <p:cNvPr id="89" name="AutoShape 38"/>
                <p:cNvSpPr>
                  <a:spLocks noChangeArrowheads="1"/>
                </p:cNvSpPr>
                <p:nvPr/>
              </p:nvSpPr>
              <p:spPr bwMode="auto">
                <a:xfrm rot="5263130">
                  <a:off x="293"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90" name="AutoShape 39"/>
                <p:cNvSpPr>
                  <a:spLocks noChangeArrowheads="1"/>
                </p:cNvSpPr>
                <p:nvPr/>
              </p:nvSpPr>
              <p:spPr bwMode="auto">
                <a:xfrm rot="6078281">
                  <a:off x="429"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91" name="AutoShape 40"/>
                <p:cNvSpPr>
                  <a:spLocks noChangeArrowheads="1"/>
                </p:cNvSpPr>
                <p:nvPr/>
              </p:nvSpPr>
              <p:spPr bwMode="auto">
                <a:xfrm rot="6373927">
                  <a:off x="505" y="-27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92" name="AutoShape 41"/>
                <p:cNvSpPr>
                  <a:spLocks noChangeArrowheads="1"/>
                </p:cNvSpPr>
                <p:nvPr/>
              </p:nvSpPr>
              <p:spPr bwMode="auto">
                <a:xfrm rot="6906312">
                  <a:off x="595" y="-24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84" name="Group 42"/>
              <p:cNvGrpSpPr>
                <a:grpSpLocks/>
              </p:cNvGrpSpPr>
              <p:nvPr/>
            </p:nvGrpSpPr>
            <p:grpSpPr bwMode="auto">
              <a:xfrm rot="1353540">
                <a:off x="150" y="60"/>
                <a:ext cx="743" cy="186"/>
                <a:chOff x="0" y="0"/>
                <a:chExt cx="1118" cy="279"/>
              </a:xfrm>
            </p:grpSpPr>
            <p:sp>
              <p:nvSpPr>
                <p:cNvPr id="85" name="AutoShape 43"/>
                <p:cNvSpPr>
                  <a:spLocks noChangeArrowheads="1"/>
                </p:cNvSpPr>
                <p:nvPr/>
              </p:nvSpPr>
              <p:spPr bwMode="auto">
                <a:xfrm rot="5263130">
                  <a:off x="293"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86" name="AutoShape 44"/>
                <p:cNvSpPr>
                  <a:spLocks noChangeArrowheads="1"/>
                </p:cNvSpPr>
                <p:nvPr/>
              </p:nvSpPr>
              <p:spPr bwMode="auto">
                <a:xfrm rot="6078281">
                  <a:off x="429"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87" name="AutoShape 45"/>
                <p:cNvSpPr>
                  <a:spLocks noChangeArrowheads="1"/>
                </p:cNvSpPr>
                <p:nvPr/>
              </p:nvSpPr>
              <p:spPr bwMode="auto">
                <a:xfrm rot="6373927">
                  <a:off x="505" y="-27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88" name="AutoShape 46"/>
                <p:cNvSpPr>
                  <a:spLocks noChangeArrowheads="1"/>
                </p:cNvSpPr>
                <p:nvPr/>
              </p:nvSpPr>
              <p:spPr bwMode="auto">
                <a:xfrm rot="6906312">
                  <a:off x="595" y="-24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03" name="Group 47"/>
          <p:cNvGrpSpPr>
            <a:grpSpLocks/>
          </p:cNvGrpSpPr>
          <p:nvPr/>
        </p:nvGrpSpPr>
        <p:grpSpPr bwMode="auto">
          <a:xfrm rot="10082854">
            <a:off x="5886460" y="2931081"/>
            <a:ext cx="1196975" cy="227410"/>
            <a:chOff x="0" y="0"/>
            <a:chExt cx="957" cy="242"/>
          </a:xfrm>
        </p:grpSpPr>
        <p:grpSp>
          <p:nvGrpSpPr>
            <p:cNvPr id="104" name="Group 48"/>
            <p:cNvGrpSpPr>
              <a:grpSpLocks/>
            </p:cNvGrpSpPr>
            <p:nvPr/>
          </p:nvGrpSpPr>
          <p:grpSpPr bwMode="auto">
            <a:xfrm rot="-9970459" flipH="1" flipV="1">
              <a:off x="0" y="0"/>
              <a:ext cx="957" cy="242"/>
              <a:chOff x="0" y="0"/>
              <a:chExt cx="893" cy="246"/>
            </a:xfrm>
          </p:grpSpPr>
          <p:grpSp>
            <p:nvGrpSpPr>
              <p:cNvPr id="116" name="Group 49"/>
              <p:cNvGrpSpPr>
                <a:grpSpLocks/>
              </p:cNvGrpSpPr>
              <p:nvPr/>
            </p:nvGrpSpPr>
            <p:grpSpPr bwMode="auto">
              <a:xfrm>
                <a:off x="0" y="0"/>
                <a:ext cx="743" cy="185"/>
                <a:chOff x="0" y="0"/>
                <a:chExt cx="1118" cy="279"/>
              </a:xfrm>
            </p:grpSpPr>
            <p:sp>
              <p:nvSpPr>
                <p:cNvPr id="122" name="AutoShape 50"/>
                <p:cNvSpPr>
                  <a:spLocks noChangeArrowheads="1"/>
                </p:cNvSpPr>
                <p:nvPr/>
              </p:nvSpPr>
              <p:spPr bwMode="auto">
                <a:xfrm rot="5263130">
                  <a:off x="293"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23" name="AutoShape 51"/>
                <p:cNvSpPr>
                  <a:spLocks noChangeArrowheads="1"/>
                </p:cNvSpPr>
                <p:nvPr/>
              </p:nvSpPr>
              <p:spPr bwMode="auto">
                <a:xfrm rot="6078281">
                  <a:off x="429"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24" name="AutoShape 52"/>
                <p:cNvSpPr>
                  <a:spLocks noChangeArrowheads="1"/>
                </p:cNvSpPr>
                <p:nvPr/>
              </p:nvSpPr>
              <p:spPr bwMode="auto">
                <a:xfrm rot="6373927">
                  <a:off x="505" y="-27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25" name="AutoShape 53"/>
                <p:cNvSpPr>
                  <a:spLocks noChangeArrowheads="1"/>
                </p:cNvSpPr>
                <p:nvPr/>
              </p:nvSpPr>
              <p:spPr bwMode="auto">
                <a:xfrm rot="6906312">
                  <a:off x="595" y="-24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17" name="Group 54"/>
              <p:cNvGrpSpPr>
                <a:grpSpLocks/>
              </p:cNvGrpSpPr>
              <p:nvPr/>
            </p:nvGrpSpPr>
            <p:grpSpPr bwMode="auto">
              <a:xfrm rot="1353540">
                <a:off x="150" y="60"/>
                <a:ext cx="743" cy="186"/>
                <a:chOff x="0" y="0"/>
                <a:chExt cx="1118" cy="279"/>
              </a:xfrm>
            </p:grpSpPr>
            <p:sp>
              <p:nvSpPr>
                <p:cNvPr id="118" name="AutoShape 55"/>
                <p:cNvSpPr>
                  <a:spLocks noChangeArrowheads="1"/>
                </p:cNvSpPr>
                <p:nvPr/>
              </p:nvSpPr>
              <p:spPr bwMode="auto">
                <a:xfrm rot="5263130">
                  <a:off x="293"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19" name="AutoShape 56"/>
                <p:cNvSpPr>
                  <a:spLocks noChangeArrowheads="1"/>
                </p:cNvSpPr>
                <p:nvPr/>
              </p:nvSpPr>
              <p:spPr bwMode="auto">
                <a:xfrm rot="6078281">
                  <a:off x="429"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20" name="AutoShape 57"/>
                <p:cNvSpPr>
                  <a:spLocks noChangeArrowheads="1"/>
                </p:cNvSpPr>
                <p:nvPr/>
              </p:nvSpPr>
              <p:spPr bwMode="auto">
                <a:xfrm rot="6373927">
                  <a:off x="505" y="-27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21" name="AutoShape 58"/>
                <p:cNvSpPr>
                  <a:spLocks noChangeArrowheads="1"/>
                </p:cNvSpPr>
                <p:nvPr/>
              </p:nvSpPr>
              <p:spPr bwMode="auto">
                <a:xfrm rot="6906312">
                  <a:off x="595" y="-24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nvGrpSpPr>
            <p:cNvPr id="105" name="Group 59"/>
            <p:cNvGrpSpPr>
              <a:grpSpLocks/>
            </p:cNvGrpSpPr>
            <p:nvPr/>
          </p:nvGrpSpPr>
          <p:grpSpPr bwMode="auto">
            <a:xfrm rot="-9970459" flipH="1" flipV="1">
              <a:off x="90" y="30"/>
              <a:ext cx="784" cy="198"/>
              <a:chOff x="0" y="0"/>
              <a:chExt cx="893" cy="246"/>
            </a:xfrm>
          </p:grpSpPr>
          <p:grpSp>
            <p:nvGrpSpPr>
              <p:cNvPr id="106" name="Group 60"/>
              <p:cNvGrpSpPr>
                <a:grpSpLocks/>
              </p:cNvGrpSpPr>
              <p:nvPr/>
            </p:nvGrpSpPr>
            <p:grpSpPr bwMode="auto">
              <a:xfrm>
                <a:off x="0" y="0"/>
                <a:ext cx="743" cy="185"/>
                <a:chOff x="0" y="0"/>
                <a:chExt cx="1118" cy="279"/>
              </a:xfrm>
            </p:grpSpPr>
            <p:sp>
              <p:nvSpPr>
                <p:cNvPr id="112" name="AutoShape 61"/>
                <p:cNvSpPr>
                  <a:spLocks noChangeArrowheads="1"/>
                </p:cNvSpPr>
                <p:nvPr/>
              </p:nvSpPr>
              <p:spPr bwMode="auto">
                <a:xfrm rot="5263130">
                  <a:off x="293"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13" name="AutoShape 62"/>
                <p:cNvSpPr>
                  <a:spLocks noChangeArrowheads="1"/>
                </p:cNvSpPr>
                <p:nvPr/>
              </p:nvSpPr>
              <p:spPr bwMode="auto">
                <a:xfrm rot="6078281">
                  <a:off x="429"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14" name="AutoShape 63"/>
                <p:cNvSpPr>
                  <a:spLocks noChangeArrowheads="1"/>
                </p:cNvSpPr>
                <p:nvPr/>
              </p:nvSpPr>
              <p:spPr bwMode="auto">
                <a:xfrm rot="6373927">
                  <a:off x="505" y="-27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15" name="AutoShape 64"/>
                <p:cNvSpPr>
                  <a:spLocks noChangeArrowheads="1"/>
                </p:cNvSpPr>
                <p:nvPr/>
              </p:nvSpPr>
              <p:spPr bwMode="auto">
                <a:xfrm rot="6906312">
                  <a:off x="595" y="-24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7" name="Group 65"/>
              <p:cNvGrpSpPr>
                <a:grpSpLocks/>
              </p:cNvGrpSpPr>
              <p:nvPr/>
            </p:nvGrpSpPr>
            <p:grpSpPr bwMode="auto">
              <a:xfrm rot="1353540">
                <a:off x="150" y="60"/>
                <a:ext cx="743" cy="186"/>
                <a:chOff x="0" y="0"/>
                <a:chExt cx="1118" cy="279"/>
              </a:xfrm>
            </p:grpSpPr>
            <p:sp>
              <p:nvSpPr>
                <p:cNvPr id="108" name="AutoShape 66"/>
                <p:cNvSpPr>
                  <a:spLocks noChangeArrowheads="1"/>
                </p:cNvSpPr>
                <p:nvPr/>
              </p:nvSpPr>
              <p:spPr bwMode="auto">
                <a:xfrm rot="5263130">
                  <a:off x="293"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9" name="AutoShape 67"/>
                <p:cNvSpPr>
                  <a:spLocks noChangeArrowheads="1"/>
                </p:cNvSpPr>
                <p:nvPr/>
              </p:nvSpPr>
              <p:spPr bwMode="auto">
                <a:xfrm rot="6078281">
                  <a:off x="429" y="-29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10" name="AutoShape 68"/>
                <p:cNvSpPr>
                  <a:spLocks noChangeArrowheads="1"/>
                </p:cNvSpPr>
                <p:nvPr/>
              </p:nvSpPr>
              <p:spPr bwMode="auto">
                <a:xfrm rot="6373927">
                  <a:off x="505" y="-27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11" name="AutoShape 69"/>
                <p:cNvSpPr>
                  <a:spLocks noChangeArrowheads="1"/>
                </p:cNvSpPr>
                <p:nvPr/>
              </p:nvSpPr>
              <p:spPr bwMode="auto">
                <a:xfrm rot="6906312">
                  <a:off x="595" y="-242"/>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sp>
        <p:nvSpPr>
          <p:cNvPr id="5" name="TextBox 4"/>
          <p:cNvSpPr txBox="1"/>
          <p:nvPr/>
        </p:nvSpPr>
        <p:spPr>
          <a:xfrm>
            <a:off x="3619567" y="4801716"/>
            <a:ext cx="2053373" cy="461665"/>
          </a:xfrm>
          <a:prstGeom prst="rect">
            <a:avLst/>
          </a:prstGeom>
          <a:noFill/>
        </p:spPr>
        <p:txBody>
          <a:bodyPr wrap="square" rtlCol="0">
            <a:spAutoFit/>
          </a:bodyPr>
          <a:lstStyle/>
          <a:p>
            <a:r>
              <a:rPr lang="zh-CN" altLang="en-US" sz="2400" b="1" dirty="0">
                <a:solidFill>
                  <a:srgbClr val="C00000"/>
                </a:solidFill>
              </a:rPr>
              <a:t>和谐社会建设</a:t>
            </a:r>
          </a:p>
        </p:txBody>
      </p:sp>
    </p:spTree>
    <p:extLst>
      <p:ext uri="{BB962C8B-B14F-4D97-AF65-F5344CB8AC3E}">
        <p14:creationId xmlns:p14="http://schemas.microsoft.com/office/powerpoint/2010/main" val="4030190734"/>
      </p:ext>
    </p:extLst>
  </p:cSld>
  <p:clrMapOvr>
    <a:masterClrMapping/>
  </p:clrMapOvr>
  <p:transition advClick="0" advTm="2000">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40" y="1561357"/>
            <a:ext cx="6264696" cy="2123658"/>
          </a:xfrm>
          <a:prstGeom prst="rect">
            <a:avLst/>
          </a:prstGeom>
          <a:noFill/>
        </p:spPr>
        <p:txBody>
          <a:bodyPr wrap="square" rtlCol="0">
            <a:spAutoFit/>
          </a:bodyPr>
          <a:lstStyle/>
          <a:p>
            <a:pPr algn="ctr">
              <a:lnSpc>
                <a:spcPct val="150000"/>
              </a:lnSpc>
            </a:pPr>
            <a:r>
              <a:rPr lang="zh-CN" altLang="en-US" sz="4400" b="1" dirty="0">
                <a:solidFill>
                  <a:srgbClr val="C00000"/>
                </a:solidFill>
              </a:rPr>
              <a:t>祝考试取得理想成绩！</a:t>
            </a:r>
            <a:endParaRPr lang="en-US" altLang="zh-CN" sz="4400" b="1" dirty="0">
              <a:solidFill>
                <a:srgbClr val="C00000"/>
              </a:solidFill>
            </a:endParaRPr>
          </a:p>
          <a:p>
            <a:pPr algn="ctr">
              <a:lnSpc>
                <a:spcPct val="150000"/>
              </a:lnSpc>
            </a:pPr>
            <a:r>
              <a:rPr lang="zh-CN" altLang="en-US" sz="4400" b="1" dirty="0">
                <a:solidFill>
                  <a:srgbClr val="C00000"/>
                </a:solidFill>
              </a:rPr>
              <a:t>谢谢大家！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07508" y="3267966"/>
            <a:ext cx="9035353" cy="717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sp>
        <p:nvSpPr>
          <p:cNvPr id="71" name="TextBox 148"/>
          <p:cNvSpPr txBox="1"/>
          <p:nvPr/>
        </p:nvSpPr>
        <p:spPr>
          <a:xfrm>
            <a:off x="1036880" y="1411312"/>
            <a:ext cx="2295281" cy="461665"/>
          </a:xfrm>
          <a:prstGeom prst="rect">
            <a:avLst/>
          </a:prstGeom>
          <a:noFill/>
        </p:spPr>
        <p:txBody>
          <a:bodyPr wrap="square" lIns="121908" tIns="0" rIns="121908" bIns="0" rtlCol="0" anchor="t">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effectLst/>
                <a:uLnTx/>
                <a:uFillTx/>
                <a:latin typeface="微软雅黑" pitchFamily="34" charset="-122"/>
                <a:ea typeface="微软雅黑" pitchFamily="34" charset="-122"/>
                <a:cs typeface="+mn-cs"/>
              </a:rPr>
              <a:t>1.</a:t>
            </a:r>
            <a:r>
              <a:rPr kumimoji="0" lang="zh-CN" altLang="en-US" sz="2000" b="1" i="0" u="none" strike="noStrike" kern="1200" cap="none" spc="0" normalizeH="0" baseline="0" noProof="0" dirty="0">
                <a:ln>
                  <a:noFill/>
                </a:ln>
                <a:effectLst/>
                <a:uLnTx/>
                <a:uFillTx/>
                <a:latin typeface="微软雅黑" pitchFamily="34" charset="-122"/>
                <a:ea typeface="微软雅黑" pitchFamily="34" charset="-122"/>
                <a:cs typeface="+mn-cs"/>
              </a:rPr>
              <a:t>新民主主义革命</a:t>
            </a:r>
          </a:p>
        </p:txBody>
      </p:sp>
      <p:sp>
        <p:nvSpPr>
          <p:cNvPr id="87" name="TextBox 153"/>
          <p:cNvSpPr txBox="1"/>
          <p:nvPr/>
        </p:nvSpPr>
        <p:spPr>
          <a:xfrm>
            <a:off x="2904536" y="4670474"/>
            <a:ext cx="2262483" cy="923330"/>
          </a:xfrm>
          <a:prstGeom prst="rect">
            <a:avLst/>
          </a:prstGeom>
          <a:noFill/>
        </p:spPr>
        <p:txBody>
          <a:bodyPr wrap="square" lIns="121908" tIns="0" rIns="121908" bIns="0" rtlCol="0" anchor="t">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effectLst/>
                <a:uLnTx/>
                <a:uFillTx/>
                <a:latin typeface="微软雅黑" pitchFamily="34" charset="-122"/>
                <a:ea typeface="微软雅黑" pitchFamily="34" charset="-122"/>
                <a:cs typeface="+mn-cs"/>
              </a:rPr>
              <a:t>2.</a:t>
            </a:r>
            <a:r>
              <a:rPr kumimoji="0" lang="zh-CN" altLang="en-US" sz="2000" b="1" i="0" u="none" strike="noStrike" kern="1200" cap="none" spc="0" normalizeH="0" baseline="0" noProof="0" dirty="0">
                <a:ln>
                  <a:noFill/>
                </a:ln>
                <a:effectLst/>
                <a:uLnTx/>
                <a:uFillTx/>
                <a:latin typeface="微软雅黑" pitchFamily="34" charset="-122"/>
                <a:ea typeface="微软雅黑" pitchFamily="34" charset="-122"/>
                <a:cs typeface="+mn-cs"/>
              </a:rPr>
              <a:t>社会主义革命和社会主义建设</a:t>
            </a:r>
          </a:p>
        </p:txBody>
      </p:sp>
      <p:sp>
        <p:nvSpPr>
          <p:cNvPr id="97" name="TextBox 163"/>
          <p:cNvSpPr txBox="1"/>
          <p:nvPr/>
        </p:nvSpPr>
        <p:spPr>
          <a:xfrm>
            <a:off x="6573152" y="4670474"/>
            <a:ext cx="2207675" cy="923330"/>
          </a:xfrm>
          <a:prstGeom prst="rect">
            <a:avLst/>
          </a:prstGeom>
          <a:noFill/>
        </p:spPr>
        <p:txBody>
          <a:bodyPr wrap="square" lIns="121908" tIns="0" rIns="121908" bIns="0" rtlCol="0" anchor="t">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effectLst/>
                <a:uLnTx/>
                <a:uFillTx/>
                <a:latin typeface="微软雅黑" pitchFamily="34" charset="-122"/>
                <a:ea typeface="微软雅黑" pitchFamily="34" charset="-122"/>
                <a:cs typeface="+mn-cs"/>
              </a:rPr>
              <a:t>4.</a:t>
            </a:r>
            <a:r>
              <a:rPr kumimoji="0" lang="zh-CN" altLang="en-US" sz="2000" b="1" i="0" u="none" strike="noStrike" kern="1200" cap="none" spc="0" normalizeH="0" baseline="0" noProof="0" dirty="0">
                <a:ln>
                  <a:noFill/>
                </a:ln>
                <a:effectLst/>
                <a:uLnTx/>
                <a:uFillTx/>
                <a:latin typeface="微软雅黑" pitchFamily="34" charset="-122"/>
                <a:ea typeface="微软雅黑" pitchFamily="34" charset="-122"/>
                <a:cs typeface="+mn-cs"/>
              </a:rPr>
              <a:t>新时代中国特色社会主义</a:t>
            </a:r>
          </a:p>
        </p:txBody>
      </p:sp>
      <p:grpSp>
        <p:nvGrpSpPr>
          <p:cNvPr id="2" name="组合 116">
            <a:extLst>
              <a:ext uri="{FF2B5EF4-FFF2-40B4-BE49-F238E27FC236}">
                <a16:creationId xmlns:a16="http://schemas.microsoft.com/office/drawing/2014/main" id="{4D6F9E42-2129-4513-8E24-B01F13AA3B09}"/>
              </a:ext>
            </a:extLst>
          </p:cNvPr>
          <p:cNvGrpSpPr/>
          <p:nvPr/>
        </p:nvGrpSpPr>
        <p:grpSpPr>
          <a:xfrm>
            <a:off x="-113265" y="2955120"/>
            <a:ext cx="829878" cy="659874"/>
            <a:chOff x="4881069" y="2493112"/>
            <a:chExt cx="951301" cy="680781"/>
          </a:xfrm>
        </p:grpSpPr>
        <p:grpSp>
          <p:nvGrpSpPr>
            <p:cNvPr id="3" name="组合 117">
              <a:extLst>
                <a:ext uri="{FF2B5EF4-FFF2-40B4-BE49-F238E27FC236}">
                  <a16:creationId xmlns:a16="http://schemas.microsoft.com/office/drawing/2014/main" id="{95BA8624-1DD1-4ADB-A0D0-5B68B450C99F}"/>
                </a:ext>
              </a:extLst>
            </p:cNvPr>
            <p:cNvGrpSpPr/>
            <p:nvPr/>
          </p:nvGrpSpPr>
          <p:grpSpPr>
            <a:xfrm>
              <a:off x="5005406" y="2493112"/>
              <a:ext cx="680979" cy="680781"/>
              <a:chOff x="4345444" y="2542859"/>
              <a:chExt cx="1810550" cy="1811205"/>
            </a:xfrm>
          </p:grpSpPr>
          <p:grpSp>
            <p:nvGrpSpPr>
              <p:cNvPr id="4" name="组合 119">
                <a:extLst>
                  <a:ext uri="{FF2B5EF4-FFF2-40B4-BE49-F238E27FC236}">
                    <a16:creationId xmlns:a16="http://schemas.microsoft.com/office/drawing/2014/main" id="{F8628A2D-DB1A-4136-A67D-ACD396CDA23E}"/>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22" name="同心圆 48">
                  <a:extLst>
                    <a:ext uri="{FF2B5EF4-FFF2-40B4-BE49-F238E27FC236}">
                      <a16:creationId xmlns:a16="http://schemas.microsoft.com/office/drawing/2014/main" id="{0B5793CE-D880-4A6B-9A32-8B91A892CE99}"/>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123" name="椭圆 122">
                  <a:extLst>
                    <a:ext uri="{FF2B5EF4-FFF2-40B4-BE49-F238E27FC236}">
                      <a16:creationId xmlns:a16="http://schemas.microsoft.com/office/drawing/2014/main" id="{D8B9CD1D-6F55-4D34-999D-6D98D71EBCF5}"/>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21" name="椭圆 120">
                <a:extLst>
                  <a:ext uri="{FF2B5EF4-FFF2-40B4-BE49-F238E27FC236}">
                    <a16:creationId xmlns:a16="http://schemas.microsoft.com/office/drawing/2014/main" id="{2AEB1030-84FC-41ED-AB54-D008E0EB8B88}"/>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19" name="TextBox 125">
              <a:extLst>
                <a:ext uri="{FF2B5EF4-FFF2-40B4-BE49-F238E27FC236}">
                  <a16:creationId xmlns:a16="http://schemas.microsoft.com/office/drawing/2014/main" id="{0B8C7114-FE4F-4FA3-A967-C28AACFA11ED}"/>
                </a:ext>
              </a:extLst>
            </p:cNvPr>
            <p:cNvSpPr txBox="1"/>
            <p:nvPr/>
          </p:nvSpPr>
          <p:spPr>
            <a:xfrm>
              <a:off x="4881069" y="2622456"/>
              <a:ext cx="951301" cy="414220"/>
            </a:xfrm>
            <a:prstGeom prst="rect">
              <a:avLst/>
            </a:prstGeom>
            <a:noFill/>
          </p:spPr>
          <p:txBody>
            <a:bodyPr wrap="square" lIns="184256" tIns="92128" rIns="184256" bIns="92128"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1840</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5" name="组合 214">
            <a:extLst>
              <a:ext uri="{FF2B5EF4-FFF2-40B4-BE49-F238E27FC236}">
                <a16:creationId xmlns:a16="http://schemas.microsoft.com/office/drawing/2014/main" id="{5A2E13C6-B17E-41CE-ACEA-2CE7811B8285}"/>
              </a:ext>
            </a:extLst>
          </p:cNvPr>
          <p:cNvGrpSpPr/>
          <p:nvPr/>
        </p:nvGrpSpPr>
        <p:grpSpPr>
          <a:xfrm>
            <a:off x="902828" y="2955116"/>
            <a:ext cx="829878" cy="659873"/>
            <a:chOff x="4881069" y="2493112"/>
            <a:chExt cx="951301" cy="680781"/>
          </a:xfrm>
        </p:grpSpPr>
        <p:grpSp>
          <p:nvGrpSpPr>
            <p:cNvPr id="6" name="组合 215">
              <a:extLst>
                <a:ext uri="{FF2B5EF4-FFF2-40B4-BE49-F238E27FC236}">
                  <a16:creationId xmlns:a16="http://schemas.microsoft.com/office/drawing/2014/main" id="{DA2CADF7-C202-493A-82AC-08EE5F1233ED}"/>
                </a:ext>
              </a:extLst>
            </p:cNvPr>
            <p:cNvGrpSpPr/>
            <p:nvPr/>
          </p:nvGrpSpPr>
          <p:grpSpPr>
            <a:xfrm>
              <a:off x="5005406" y="2493112"/>
              <a:ext cx="680979" cy="680781"/>
              <a:chOff x="4345444" y="2542859"/>
              <a:chExt cx="1810550" cy="1811205"/>
            </a:xfrm>
          </p:grpSpPr>
          <p:grpSp>
            <p:nvGrpSpPr>
              <p:cNvPr id="7" name="组合 217">
                <a:extLst>
                  <a:ext uri="{FF2B5EF4-FFF2-40B4-BE49-F238E27FC236}">
                    <a16:creationId xmlns:a16="http://schemas.microsoft.com/office/drawing/2014/main" id="{13B518D4-733B-41BD-8D65-5B99DC01D6B7}"/>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20" name="同心圆 48">
                  <a:extLst>
                    <a:ext uri="{FF2B5EF4-FFF2-40B4-BE49-F238E27FC236}">
                      <a16:creationId xmlns:a16="http://schemas.microsoft.com/office/drawing/2014/main" id="{40D07EA3-F7CF-47E5-8422-6B17AD3EB54D}"/>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221" name="椭圆 220">
                  <a:extLst>
                    <a:ext uri="{FF2B5EF4-FFF2-40B4-BE49-F238E27FC236}">
                      <a16:creationId xmlns:a16="http://schemas.microsoft.com/office/drawing/2014/main" id="{AF330261-F365-46FD-80E1-5552547989F0}"/>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19" name="椭圆 218">
                <a:extLst>
                  <a:ext uri="{FF2B5EF4-FFF2-40B4-BE49-F238E27FC236}">
                    <a16:creationId xmlns:a16="http://schemas.microsoft.com/office/drawing/2014/main" id="{E0C03E22-CDE9-428C-B6C0-CEF2C6572DCF}"/>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17" name="TextBox 125">
              <a:extLst>
                <a:ext uri="{FF2B5EF4-FFF2-40B4-BE49-F238E27FC236}">
                  <a16:creationId xmlns:a16="http://schemas.microsoft.com/office/drawing/2014/main" id="{491949DE-4E7D-44A9-91CB-20837DFD9C98}"/>
                </a:ext>
              </a:extLst>
            </p:cNvPr>
            <p:cNvSpPr txBox="1"/>
            <p:nvPr/>
          </p:nvSpPr>
          <p:spPr>
            <a:xfrm>
              <a:off x="4881069" y="2498806"/>
              <a:ext cx="951301" cy="636490"/>
            </a:xfrm>
            <a:prstGeom prst="rect">
              <a:avLst/>
            </a:prstGeom>
            <a:noFill/>
          </p:spPr>
          <p:txBody>
            <a:bodyPr wrap="square" lIns="184256" tIns="92128" rIns="184256" bIns="92128"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1919/21</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组合 228">
            <a:extLst>
              <a:ext uri="{FF2B5EF4-FFF2-40B4-BE49-F238E27FC236}">
                <a16:creationId xmlns:a16="http://schemas.microsoft.com/office/drawing/2014/main" id="{DF9511CF-025E-4069-A561-941A7CF5B6AC}"/>
              </a:ext>
            </a:extLst>
          </p:cNvPr>
          <p:cNvGrpSpPr/>
          <p:nvPr/>
        </p:nvGrpSpPr>
        <p:grpSpPr>
          <a:xfrm>
            <a:off x="2662002" y="2987411"/>
            <a:ext cx="829878" cy="659874"/>
            <a:chOff x="4881069" y="2493112"/>
            <a:chExt cx="951301" cy="680781"/>
          </a:xfrm>
        </p:grpSpPr>
        <p:grpSp>
          <p:nvGrpSpPr>
            <p:cNvPr id="10" name="组合 229">
              <a:extLst>
                <a:ext uri="{FF2B5EF4-FFF2-40B4-BE49-F238E27FC236}">
                  <a16:creationId xmlns:a16="http://schemas.microsoft.com/office/drawing/2014/main" id="{C6B10088-EEB5-49AC-9891-1678C2FC783E}"/>
                </a:ext>
              </a:extLst>
            </p:cNvPr>
            <p:cNvGrpSpPr/>
            <p:nvPr/>
          </p:nvGrpSpPr>
          <p:grpSpPr>
            <a:xfrm>
              <a:off x="5005406" y="2493112"/>
              <a:ext cx="680979" cy="680781"/>
              <a:chOff x="4345444" y="2542859"/>
              <a:chExt cx="1810550" cy="1811205"/>
            </a:xfrm>
          </p:grpSpPr>
          <p:grpSp>
            <p:nvGrpSpPr>
              <p:cNvPr id="11" name="组合 231">
                <a:extLst>
                  <a:ext uri="{FF2B5EF4-FFF2-40B4-BE49-F238E27FC236}">
                    <a16:creationId xmlns:a16="http://schemas.microsoft.com/office/drawing/2014/main" id="{C7F72D73-EFE3-41E0-8AB1-0AEC50C354AC}"/>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34" name="同心圆 48">
                  <a:extLst>
                    <a:ext uri="{FF2B5EF4-FFF2-40B4-BE49-F238E27FC236}">
                      <a16:creationId xmlns:a16="http://schemas.microsoft.com/office/drawing/2014/main" id="{456C0587-16B1-4158-8A75-86DD80717B0D}"/>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235" name="椭圆 234">
                  <a:extLst>
                    <a:ext uri="{FF2B5EF4-FFF2-40B4-BE49-F238E27FC236}">
                      <a16:creationId xmlns:a16="http://schemas.microsoft.com/office/drawing/2014/main" id="{4821F621-3E12-41F2-ADAA-D61E6D9284A1}"/>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33" name="椭圆 232">
                <a:extLst>
                  <a:ext uri="{FF2B5EF4-FFF2-40B4-BE49-F238E27FC236}">
                    <a16:creationId xmlns:a16="http://schemas.microsoft.com/office/drawing/2014/main" id="{5F557BBE-6C23-4877-88DC-653156A7FF24}"/>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31" name="TextBox 125">
              <a:extLst>
                <a:ext uri="{FF2B5EF4-FFF2-40B4-BE49-F238E27FC236}">
                  <a16:creationId xmlns:a16="http://schemas.microsoft.com/office/drawing/2014/main" id="{1A744790-C80E-486C-B7A6-8C7B04B93DE4}"/>
                </a:ext>
              </a:extLst>
            </p:cNvPr>
            <p:cNvSpPr txBox="1"/>
            <p:nvPr/>
          </p:nvSpPr>
          <p:spPr>
            <a:xfrm>
              <a:off x="4881069" y="2622456"/>
              <a:ext cx="951301" cy="414220"/>
            </a:xfrm>
            <a:prstGeom prst="rect">
              <a:avLst/>
            </a:prstGeom>
            <a:noFill/>
          </p:spPr>
          <p:txBody>
            <a:bodyPr wrap="square" lIns="184256" tIns="92128" rIns="184256" bIns="92128"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1949</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3" name="组合 235">
            <a:extLst>
              <a:ext uri="{FF2B5EF4-FFF2-40B4-BE49-F238E27FC236}">
                <a16:creationId xmlns:a16="http://schemas.microsoft.com/office/drawing/2014/main" id="{239A5F88-115D-417E-AE04-560A75D4E7C6}"/>
              </a:ext>
            </a:extLst>
          </p:cNvPr>
          <p:cNvGrpSpPr/>
          <p:nvPr/>
        </p:nvGrpSpPr>
        <p:grpSpPr>
          <a:xfrm>
            <a:off x="4572000" y="2980804"/>
            <a:ext cx="829878" cy="659874"/>
            <a:chOff x="4881069" y="2493112"/>
            <a:chExt cx="951301" cy="680781"/>
          </a:xfrm>
        </p:grpSpPr>
        <p:grpSp>
          <p:nvGrpSpPr>
            <p:cNvPr id="14" name="组合 236">
              <a:extLst>
                <a:ext uri="{FF2B5EF4-FFF2-40B4-BE49-F238E27FC236}">
                  <a16:creationId xmlns:a16="http://schemas.microsoft.com/office/drawing/2014/main" id="{320F6F77-103E-41BB-B417-C36B66956255}"/>
                </a:ext>
              </a:extLst>
            </p:cNvPr>
            <p:cNvGrpSpPr/>
            <p:nvPr/>
          </p:nvGrpSpPr>
          <p:grpSpPr>
            <a:xfrm>
              <a:off x="5005406" y="2493112"/>
              <a:ext cx="680979" cy="680781"/>
              <a:chOff x="4345444" y="2542859"/>
              <a:chExt cx="1810550" cy="1811205"/>
            </a:xfrm>
          </p:grpSpPr>
          <p:grpSp>
            <p:nvGrpSpPr>
              <p:cNvPr id="16" name="组合 238">
                <a:extLst>
                  <a:ext uri="{FF2B5EF4-FFF2-40B4-BE49-F238E27FC236}">
                    <a16:creationId xmlns:a16="http://schemas.microsoft.com/office/drawing/2014/main" id="{49863C3C-0261-4F29-B3E7-173C4B574814}"/>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41" name="同心圆 48">
                  <a:extLst>
                    <a:ext uri="{FF2B5EF4-FFF2-40B4-BE49-F238E27FC236}">
                      <a16:creationId xmlns:a16="http://schemas.microsoft.com/office/drawing/2014/main" id="{09DD2D4F-9A68-4024-AD71-E7878F50C7E6}"/>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242" name="椭圆 241">
                  <a:extLst>
                    <a:ext uri="{FF2B5EF4-FFF2-40B4-BE49-F238E27FC236}">
                      <a16:creationId xmlns:a16="http://schemas.microsoft.com/office/drawing/2014/main" id="{B698AE21-3E06-470D-858E-087846A2FD18}"/>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40" name="椭圆 239">
                <a:extLst>
                  <a:ext uri="{FF2B5EF4-FFF2-40B4-BE49-F238E27FC236}">
                    <a16:creationId xmlns:a16="http://schemas.microsoft.com/office/drawing/2014/main" id="{99362C63-C322-49DE-8DF2-5C24C6592FC3}"/>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38" name="TextBox 125">
              <a:extLst>
                <a:ext uri="{FF2B5EF4-FFF2-40B4-BE49-F238E27FC236}">
                  <a16:creationId xmlns:a16="http://schemas.microsoft.com/office/drawing/2014/main" id="{538335CE-5568-4065-AD14-6BB1E3E82120}"/>
                </a:ext>
              </a:extLst>
            </p:cNvPr>
            <p:cNvSpPr txBox="1"/>
            <p:nvPr/>
          </p:nvSpPr>
          <p:spPr>
            <a:xfrm>
              <a:off x="4881069" y="2622456"/>
              <a:ext cx="951301" cy="414220"/>
            </a:xfrm>
            <a:prstGeom prst="rect">
              <a:avLst/>
            </a:prstGeom>
            <a:noFill/>
          </p:spPr>
          <p:txBody>
            <a:bodyPr wrap="square" lIns="184256" tIns="92128" rIns="184256" bIns="92128"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1978</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7" name="组合 242">
            <a:extLst>
              <a:ext uri="{FF2B5EF4-FFF2-40B4-BE49-F238E27FC236}">
                <a16:creationId xmlns:a16="http://schemas.microsoft.com/office/drawing/2014/main" id="{0258F715-4150-46C0-8B5D-295BBE888D13}"/>
              </a:ext>
            </a:extLst>
          </p:cNvPr>
          <p:cNvGrpSpPr/>
          <p:nvPr/>
        </p:nvGrpSpPr>
        <p:grpSpPr>
          <a:xfrm>
            <a:off x="3670114" y="2987411"/>
            <a:ext cx="829878" cy="659874"/>
            <a:chOff x="4881069" y="2493112"/>
            <a:chExt cx="951301" cy="680781"/>
          </a:xfrm>
        </p:grpSpPr>
        <p:grpSp>
          <p:nvGrpSpPr>
            <p:cNvPr id="18" name="组合 243">
              <a:extLst>
                <a:ext uri="{FF2B5EF4-FFF2-40B4-BE49-F238E27FC236}">
                  <a16:creationId xmlns:a16="http://schemas.microsoft.com/office/drawing/2014/main" id="{476AFB95-D003-4128-A8F3-84A7CC9C6053}"/>
                </a:ext>
              </a:extLst>
            </p:cNvPr>
            <p:cNvGrpSpPr/>
            <p:nvPr/>
          </p:nvGrpSpPr>
          <p:grpSpPr>
            <a:xfrm>
              <a:off x="5005406" y="2493112"/>
              <a:ext cx="680979" cy="680781"/>
              <a:chOff x="4345444" y="2542859"/>
              <a:chExt cx="1810550" cy="1811205"/>
            </a:xfrm>
          </p:grpSpPr>
          <p:grpSp>
            <p:nvGrpSpPr>
              <p:cNvPr id="19" name="组合 245">
                <a:extLst>
                  <a:ext uri="{FF2B5EF4-FFF2-40B4-BE49-F238E27FC236}">
                    <a16:creationId xmlns:a16="http://schemas.microsoft.com/office/drawing/2014/main" id="{DA68AE2D-81D2-46E8-8E42-3898E20A2E11}"/>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48" name="同心圆 48">
                  <a:extLst>
                    <a:ext uri="{FF2B5EF4-FFF2-40B4-BE49-F238E27FC236}">
                      <a16:creationId xmlns:a16="http://schemas.microsoft.com/office/drawing/2014/main" id="{05AF501B-A985-4A28-9FF6-6F0CF6017000}"/>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249" name="椭圆 248">
                  <a:extLst>
                    <a:ext uri="{FF2B5EF4-FFF2-40B4-BE49-F238E27FC236}">
                      <a16:creationId xmlns:a16="http://schemas.microsoft.com/office/drawing/2014/main" id="{6C7695C7-7FB6-4BD5-B474-8A7D6B97B92E}"/>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47" name="椭圆 246">
                <a:extLst>
                  <a:ext uri="{FF2B5EF4-FFF2-40B4-BE49-F238E27FC236}">
                    <a16:creationId xmlns:a16="http://schemas.microsoft.com/office/drawing/2014/main" id="{7ACCAEE2-4621-4C62-A1FE-DD294DE958E9}"/>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45" name="TextBox 125">
              <a:extLst>
                <a:ext uri="{FF2B5EF4-FFF2-40B4-BE49-F238E27FC236}">
                  <a16:creationId xmlns:a16="http://schemas.microsoft.com/office/drawing/2014/main" id="{D60CCDFB-7295-4FBE-8455-603E80912C43}"/>
                </a:ext>
              </a:extLst>
            </p:cNvPr>
            <p:cNvSpPr txBox="1"/>
            <p:nvPr/>
          </p:nvSpPr>
          <p:spPr>
            <a:xfrm>
              <a:off x="4881069" y="2622456"/>
              <a:ext cx="951301" cy="414220"/>
            </a:xfrm>
            <a:prstGeom prst="rect">
              <a:avLst/>
            </a:prstGeom>
            <a:noFill/>
          </p:spPr>
          <p:txBody>
            <a:bodyPr wrap="square" lIns="184256" tIns="92128" rIns="184256" bIns="92128"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1956</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0" name="组合 249">
            <a:extLst>
              <a:ext uri="{FF2B5EF4-FFF2-40B4-BE49-F238E27FC236}">
                <a16:creationId xmlns:a16="http://schemas.microsoft.com/office/drawing/2014/main" id="{00AAF2BD-B696-417C-8512-0AC4F92A5D4B}"/>
              </a:ext>
            </a:extLst>
          </p:cNvPr>
          <p:cNvGrpSpPr/>
          <p:nvPr/>
        </p:nvGrpSpPr>
        <p:grpSpPr>
          <a:xfrm>
            <a:off x="6982482" y="2970469"/>
            <a:ext cx="829878" cy="659874"/>
            <a:chOff x="4881069" y="2493112"/>
            <a:chExt cx="951301" cy="680781"/>
          </a:xfrm>
        </p:grpSpPr>
        <p:grpSp>
          <p:nvGrpSpPr>
            <p:cNvPr id="21" name="组合 250">
              <a:extLst>
                <a:ext uri="{FF2B5EF4-FFF2-40B4-BE49-F238E27FC236}">
                  <a16:creationId xmlns:a16="http://schemas.microsoft.com/office/drawing/2014/main" id="{436B020A-42CE-499B-AF56-7979A4E42028}"/>
                </a:ext>
              </a:extLst>
            </p:cNvPr>
            <p:cNvGrpSpPr/>
            <p:nvPr/>
          </p:nvGrpSpPr>
          <p:grpSpPr>
            <a:xfrm>
              <a:off x="5005406" y="2493112"/>
              <a:ext cx="680979" cy="680781"/>
              <a:chOff x="4345444" y="2542859"/>
              <a:chExt cx="1810550" cy="1811205"/>
            </a:xfrm>
          </p:grpSpPr>
          <p:grpSp>
            <p:nvGrpSpPr>
              <p:cNvPr id="22" name="组合 252">
                <a:extLst>
                  <a:ext uri="{FF2B5EF4-FFF2-40B4-BE49-F238E27FC236}">
                    <a16:creationId xmlns:a16="http://schemas.microsoft.com/office/drawing/2014/main" id="{ACF017B8-B0C1-4402-B05C-B39E6C4B2EEA}"/>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55" name="同心圆 48">
                  <a:extLst>
                    <a:ext uri="{FF2B5EF4-FFF2-40B4-BE49-F238E27FC236}">
                      <a16:creationId xmlns:a16="http://schemas.microsoft.com/office/drawing/2014/main" id="{5FC43D41-AB6F-4201-AFAD-D0C29AD3E3AC}"/>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256" name="椭圆 255">
                  <a:extLst>
                    <a:ext uri="{FF2B5EF4-FFF2-40B4-BE49-F238E27FC236}">
                      <a16:creationId xmlns:a16="http://schemas.microsoft.com/office/drawing/2014/main" id="{FC279C4F-06BE-45FC-B43C-024453EB9EBC}"/>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4" name="椭圆 253">
                <a:extLst>
                  <a:ext uri="{FF2B5EF4-FFF2-40B4-BE49-F238E27FC236}">
                    <a16:creationId xmlns:a16="http://schemas.microsoft.com/office/drawing/2014/main" id="{4FFF4F44-A375-4839-96E7-3032FCE3A722}"/>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2" name="TextBox 125">
              <a:extLst>
                <a:ext uri="{FF2B5EF4-FFF2-40B4-BE49-F238E27FC236}">
                  <a16:creationId xmlns:a16="http://schemas.microsoft.com/office/drawing/2014/main" id="{62AEF9C8-4AB6-424B-96F6-E1D5ACDB19B6}"/>
                </a:ext>
              </a:extLst>
            </p:cNvPr>
            <p:cNvSpPr txBox="1"/>
            <p:nvPr/>
          </p:nvSpPr>
          <p:spPr>
            <a:xfrm>
              <a:off x="4881069" y="2622456"/>
              <a:ext cx="951301" cy="414220"/>
            </a:xfrm>
            <a:prstGeom prst="rect">
              <a:avLst/>
            </a:prstGeom>
            <a:noFill/>
          </p:spPr>
          <p:txBody>
            <a:bodyPr wrap="square" lIns="184256" tIns="92128" rIns="184256" bIns="92128"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2021</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组合 256">
            <a:extLst>
              <a:ext uri="{FF2B5EF4-FFF2-40B4-BE49-F238E27FC236}">
                <a16:creationId xmlns:a16="http://schemas.microsoft.com/office/drawing/2014/main" id="{743110FD-AD3C-4318-B0A8-B6E58C04F240}"/>
              </a:ext>
            </a:extLst>
          </p:cNvPr>
          <p:cNvGrpSpPr/>
          <p:nvPr/>
        </p:nvGrpSpPr>
        <p:grpSpPr>
          <a:xfrm>
            <a:off x="7702562" y="2991440"/>
            <a:ext cx="829878" cy="659874"/>
            <a:chOff x="4881069" y="2493112"/>
            <a:chExt cx="951301" cy="680781"/>
          </a:xfrm>
        </p:grpSpPr>
        <p:grpSp>
          <p:nvGrpSpPr>
            <p:cNvPr id="24" name="组合 257">
              <a:extLst>
                <a:ext uri="{FF2B5EF4-FFF2-40B4-BE49-F238E27FC236}">
                  <a16:creationId xmlns:a16="http://schemas.microsoft.com/office/drawing/2014/main" id="{1384A91C-D21B-4822-A994-A93DBC1886F2}"/>
                </a:ext>
              </a:extLst>
            </p:cNvPr>
            <p:cNvGrpSpPr/>
            <p:nvPr/>
          </p:nvGrpSpPr>
          <p:grpSpPr>
            <a:xfrm>
              <a:off x="5005406" y="2493112"/>
              <a:ext cx="680979" cy="680781"/>
              <a:chOff x="4345444" y="2542859"/>
              <a:chExt cx="1810550" cy="1811205"/>
            </a:xfrm>
          </p:grpSpPr>
          <p:grpSp>
            <p:nvGrpSpPr>
              <p:cNvPr id="25" name="组合 259">
                <a:extLst>
                  <a:ext uri="{FF2B5EF4-FFF2-40B4-BE49-F238E27FC236}">
                    <a16:creationId xmlns:a16="http://schemas.microsoft.com/office/drawing/2014/main" id="{89BBE0C6-EE4B-41F3-85D5-3E3DB1007703}"/>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62" name="同心圆 48">
                  <a:extLst>
                    <a:ext uri="{FF2B5EF4-FFF2-40B4-BE49-F238E27FC236}">
                      <a16:creationId xmlns:a16="http://schemas.microsoft.com/office/drawing/2014/main" id="{C1A92479-6A64-4E97-8A83-E8322D4E7E83}"/>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263" name="椭圆 262">
                  <a:extLst>
                    <a:ext uri="{FF2B5EF4-FFF2-40B4-BE49-F238E27FC236}">
                      <a16:creationId xmlns:a16="http://schemas.microsoft.com/office/drawing/2014/main" id="{146350DD-35B6-41CB-8B91-544A45723502}"/>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61" name="椭圆 260">
                <a:extLst>
                  <a:ext uri="{FF2B5EF4-FFF2-40B4-BE49-F238E27FC236}">
                    <a16:creationId xmlns:a16="http://schemas.microsoft.com/office/drawing/2014/main" id="{19A6392C-4938-4DC5-9A85-73FE50A4EC32}"/>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9" name="TextBox 125">
              <a:extLst>
                <a:ext uri="{FF2B5EF4-FFF2-40B4-BE49-F238E27FC236}">
                  <a16:creationId xmlns:a16="http://schemas.microsoft.com/office/drawing/2014/main" id="{CD911FF8-A8B8-4BCC-8244-27E15BDB365F}"/>
                </a:ext>
              </a:extLst>
            </p:cNvPr>
            <p:cNvSpPr txBox="1"/>
            <p:nvPr/>
          </p:nvSpPr>
          <p:spPr>
            <a:xfrm>
              <a:off x="4881069" y="2622456"/>
              <a:ext cx="951301" cy="414220"/>
            </a:xfrm>
            <a:prstGeom prst="rect">
              <a:avLst/>
            </a:prstGeom>
            <a:noFill/>
          </p:spPr>
          <p:txBody>
            <a:bodyPr wrap="square" lIns="184256" tIns="92128" rIns="184256" bIns="92128"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2035</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6" name="组合 263">
            <a:extLst>
              <a:ext uri="{FF2B5EF4-FFF2-40B4-BE49-F238E27FC236}">
                <a16:creationId xmlns:a16="http://schemas.microsoft.com/office/drawing/2014/main" id="{28BCA2B0-00FB-406B-A309-EC15B31C5E0A}"/>
              </a:ext>
            </a:extLst>
          </p:cNvPr>
          <p:cNvGrpSpPr/>
          <p:nvPr/>
        </p:nvGrpSpPr>
        <p:grpSpPr>
          <a:xfrm>
            <a:off x="8388424" y="2982524"/>
            <a:ext cx="829878" cy="659874"/>
            <a:chOff x="4881069" y="2493112"/>
            <a:chExt cx="951301" cy="680781"/>
          </a:xfrm>
        </p:grpSpPr>
        <p:grpSp>
          <p:nvGrpSpPr>
            <p:cNvPr id="27" name="组合 264">
              <a:extLst>
                <a:ext uri="{FF2B5EF4-FFF2-40B4-BE49-F238E27FC236}">
                  <a16:creationId xmlns:a16="http://schemas.microsoft.com/office/drawing/2014/main" id="{9A6057D7-F715-4254-8185-67A284205216}"/>
                </a:ext>
              </a:extLst>
            </p:cNvPr>
            <p:cNvGrpSpPr/>
            <p:nvPr/>
          </p:nvGrpSpPr>
          <p:grpSpPr>
            <a:xfrm>
              <a:off x="5005406" y="2493112"/>
              <a:ext cx="680979" cy="680781"/>
              <a:chOff x="4345444" y="2542859"/>
              <a:chExt cx="1810550" cy="1811205"/>
            </a:xfrm>
          </p:grpSpPr>
          <p:grpSp>
            <p:nvGrpSpPr>
              <p:cNvPr id="28" name="组合 266">
                <a:extLst>
                  <a:ext uri="{FF2B5EF4-FFF2-40B4-BE49-F238E27FC236}">
                    <a16:creationId xmlns:a16="http://schemas.microsoft.com/office/drawing/2014/main" id="{DC88DFFC-938F-4685-9E6E-AFCB12F4B3DF}"/>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69" name="同心圆 48">
                  <a:extLst>
                    <a:ext uri="{FF2B5EF4-FFF2-40B4-BE49-F238E27FC236}">
                      <a16:creationId xmlns:a16="http://schemas.microsoft.com/office/drawing/2014/main" id="{B826F14E-94C8-4D0E-B963-E58C62B1F6FE}"/>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270" name="椭圆 269">
                  <a:extLst>
                    <a:ext uri="{FF2B5EF4-FFF2-40B4-BE49-F238E27FC236}">
                      <a16:creationId xmlns:a16="http://schemas.microsoft.com/office/drawing/2014/main" id="{9229AB10-A422-418F-BFF6-9B87415958E9}"/>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68" name="椭圆 267">
                <a:extLst>
                  <a:ext uri="{FF2B5EF4-FFF2-40B4-BE49-F238E27FC236}">
                    <a16:creationId xmlns:a16="http://schemas.microsoft.com/office/drawing/2014/main" id="{3D211B8E-59A9-4811-91CB-4DC414E4E335}"/>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66" name="TextBox 125">
              <a:extLst>
                <a:ext uri="{FF2B5EF4-FFF2-40B4-BE49-F238E27FC236}">
                  <a16:creationId xmlns:a16="http://schemas.microsoft.com/office/drawing/2014/main" id="{A1369D72-58B2-4E03-81FB-652AE2F53464}"/>
                </a:ext>
              </a:extLst>
            </p:cNvPr>
            <p:cNvSpPr txBox="1"/>
            <p:nvPr/>
          </p:nvSpPr>
          <p:spPr>
            <a:xfrm>
              <a:off x="4881069" y="2622456"/>
              <a:ext cx="951301" cy="414220"/>
            </a:xfrm>
            <a:prstGeom prst="rect">
              <a:avLst/>
            </a:prstGeom>
            <a:noFill/>
          </p:spPr>
          <p:txBody>
            <a:bodyPr wrap="square" lIns="184256" tIns="92128" rIns="184256" bIns="92128"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2050</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9" name="组合 270">
            <a:extLst>
              <a:ext uri="{FF2B5EF4-FFF2-40B4-BE49-F238E27FC236}">
                <a16:creationId xmlns:a16="http://schemas.microsoft.com/office/drawing/2014/main" id="{EB1D1F35-8A65-474B-8832-B7CC3115D71D}"/>
              </a:ext>
            </a:extLst>
          </p:cNvPr>
          <p:cNvGrpSpPr/>
          <p:nvPr/>
        </p:nvGrpSpPr>
        <p:grpSpPr>
          <a:xfrm>
            <a:off x="6262402" y="2979383"/>
            <a:ext cx="829878" cy="659874"/>
            <a:chOff x="4881069" y="2493112"/>
            <a:chExt cx="951301" cy="680781"/>
          </a:xfrm>
        </p:grpSpPr>
        <p:grpSp>
          <p:nvGrpSpPr>
            <p:cNvPr id="30" name="组合 271">
              <a:extLst>
                <a:ext uri="{FF2B5EF4-FFF2-40B4-BE49-F238E27FC236}">
                  <a16:creationId xmlns:a16="http://schemas.microsoft.com/office/drawing/2014/main" id="{F677CE81-89E3-4B3A-9E0A-D429CD287CCA}"/>
                </a:ext>
              </a:extLst>
            </p:cNvPr>
            <p:cNvGrpSpPr/>
            <p:nvPr/>
          </p:nvGrpSpPr>
          <p:grpSpPr>
            <a:xfrm>
              <a:off x="5005406" y="2493112"/>
              <a:ext cx="680979" cy="680781"/>
              <a:chOff x="4345444" y="2542859"/>
              <a:chExt cx="1810550" cy="1811205"/>
            </a:xfrm>
          </p:grpSpPr>
          <p:grpSp>
            <p:nvGrpSpPr>
              <p:cNvPr id="31" name="组合 273">
                <a:extLst>
                  <a:ext uri="{FF2B5EF4-FFF2-40B4-BE49-F238E27FC236}">
                    <a16:creationId xmlns:a16="http://schemas.microsoft.com/office/drawing/2014/main" id="{18917F6D-CE3F-499D-BFDC-F2EDCD58D78E}"/>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76" name="同心圆 48">
                  <a:extLst>
                    <a:ext uri="{FF2B5EF4-FFF2-40B4-BE49-F238E27FC236}">
                      <a16:creationId xmlns:a16="http://schemas.microsoft.com/office/drawing/2014/main" id="{4DFAA746-BF69-4154-9579-0E0F57C407C9}"/>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277" name="椭圆 276">
                  <a:extLst>
                    <a:ext uri="{FF2B5EF4-FFF2-40B4-BE49-F238E27FC236}">
                      <a16:creationId xmlns:a16="http://schemas.microsoft.com/office/drawing/2014/main" id="{5FA29D6A-8054-47AC-8BCF-3499A84F4B59}"/>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75" name="椭圆 274">
                <a:extLst>
                  <a:ext uri="{FF2B5EF4-FFF2-40B4-BE49-F238E27FC236}">
                    <a16:creationId xmlns:a16="http://schemas.microsoft.com/office/drawing/2014/main" id="{E42B8610-DAD2-4312-8876-10EA511DD571}"/>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73" name="TextBox 125">
              <a:extLst>
                <a:ext uri="{FF2B5EF4-FFF2-40B4-BE49-F238E27FC236}">
                  <a16:creationId xmlns:a16="http://schemas.microsoft.com/office/drawing/2014/main" id="{74BEB3F1-9D5F-45A6-B9F1-166CD797E396}"/>
                </a:ext>
              </a:extLst>
            </p:cNvPr>
            <p:cNvSpPr txBox="1"/>
            <p:nvPr/>
          </p:nvSpPr>
          <p:spPr>
            <a:xfrm>
              <a:off x="4881069" y="2622456"/>
              <a:ext cx="951301" cy="414220"/>
            </a:xfrm>
            <a:prstGeom prst="rect">
              <a:avLst/>
            </a:prstGeom>
            <a:noFill/>
          </p:spPr>
          <p:txBody>
            <a:bodyPr wrap="square" lIns="184256" tIns="92128" rIns="184256" bIns="92128"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2012</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右大括号 7">
            <a:extLst>
              <a:ext uri="{FF2B5EF4-FFF2-40B4-BE49-F238E27FC236}">
                <a16:creationId xmlns:a16="http://schemas.microsoft.com/office/drawing/2014/main" id="{B30CA736-28F1-40AE-82F5-341523A355D7}"/>
              </a:ext>
            </a:extLst>
          </p:cNvPr>
          <p:cNvSpPr/>
          <p:nvPr/>
        </p:nvSpPr>
        <p:spPr>
          <a:xfrm rot="16200000">
            <a:off x="2017631" y="1919858"/>
            <a:ext cx="340573" cy="1759174"/>
          </a:xfrm>
          <a:prstGeom prst="rightBrac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lumMod val="65000"/>
                </a:prstClr>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BC35E129-FD3E-41BE-9F21-6E29597095A7}"/>
              </a:ext>
            </a:extLst>
          </p:cNvPr>
          <p:cNvCxnSpPr>
            <a:cxnSpLocks/>
          </p:cNvCxnSpPr>
          <p:nvPr/>
        </p:nvCxnSpPr>
        <p:spPr>
          <a:xfrm>
            <a:off x="2187920" y="1867817"/>
            <a:ext cx="1" cy="77546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4" name="Group 4">
            <a:extLst>
              <a:ext uri="{FF2B5EF4-FFF2-40B4-BE49-F238E27FC236}">
                <a16:creationId xmlns:a16="http://schemas.microsoft.com/office/drawing/2014/main" id="{65D3E0DE-14F2-4F87-ACAE-2219946CFFE9}"/>
              </a:ext>
            </a:extLst>
          </p:cNvPr>
          <p:cNvGrpSpPr/>
          <p:nvPr/>
        </p:nvGrpSpPr>
        <p:grpSpPr bwMode="auto">
          <a:xfrm>
            <a:off x="107510" y="271533"/>
            <a:ext cx="5365431" cy="641751"/>
            <a:chOff x="-1" y="111215"/>
            <a:chExt cx="5761362" cy="576608"/>
          </a:xfrm>
        </p:grpSpPr>
        <p:grpSp>
          <p:nvGrpSpPr>
            <p:cNvPr id="225" name="Group 5">
              <a:extLst>
                <a:ext uri="{FF2B5EF4-FFF2-40B4-BE49-F238E27FC236}">
                  <a16:creationId xmlns:a16="http://schemas.microsoft.com/office/drawing/2014/main" id="{E36B1863-C226-401F-97B9-0EC39BD389E3}"/>
                </a:ext>
              </a:extLst>
            </p:cNvPr>
            <p:cNvGrpSpPr/>
            <p:nvPr/>
          </p:nvGrpSpPr>
          <p:grpSpPr bwMode="auto">
            <a:xfrm>
              <a:off x="-1" y="275073"/>
              <a:ext cx="5761362" cy="412750"/>
              <a:chOff x="-1" y="0"/>
              <a:chExt cx="5761362" cy="412750"/>
            </a:xfrm>
          </p:grpSpPr>
          <p:sp>
            <p:nvSpPr>
              <p:cNvPr id="99" name="矩形 12">
                <a:extLst>
                  <a:ext uri="{FF2B5EF4-FFF2-40B4-BE49-F238E27FC236}">
                    <a16:creationId xmlns:a16="http://schemas.microsoft.com/office/drawing/2014/main" id="{6130BE0C-49F7-4B11-8F06-0C3FEFF80475}"/>
                  </a:ext>
                </a:extLst>
              </p:cNvPr>
              <p:cNvSpPr>
                <a:spLocks noChangeArrowheads="1"/>
              </p:cNvSpPr>
              <p:nvPr/>
            </p:nvSpPr>
            <p:spPr bwMode="auto">
              <a:xfrm>
                <a:off x="-1" y="0"/>
                <a:ext cx="5721806" cy="412750"/>
              </a:xfrm>
              <a:prstGeom prst="rect">
                <a:avLst/>
              </a:prstGeom>
              <a:noFill/>
              <a:ln w="3175" cap="flat" cmpd="sng">
                <a:solidFill>
                  <a:srgbClr val="6B0C07"/>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103" name="TextBox 27">
                <a:extLst>
                  <a:ext uri="{FF2B5EF4-FFF2-40B4-BE49-F238E27FC236}">
                    <a16:creationId xmlns:a16="http://schemas.microsoft.com/office/drawing/2014/main" id="{E42C866A-FFF5-40CC-AC3D-C802A0FFE41B}"/>
                  </a:ext>
                </a:extLst>
              </p:cNvPr>
              <p:cNvSpPr>
                <a:spLocks noChangeArrowheads="1"/>
              </p:cNvSpPr>
              <p:nvPr/>
            </p:nvSpPr>
            <p:spPr bwMode="auto">
              <a:xfrm>
                <a:off x="1036320" y="29161"/>
                <a:ext cx="4725041" cy="35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zh-CN" altLang="en-US" sz="2000" b="1" dirty="0">
                    <a:solidFill>
                      <a:srgbClr val="C00000"/>
                    </a:solidFill>
                    <a:latin typeface="微软雅黑" panose="020B0503020204020204" charset="-122"/>
                    <a:ea typeface="微软雅黑" panose="020B0503020204020204" charset="-122"/>
                  </a:rPr>
                  <a:t>一个主题：实现中华民族的伟大复兴</a:t>
                </a:r>
              </a:p>
            </p:txBody>
          </p:sp>
        </p:grpSp>
        <p:pic>
          <p:nvPicPr>
            <p:cNvPr id="98" name="图片 11">
              <a:extLst>
                <a:ext uri="{FF2B5EF4-FFF2-40B4-BE49-F238E27FC236}">
                  <a16:creationId xmlns:a16="http://schemas.microsoft.com/office/drawing/2014/main" id="{A9F96534-40B7-4609-B188-2915802B1FE4}"/>
                </a:ext>
              </a:extLst>
            </p:cNvPr>
            <p:cNvPicPr>
              <a:picLocks noChangeAspect="1" noChangeArrowheads="1"/>
            </p:cNvPicPr>
            <p:nvPr/>
          </p:nvPicPr>
          <p:blipFill>
            <a:blip r:embed="rId3"/>
            <a:srcRect/>
            <a:stretch>
              <a:fillRect/>
            </a:stretch>
          </p:blipFill>
          <p:spPr bwMode="auto">
            <a:xfrm>
              <a:off x="144304" y="111215"/>
              <a:ext cx="753616" cy="535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 name="右大括号 103">
            <a:extLst>
              <a:ext uri="{FF2B5EF4-FFF2-40B4-BE49-F238E27FC236}">
                <a16:creationId xmlns:a16="http://schemas.microsoft.com/office/drawing/2014/main" id="{8FB5B563-C8F7-4F7C-8949-F6CB9EC5049E}"/>
              </a:ext>
            </a:extLst>
          </p:cNvPr>
          <p:cNvSpPr/>
          <p:nvPr/>
        </p:nvSpPr>
        <p:spPr>
          <a:xfrm rot="5400000">
            <a:off x="3865490" y="2852356"/>
            <a:ext cx="340573" cy="1936545"/>
          </a:xfrm>
          <a:prstGeom prst="rightBrac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lumMod val="65000"/>
                </a:prstClr>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783A3299-81A3-46F0-9842-424514EBC8FE}"/>
              </a:ext>
            </a:extLst>
          </p:cNvPr>
          <p:cNvCxnSpPr>
            <a:cxnSpLocks/>
          </p:cNvCxnSpPr>
          <p:nvPr/>
        </p:nvCxnSpPr>
        <p:spPr>
          <a:xfrm rot="10800000">
            <a:off x="4035779" y="3957877"/>
            <a:ext cx="1" cy="77546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右大括号 108">
            <a:extLst>
              <a:ext uri="{FF2B5EF4-FFF2-40B4-BE49-F238E27FC236}">
                <a16:creationId xmlns:a16="http://schemas.microsoft.com/office/drawing/2014/main" id="{4D5026F8-BAA0-45C1-AC49-8F4D6DF3EF88}"/>
              </a:ext>
            </a:extLst>
          </p:cNvPr>
          <p:cNvSpPr/>
          <p:nvPr/>
        </p:nvSpPr>
        <p:spPr>
          <a:xfrm rot="16200000">
            <a:off x="5636895" y="1926359"/>
            <a:ext cx="340573" cy="1759176"/>
          </a:xfrm>
          <a:prstGeom prst="rightBrac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lumMod val="65000"/>
                </a:prstClr>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9EBA2A21-6FCA-470F-ADCD-F4D571BEE281}"/>
              </a:ext>
            </a:extLst>
          </p:cNvPr>
          <p:cNvCxnSpPr>
            <a:cxnSpLocks/>
          </p:cNvCxnSpPr>
          <p:nvPr/>
        </p:nvCxnSpPr>
        <p:spPr>
          <a:xfrm>
            <a:off x="5807181" y="1877302"/>
            <a:ext cx="1" cy="77546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TextBox 148">
            <a:extLst>
              <a:ext uri="{FF2B5EF4-FFF2-40B4-BE49-F238E27FC236}">
                <a16:creationId xmlns:a16="http://schemas.microsoft.com/office/drawing/2014/main" id="{81D2B8EF-EE9B-45CD-B523-9E9B7C3825FF}"/>
              </a:ext>
            </a:extLst>
          </p:cNvPr>
          <p:cNvSpPr txBox="1"/>
          <p:nvPr/>
        </p:nvSpPr>
        <p:spPr>
          <a:xfrm>
            <a:off x="3914528" y="1416039"/>
            <a:ext cx="4058842" cy="461665"/>
          </a:xfrm>
          <a:prstGeom prst="rect">
            <a:avLst/>
          </a:prstGeom>
          <a:noFill/>
        </p:spPr>
        <p:txBody>
          <a:bodyPr wrap="square" lIns="121908" tIns="0" rIns="121908" bIns="0" rtlCol="0" anchor="t">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effectLst/>
                <a:uLnTx/>
                <a:uFillTx/>
                <a:latin typeface="微软雅黑" pitchFamily="34" charset="-122"/>
                <a:ea typeface="微软雅黑" pitchFamily="34" charset="-122"/>
                <a:cs typeface="+mn-cs"/>
              </a:rPr>
              <a:t>3.</a:t>
            </a:r>
            <a:r>
              <a:rPr kumimoji="0" lang="zh-CN" altLang="en-US" sz="2000" b="1" i="0" u="none" strike="noStrike" kern="1200" cap="none" spc="0" normalizeH="0" baseline="0" noProof="0" dirty="0">
                <a:ln>
                  <a:noFill/>
                </a:ln>
                <a:effectLst/>
                <a:uLnTx/>
                <a:uFillTx/>
                <a:latin typeface="微软雅黑" pitchFamily="34" charset="-122"/>
                <a:ea typeface="微软雅黑" pitchFamily="34" charset="-122"/>
                <a:cs typeface="+mn-cs"/>
              </a:rPr>
              <a:t>改革开放和社会主义现代化建设</a:t>
            </a:r>
          </a:p>
        </p:txBody>
      </p:sp>
      <p:sp>
        <p:nvSpPr>
          <p:cNvPr id="115" name="右大括号 114">
            <a:extLst>
              <a:ext uri="{FF2B5EF4-FFF2-40B4-BE49-F238E27FC236}">
                <a16:creationId xmlns:a16="http://schemas.microsoft.com/office/drawing/2014/main" id="{1E011D85-56EC-47FB-A78F-806516F183C6}"/>
              </a:ext>
            </a:extLst>
          </p:cNvPr>
          <p:cNvSpPr/>
          <p:nvPr/>
        </p:nvSpPr>
        <p:spPr>
          <a:xfrm rot="5400000">
            <a:off x="7578379" y="2748819"/>
            <a:ext cx="340573" cy="2143612"/>
          </a:xfrm>
          <a:prstGeom prst="rightBrac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lumMod val="65000"/>
                </a:prstClr>
              </a:solidFill>
              <a:effectLst/>
              <a:uLnTx/>
              <a:uFillTx/>
              <a:latin typeface="Arial"/>
              <a:ea typeface="微软雅黑"/>
              <a:cs typeface="+mn-cs"/>
            </a:endParaRPr>
          </a:p>
        </p:txBody>
      </p:sp>
      <p:cxnSp>
        <p:nvCxnSpPr>
          <p:cNvPr id="116" name="直接连接符 115">
            <a:extLst>
              <a:ext uri="{FF2B5EF4-FFF2-40B4-BE49-F238E27FC236}">
                <a16:creationId xmlns:a16="http://schemas.microsoft.com/office/drawing/2014/main" id="{35EE9CE3-2D9B-4FFC-AEF9-EA074954BCCF}"/>
              </a:ext>
            </a:extLst>
          </p:cNvPr>
          <p:cNvCxnSpPr>
            <a:cxnSpLocks/>
          </p:cNvCxnSpPr>
          <p:nvPr/>
        </p:nvCxnSpPr>
        <p:spPr>
          <a:xfrm rot="10800000">
            <a:off x="7748667" y="3965827"/>
            <a:ext cx="1" cy="77546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右大括号 82">
            <a:extLst>
              <a:ext uri="{FF2B5EF4-FFF2-40B4-BE49-F238E27FC236}">
                <a16:creationId xmlns:a16="http://schemas.microsoft.com/office/drawing/2014/main" id="{8FB5B563-C8F7-4F7C-8949-F6CB9EC5049E}"/>
              </a:ext>
            </a:extLst>
          </p:cNvPr>
          <p:cNvSpPr/>
          <p:nvPr/>
        </p:nvSpPr>
        <p:spPr>
          <a:xfrm rot="5400000">
            <a:off x="599800" y="3285079"/>
            <a:ext cx="340573" cy="1076475"/>
          </a:xfrm>
          <a:prstGeom prst="rightBrac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lumMod val="65000"/>
                </a:prstClr>
              </a:solidFill>
              <a:effectLst/>
              <a:uLnTx/>
              <a:uFillTx/>
              <a:latin typeface="Arial"/>
              <a:ea typeface="微软雅黑"/>
              <a:cs typeface="+mn-cs"/>
            </a:endParaRPr>
          </a:p>
        </p:txBody>
      </p:sp>
      <p:sp>
        <p:nvSpPr>
          <p:cNvPr id="226" name="TextBox 225"/>
          <p:cNvSpPr txBox="1"/>
          <p:nvPr/>
        </p:nvSpPr>
        <p:spPr bwMode="auto">
          <a:xfrm>
            <a:off x="107510" y="4225652"/>
            <a:ext cx="1497845" cy="646331"/>
          </a:xfrm>
          <a:prstGeom prst="rect">
            <a:avLst/>
          </a:prstGeom>
          <a:solidFill>
            <a:schemeClr val="bg1"/>
          </a:solidFill>
          <a:ln>
            <a:noFill/>
          </a:ln>
        </p:spPr>
        <p:txBody>
          <a:bodyPr wrap="square" rtlCol="0">
            <a:spAutoFit/>
          </a:bodyPr>
          <a:lstStyle/>
          <a:p>
            <a:pPr algn="ctr"/>
            <a:r>
              <a:rPr lang="zh-CN" altLang="en-US" dirty="0">
                <a:sym typeface="Arial" pitchFamily="34" charset="0"/>
              </a:rPr>
              <a:t>旧民主主义革命</a:t>
            </a:r>
          </a:p>
        </p:txBody>
      </p:sp>
      <p:cxnSp>
        <p:nvCxnSpPr>
          <p:cNvPr id="228" name="直接箭头连接符 227"/>
          <p:cNvCxnSpPr>
            <a:endCxn id="256" idx="0"/>
          </p:cNvCxnSpPr>
          <p:nvPr/>
        </p:nvCxnSpPr>
        <p:spPr bwMode="auto">
          <a:xfrm>
            <a:off x="7387979" y="2629158"/>
            <a:ext cx="1" cy="350228"/>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229" name="TextBox 228"/>
          <p:cNvSpPr txBox="1"/>
          <p:nvPr/>
        </p:nvSpPr>
        <p:spPr bwMode="auto">
          <a:xfrm>
            <a:off x="7130829" y="2272144"/>
            <a:ext cx="1822609" cy="369332"/>
          </a:xfrm>
          <a:prstGeom prst="rect">
            <a:avLst/>
          </a:prstGeom>
          <a:solidFill>
            <a:schemeClr val="bg1"/>
          </a:solidFill>
          <a:ln>
            <a:solidFill>
              <a:schemeClr val="bg1">
                <a:lumMod val="85000"/>
              </a:schemeClr>
            </a:solidFill>
          </a:ln>
        </p:spPr>
        <p:txBody>
          <a:bodyPr wrap="square" rtlCol="0">
            <a:spAutoFit/>
          </a:bodyPr>
          <a:lstStyle/>
          <a:p>
            <a:pPr algn="ctr"/>
            <a:r>
              <a:rPr lang="zh-CN" altLang="en-US" dirty="0">
                <a:sym typeface="Arial" pitchFamily="34" charset="0"/>
              </a:rPr>
              <a:t>两个百年目标</a:t>
            </a:r>
          </a:p>
        </p:txBody>
      </p:sp>
      <p:cxnSp>
        <p:nvCxnSpPr>
          <p:cNvPr id="88" name="直接箭头连接符 87"/>
          <p:cNvCxnSpPr/>
          <p:nvPr/>
        </p:nvCxnSpPr>
        <p:spPr bwMode="auto">
          <a:xfrm>
            <a:off x="8780826" y="2641476"/>
            <a:ext cx="1" cy="350228"/>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4498437"/>
      </p:ext>
    </p:extLst>
  </p:cSld>
  <p:clrMapOvr>
    <a:masterClrMapping/>
  </p:clrMapOvr>
  <p:transition spd="slow" advTm="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897"/>
            <a:ext cx="8229600" cy="756427"/>
          </a:xfrm>
        </p:spPr>
        <p:txBody>
          <a:bodyPr>
            <a:normAutofit/>
          </a:bodyPr>
          <a:lstStyle/>
          <a:p>
            <a:pPr lvl="0"/>
            <a:r>
              <a:rPr lang="en-US" altLang="zh-CN" sz="2000" b="1" dirty="0">
                <a:solidFill>
                  <a:srgbClr val="FF0000"/>
                </a:solidFill>
              </a:rPr>
              <a:t>1</a:t>
            </a:r>
            <a:r>
              <a:rPr lang="zh-CN" altLang="en-US" sz="2000" b="1" dirty="0">
                <a:solidFill>
                  <a:srgbClr val="FF0000"/>
                </a:solidFill>
              </a:rPr>
              <a:t>、为什么说中华民族伟大复兴进入了不可逆转的历史进程？</a:t>
            </a:r>
          </a:p>
        </p:txBody>
      </p:sp>
      <p:sp>
        <p:nvSpPr>
          <p:cNvPr id="3" name="内容占位符 2"/>
          <p:cNvSpPr>
            <a:spLocks noGrp="1"/>
          </p:cNvSpPr>
          <p:nvPr>
            <p:ph idx="1"/>
          </p:nvPr>
        </p:nvSpPr>
        <p:spPr>
          <a:xfrm>
            <a:off x="683568" y="1190613"/>
            <a:ext cx="8003232" cy="4107685"/>
          </a:xfrm>
        </p:spPr>
        <p:txBody>
          <a:bodyPr>
            <a:noAutofit/>
          </a:bodyPr>
          <a:lstStyle/>
          <a:p>
            <a:pPr marL="0" indent="0">
              <a:lnSpc>
                <a:spcPct val="150000"/>
              </a:lnSpc>
              <a:buNone/>
            </a:pPr>
            <a:r>
              <a:rPr lang="zh-CN" altLang="en-US" sz="2000" dirty="0"/>
              <a:t>（</a:t>
            </a:r>
            <a:r>
              <a:rPr lang="en-US" altLang="zh-CN" sz="2000" dirty="0"/>
              <a:t>1</a:t>
            </a:r>
            <a:r>
              <a:rPr lang="zh-CN" altLang="en-US" sz="2000" dirty="0"/>
              <a:t>）</a:t>
            </a:r>
            <a:r>
              <a:rPr lang="en-US" sz="2000" dirty="0"/>
              <a:t>1840</a:t>
            </a:r>
            <a:r>
              <a:rPr lang="zh-CN" altLang="en-US" sz="2000" dirty="0"/>
              <a:t>年鸦片战争以后，中国逐步成为半殖民地半封建社会，国家蒙辱、人民蒙难、文明蒙尘，中华民族遭受了前所未有的劫难。</a:t>
            </a:r>
            <a:r>
              <a:rPr lang="zh-CN" altLang="en-US" sz="2000" dirty="0">
                <a:solidFill>
                  <a:srgbClr val="FF0000"/>
                </a:solidFill>
              </a:rPr>
              <a:t>从那时起，实现中华民族伟大复兴，就成为中国人民和中华民族最伟大的梦想。</a:t>
            </a:r>
            <a:r>
              <a:rPr lang="en-US" altLang="zh-CN" sz="2000" dirty="0">
                <a:solidFill>
                  <a:srgbClr val="FF0000"/>
                </a:solidFill>
              </a:rPr>
              <a:t>——</a:t>
            </a:r>
            <a:r>
              <a:rPr lang="zh-CN" altLang="en-US" sz="2000" dirty="0">
                <a:solidFill>
                  <a:srgbClr val="FF0000"/>
                </a:solidFill>
              </a:rPr>
              <a:t>中国梦</a:t>
            </a:r>
          </a:p>
          <a:p>
            <a:pPr marL="0" indent="0">
              <a:lnSpc>
                <a:spcPct val="150000"/>
              </a:lnSpc>
              <a:buNone/>
            </a:pPr>
            <a:r>
              <a:rPr lang="zh-CN" altLang="en-US" sz="2000" dirty="0"/>
              <a:t>（</a:t>
            </a:r>
            <a:r>
              <a:rPr lang="en-US" altLang="zh-CN" sz="2000" dirty="0"/>
              <a:t>2</a:t>
            </a:r>
            <a:r>
              <a:rPr lang="zh-CN" altLang="en-US" sz="2000" dirty="0"/>
              <a:t>）</a:t>
            </a:r>
            <a:r>
              <a:rPr lang="en-US" sz="2000" dirty="0"/>
              <a:t>1921</a:t>
            </a:r>
            <a:r>
              <a:rPr lang="zh-CN" altLang="en-US" sz="2000" dirty="0"/>
              <a:t>年中国共产党成立，这是中国历史上开天辟地的大事变，中国共产党带领中国人民经过</a:t>
            </a:r>
            <a:r>
              <a:rPr lang="en-US" sz="2000" dirty="0"/>
              <a:t>28</a:t>
            </a:r>
            <a:r>
              <a:rPr lang="zh-CN" altLang="en-US" sz="2000" dirty="0"/>
              <a:t>年的艰苦卓绝的斗争，取得了新民主主义革命的胜利，</a:t>
            </a:r>
            <a:r>
              <a:rPr lang="zh-CN" altLang="en-US" sz="2000" dirty="0">
                <a:solidFill>
                  <a:srgbClr val="FF0000"/>
                </a:solidFill>
              </a:rPr>
              <a:t>创造了新民主主义革命的伟大胜利，为实现中华民族的伟大复兴创造了根本的社会条件。</a:t>
            </a:r>
          </a:p>
        </p:txBody>
      </p:sp>
    </p:spTree>
    <p:extLst>
      <p:ext uri="{BB962C8B-B14F-4D97-AF65-F5344CB8AC3E}">
        <p14:creationId xmlns:p14="http://schemas.microsoft.com/office/powerpoint/2010/main" val="89380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53244"/>
            <a:ext cx="8291264" cy="4807498"/>
          </a:xfrm>
        </p:spPr>
        <p:txBody>
          <a:bodyPr>
            <a:noAutofit/>
          </a:bodyPr>
          <a:lstStyle/>
          <a:p>
            <a:pPr marL="0" indent="0">
              <a:lnSpc>
                <a:spcPct val="150000"/>
              </a:lnSpc>
              <a:spcBef>
                <a:spcPts val="0"/>
              </a:spcBef>
              <a:buNone/>
            </a:pPr>
            <a:r>
              <a:rPr lang="zh-CN" altLang="en-US" sz="2000" dirty="0"/>
              <a:t>（</a:t>
            </a:r>
            <a:r>
              <a:rPr lang="en-US" altLang="zh-CN" sz="2000" dirty="0"/>
              <a:t>3</a:t>
            </a:r>
            <a:r>
              <a:rPr lang="zh-CN" altLang="en-US" sz="2000" dirty="0"/>
              <a:t>）建国后，</a:t>
            </a:r>
            <a:r>
              <a:rPr lang="zh-CN" altLang="en-US" sz="2000" dirty="0">
                <a:solidFill>
                  <a:srgbClr val="FF0000"/>
                </a:solidFill>
              </a:rPr>
              <a:t>中国共产党带领中国人民创造了社会主义革命和社会主义建设的伟大成就，为实现中华民族伟大复兴奠定了根本政治前提和制度基础。</a:t>
            </a:r>
          </a:p>
          <a:p>
            <a:pPr marL="0" indent="0">
              <a:lnSpc>
                <a:spcPct val="150000"/>
              </a:lnSpc>
              <a:spcBef>
                <a:spcPts val="0"/>
              </a:spcBef>
              <a:buNone/>
            </a:pPr>
            <a:r>
              <a:rPr lang="zh-CN" altLang="en-US" sz="2000" dirty="0"/>
              <a:t>（</a:t>
            </a:r>
            <a:r>
              <a:rPr lang="en-US" altLang="zh-CN" sz="2000" dirty="0"/>
              <a:t>4</a:t>
            </a:r>
            <a:r>
              <a:rPr lang="zh-CN" altLang="en-US" sz="2000" dirty="0"/>
              <a:t>）改革开放后，中国共产党团结带领中国人民，解放思想、锐意进取，</a:t>
            </a:r>
            <a:r>
              <a:rPr lang="zh-CN" altLang="en-US" sz="2000" dirty="0">
                <a:solidFill>
                  <a:srgbClr val="FF0000"/>
                </a:solidFill>
              </a:rPr>
              <a:t>创造了改革开放和社会主义现代化建设的伟大成就。为实现中华民族伟大复兴提供了充满新的活力的体制保证和快速发展的物质条件。</a:t>
            </a:r>
          </a:p>
          <a:p>
            <a:pPr marL="0" indent="0">
              <a:lnSpc>
                <a:spcPct val="150000"/>
              </a:lnSpc>
              <a:spcBef>
                <a:spcPts val="0"/>
              </a:spcBef>
              <a:buNone/>
            </a:pPr>
            <a:r>
              <a:rPr lang="zh-CN" altLang="en-US" sz="2000" dirty="0"/>
              <a:t>（</a:t>
            </a:r>
            <a:r>
              <a:rPr lang="en-US" altLang="zh-CN" sz="2000" dirty="0"/>
              <a:t>5</a:t>
            </a:r>
            <a:r>
              <a:rPr lang="zh-CN" altLang="en-US" sz="2000" dirty="0"/>
              <a:t>）为了实现中华民族伟大复兴，</a:t>
            </a:r>
            <a:r>
              <a:rPr lang="en-US" altLang="zh-CN" sz="2000" dirty="0"/>
              <a:t>……</a:t>
            </a:r>
            <a:r>
              <a:rPr lang="zh-CN" altLang="en-US" sz="2000" dirty="0">
                <a:solidFill>
                  <a:srgbClr val="FF0000"/>
                </a:solidFill>
              </a:rPr>
              <a:t>创造了新时代中国特色社会主义的伟大成就。为实现中华民族伟大复兴提供了更为完善的制度保证、更为坚实的物质基础、更为主动的精神力量。</a:t>
            </a:r>
            <a:endParaRPr lang="zh-CN" altLang="en-US" sz="2400" dirty="0"/>
          </a:p>
        </p:txBody>
      </p:sp>
    </p:spTree>
    <p:extLst>
      <p:ext uri="{BB962C8B-B14F-4D97-AF65-F5344CB8AC3E}">
        <p14:creationId xmlns:p14="http://schemas.microsoft.com/office/powerpoint/2010/main" val="205898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36848"/>
            <a:ext cx="8229600" cy="952500"/>
          </a:xfrm>
        </p:spPr>
        <p:txBody>
          <a:bodyPr>
            <a:normAutofit/>
          </a:bodyPr>
          <a:lstStyle/>
          <a:p>
            <a:r>
              <a:rPr lang="en-US" altLang="zh-CN" sz="2000" dirty="0">
                <a:solidFill>
                  <a:srgbClr val="FF0000"/>
                </a:solidFill>
              </a:rPr>
              <a:t>2</a:t>
            </a:r>
            <a:r>
              <a:rPr lang="zh-CN" altLang="en-US" sz="2000" b="1" dirty="0">
                <a:solidFill>
                  <a:srgbClr val="FF0000"/>
                </a:solidFill>
              </a:rPr>
              <a:t>、中国共产党一百年经历了几个不同阶段，各个阶段庄严宣告了什么？</a:t>
            </a:r>
          </a:p>
        </p:txBody>
      </p:sp>
      <p:sp>
        <p:nvSpPr>
          <p:cNvPr id="3" name="内容占位符 2"/>
          <p:cNvSpPr>
            <a:spLocks noGrp="1"/>
          </p:cNvSpPr>
          <p:nvPr>
            <p:ph idx="1"/>
          </p:nvPr>
        </p:nvSpPr>
        <p:spPr>
          <a:xfrm>
            <a:off x="467544" y="1174096"/>
            <a:ext cx="8229600" cy="3987660"/>
          </a:xfrm>
        </p:spPr>
        <p:txBody>
          <a:bodyPr>
            <a:noAutofit/>
          </a:bodyPr>
          <a:lstStyle/>
          <a:p>
            <a:pPr marL="0" indent="0">
              <a:spcBef>
                <a:spcPts val="600"/>
              </a:spcBef>
              <a:buNone/>
            </a:pPr>
            <a:r>
              <a:rPr lang="zh-CN" altLang="en-US" sz="1800" dirty="0"/>
              <a:t>（</a:t>
            </a:r>
            <a:r>
              <a:rPr lang="en-US" altLang="zh-CN" sz="1800" dirty="0"/>
              <a:t>1</a:t>
            </a:r>
            <a:r>
              <a:rPr lang="zh-CN" altLang="en-US" sz="1800" dirty="0"/>
              <a:t>）第一个阶段，</a:t>
            </a:r>
            <a:r>
              <a:rPr lang="en-US" sz="1800" dirty="0"/>
              <a:t>1921</a:t>
            </a:r>
            <a:r>
              <a:rPr lang="zh-CN" altLang="en-US" sz="1800" dirty="0"/>
              <a:t>年</a:t>
            </a:r>
            <a:r>
              <a:rPr lang="en-US" altLang="zh-CN" sz="1800" dirty="0"/>
              <a:t>——</a:t>
            </a:r>
            <a:r>
              <a:rPr lang="en-US" sz="1800" dirty="0"/>
              <a:t>1949</a:t>
            </a:r>
            <a:r>
              <a:rPr lang="zh-CN" altLang="en-US" sz="1800" dirty="0"/>
              <a:t>年，新民主主义革命时期，中国共产党和中国人民以英勇顽强的奋斗向世界庄严宣告，</a:t>
            </a:r>
            <a:r>
              <a:rPr lang="zh-CN" altLang="en-US" sz="1800" dirty="0">
                <a:solidFill>
                  <a:srgbClr val="FF0000"/>
                </a:solidFill>
              </a:rPr>
              <a:t>中国人民站起来了，中华民族任人宰割、饱受欺凌的时代一去不复返了！</a:t>
            </a:r>
          </a:p>
          <a:p>
            <a:pPr marL="0" indent="0">
              <a:spcBef>
                <a:spcPts val="600"/>
              </a:spcBef>
              <a:buNone/>
            </a:pPr>
            <a:r>
              <a:rPr lang="zh-CN" altLang="en-US" sz="1800" dirty="0"/>
              <a:t>（</a:t>
            </a:r>
            <a:r>
              <a:rPr lang="en-US" altLang="zh-CN" sz="1800" dirty="0"/>
              <a:t>2</a:t>
            </a:r>
            <a:r>
              <a:rPr lang="zh-CN" altLang="en-US" sz="1800" dirty="0"/>
              <a:t>）第二个阶段，</a:t>
            </a:r>
            <a:r>
              <a:rPr lang="en-US" sz="1800" dirty="0"/>
              <a:t>1949</a:t>
            </a:r>
            <a:r>
              <a:rPr lang="en-US" altLang="zh-CN" sz="1800" dirty="0"/>
              <a:t>——</a:t>
            </a:r>
            <a:r>
              <a:rPr lang="en-US" sz="1800" dirty="0"/>
              <a:t>1978</a:t>
            </a:r>
            <a:r>
              <a:rPr lang="zh-CN" altLang="en-US" sz="1800" dirty="0"/>
              <a:t>年，社会主义革命和社会主义改造时期。中国共产党和中国人民以英勇顽强的奋斗向世界庄严宣告，</a:t>
            </a:r>
            <a:r>
              <a:rPr lang="zh-CN" altLang="en-US" sz="1800" dirty="0">
                <a:solidFill>
                  <a:srgbClr val="FF0000"/>
                </a:solidFill>
              </a:rPr>
              <a:t>中国人民不但善于破坏一个旧世界、也善于建设一个新世界，只有社会主义才能救中国，只有社会主义才能发展中国！</a:t>
            </a:r>
          </a:p>
          <a:p>
            <a:pPr marL="0" indent="0">
              <a:spcBef>
                <a:spcPts val="600"/>
              </a:spcBef>
              <a:buNone/>
            </a:pPr>
            <a:r>
              <a:rPr lang="zh-CN" altLang="en-US" sz="1800" dirty="0"/>
              <a:t>（</a:t>
            </a:r>
            <a:r>
              <a:rPr lang="en-US" altLang="zh-CN" sz="1800" dirty="0"/>
              <a:t>3</a:t>
            </a:r>
            <a:r>
              <a:rPr lang="zh-CN" altLang="en-US" sz="1800" dirty="0"/>
              <a:t>）第三个阶段，</a:t>
            </a:r>
            <a:r>
              <a:rPr lang="en-US" sz="1800" dirty="0"/>
              <a:t>1978</a:t>
            </a:r>
            <a:r>
              <a:rPr lang="en-US" altLang="zh-CN" sz="1800" dirty="0"/>
              <a:t>——</a:t>
            </a:r>
            <a:r>
              <a:rPr lang="en-US" sz="1800" dirty="0"/>
              <a:t>2012</a:t>
            </a:r>
            <a:r>
              <a:rPr lang="zh-CN" altLang="en-US" sz="1800" dirty="0"/>
              <a:t>年十八大召开，改革开放和社会主义现代化建设时期。中国共产党和中国人民以英勇顽强的奋斗向世界庄严宣告，</a:t>
            </a:r>
            <a:r>
              <a:rPr lang="zh-CN" altLang="en-US" sz="1800" dirty="0">
                <a:solidFill>
                  <a:srgbClr val="FF0000"/>
                </a:solidFill>
              </a:rPr>
              <a:t>改革开放是决定当代中国前途命运的关键一招，中国大踏步赶上了时代！</a:t>
            </a:r>
          </a:p>
          <a:p>
            <a:pPr marL="0" indent="0">
              <a:spcBef>
                <a:spcPts val="600"/>
              </a:spcBef>
              <a:buNone/>
            </a:pPr>
            <a:r>
              <a:rPr lang="zh-CN" altLang="en-US" sz="1800" dirty="0"/>
              <a:t>（</a:t>
            </a:r>
            <a:r>
              <a:rPr lang="en-US" altLang="zh-CN" sz="1800" dirty="0"/>
              <a:t>4</a:t>
            </a:r>
            <a:r>
              <a:rPr lang="zh-CN" altLang="en-US" sz="1800" dirty="0"/>
              <a:t>）第四个阶段，</a:t>
            </a:r>
            <a:r>
              <a:rPr lang="en-US" sz="1800" dirty="0"/>
              <a:t>2012</a:t>
            </a:r>
            <a:r>
              <a:rPr lang="en-US" altLang="zh-CN" sz="1800" dirty="0"/>
              <a:t>——</a:t>
            </a:r>
            <a:r>
              <a:rPr lang="en-US" sz="1800" dirty="0"/>
              <a:t>2021</a:t>
            </a:r>
            <a:r>
              <a:rPr lang="zh-CN" altLang="en-US" sz="1800" dirty="0"/>
              <a:t>，新时代中国特色社会主义时期。中国共产党和中国人民以英勇顽强的奋斗向世界庄严宣告，</a:t>
            </a:r>
            <a:r>
              <a:rPr lang="zh-CN" altLang="en-US" sz="1800" dirty="0">
                <a:solidFill>
                  <a:srgbClr val="FF0000"/>
                </a:solidFill>
              </a:rPr>
              <a:t>中华民族迎来了从站起来、富起来到强起来的伟大飞跃，实现中华民族伟大复兴进入了不可逆转的历史进程！</a:t>
            </a:r>
          </a:p>
        </p:txBody>
      </p:sp>
    </p:spTree>
    <p:extLst>
      <p:ext uri="{BB962C8B-B14F-4D97-AF65-F5344CB8AC3E}">
        <p14:creationId xmlns:p14="http://schemas.microsoft.com/office/powerpoint/2010/main" val="423630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5292"/>
            <a:ext cx="914399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577881"/>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2" y="481236"/>
            <a:ext cx="9111428" cy="167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9508"/>
            <a:ext cx="907684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837551"/>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43" y="1489348"/>
            <a:ext cx="71247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bwMode="auto">
          <a:xfrm>
            <a:off x="2555776" y="665902"/>
            <a:ext cx="4066543" cy="400110"/>
          </a:xfrm>
          <a:prstGeom prst="rect">
            <a:avLst/>
          </a:prstGeom>
          <a:solidFill>
            <a:schemeClr val="bg1"/>
          </a:solidFill>
          <a:ln>
            <a:noFill/>
          </a:ln>
        </p:spPr>
        <p:txBody>
          <a:bodyPr wrap="square" rtlCol="0">
            <a:spAutoFit/>
          </a:bodyPr>
          <a:lstStyle/>
          <a:p>
            <a:r>
              <a:rPr lang="zh-CN" altLang="en-US" sz="2000" b="1" dirty="0">
                <a:sym typeface="Arial" pitchFamily="34" charset="0"/>
              </a:rPr>
              <a:t>第一章  毛泽东思想及其历史地位</a:t>
            </a:r>
          </a:p>
        </p:txBody>
      </p:sp>
    </p:spTree>
    <p:extLst>
      <p:ext uri="{BB962C8B-B14F-4D97-AF65-F5344CB8AC3E}">
        <p14:creationId xmlns:p14="http://schemas.microsoft.com/office/powerpoint/2010/main" val="2025432643"/>
      </p:ext>
    </p:extLst>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课件常用1">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F49100"/>
      </a:hlink>
      <a:folHlink>
        <a:srgbClr val="85DFD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8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bwMode="auto">
        <a:solidFill>
          <a:schemeClr val="bg1"/>
        </a:solidFill>
        <a:ln>
          <a:solidFill>
            <a:schemeClr val="bg1">
              <a:lumMod val="85000"/>
            </a:schemeClr>
          </a:solidFill>
        </a:ln>
      </a:spPr>
      <a:bodyPr wrap="none" rtlCol="0">
        <a:spAutoFit/>
      </a:bodyPr>
      <a:lstStyle>
        <a:defPPr>
          <a:defRPr dirty="0">
            <a:sym typeface="Arial"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936</Words>
  <Application>Microsoft Office PowerPoint</Application>
  <PresentationFormat>全屏显示(16:10)</PresentationFormat>
  <Paragraphs>136</Paragraphs>
  <Slides>27</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等线</vt:lpstr>
      <vt:lpstr>黑体</vt:lpstr>
      <vt:lpstr>华文楷体</vt:lpstr>
      <vt:lpstr>华文细黑</vt:lpstr>
      <vt:lpstr>华文新魏</vt:lpstr>
      <vt:lpstr>楷体</vt:lpstr>
      <vt:lpstr>微软雅黑</vt:lpstr>
      <vt:lpstr>Arial</vt:lpstr>
      <vt:lpstr>Calibri</vt:lpstr>
      <vt:lpstr>Century Gothic</vt:lpstr>
      <vt:lpstr>Wingdings</vt:lpstr>
      <vt:lpstr>课件常用1</vt:lpstr>
      <vt:lpstr>毛泽东思想和中国特色社会主义 理论体系概论</vt:lpstr>
      <vt:lpstr>PowerPoint 演示文稿</vt:lpstr>
      <vt:lpstr>PowerPoint 演示文稿</vt:lpstr>
      <vt:lpstr>1、为什么说中华民族伟大复兴进入了不可逆转的历史进程？</vt:lpstr>
      <vt:lpstr>PowerPoint 演示文稿</vt:lpstr>
      <vt:lpstr>2、中国共产党一百年经历了几个不同阶段，各个阶段庄严宣告了什么？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社会主义改造理论</vt:lpstr>
      <vt:lpstr>第三章 社会主义改造理论</vt:lpstr>
      <vt:lpstr>第三章 社会主义改造理论</vt:lpstr>
      <vt:lpstr>第三章 社会主义改造理论</vt:lpstr>
      <vt:lpstr>第四章 社会主义建设道路初步探索的理论成果</vt:lpstr>
      <vt:lpstr>邓小平理论、“三个代表” 、科学发展观</vt:lpstr>
      <vt:lpstr>邓小平理论</vt:lpstr>
      <vt:lpstr>邓小平理论</vt:lpstr>
      <vt:lpstr>邓小平理论、“三个代表” 、科学发展观</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概论课复习</dc:title>
  <dc:creator>lenovo</dc:creator>
  <cp:lastModifiedBy>张 信羽</cp:lastModifiedBy>
  <cp:revision>34</cp:revision>
  <dcterms:created xsi:type="dcterms:W3CDTF">2021-05-23T04:51:14Z</dcterms:created>
  <dcterms:modified xsi:type="dcterms:W3CDTF">2022-11-08T01:54:27Z</dcterms:modified>
</cp:coreProperties>
</file>