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3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4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45"/>
  </p:notesMasterIdLst>
  <p:sldIdLst>
    <p:sldId id="1104" r:id="rId2"/>
    <p:sldId id="516" r:id="rId3"/>
    <p:sldId id="1105" r:id="rId4"/>
    <p:sldId id="420" r:id="rId5"/>
    <p:sldId id="484" r:id="rId6"/>
    <p:sldId id="488" r:id="rId7"/>
    <p:sldId id="515" r:id="rId8"/>
    <p:sldId id="421" r:id="rId9"/>
    <p:sldId id="1121" r:id="rId10"/>
    <p:sldId id="1125" r:id="rId11"/>
    <p:sldId id="640" r:id="rId12"/>
    <p:sldId id="1103" r:id="rId13"/>
    <p:sldId id="517" r:id="rId14"/>
    <p:sldId id="1093" r:id="rId15"/>
    <p:sldId id="1095" r:id="rId16"/>
    <p:sldId id="519" r:id="rId17"/>
    <p:sldId id="423" r:id="rId18"/>
    <p:sldId id="1126" r:id="rId19"/>
    <p:sldId id="507" r:id="rId20"/>
    <p:sldId id="666" r:id="rId21"/>
    <p:sldId id="1096" r:id="rId22"/>
    <p:sldId id="1128" r:id="rId23"/>
    <p:sldId id="1129" r:id="rId24"/>
    <p:sldId id="1130" r:id="rId25"/>
    <p:sldId id="1131" r:id="rId26"/>
    <p:sldId id="1132" r:id="rId27"/>
    <p:sldId id="1133" r:id="rId28"/>
    <p:sldId id="1106" r:id="rId29"/>
    <p:sldId id="1134" r:id="rId30"/>
    <p:sldId id="676" r:id="rId31"/>
    <p:sldId id="1135" r:id="rId32"/>
    <p:sldId id="798" r:id="rId33"/>
    <p:sldId id="1258" r:id="rId34"/>
    <p:sldId id="1098" r:id="rId35"/>
    <p:sldId id="1259" r:id="rId36"/>
    <p:sldId id="803" r:id="rId37"/>
    <p:sldId id="806" r:id="rId38"/>
    <p:sldId id="807" r:id="rId39"/>
    <p:sldId id="620" r:id="rId40"/>
    <p:sldId id="1260" r:id="rId41"/>
    <p:sldId id="1261" r:id="rId42"/>
    <p:sldId id="719" r:id="rId43"/>
    <p:sldId id="510" r:id="rId4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1F1F2"/>
    <a:srgbClr val="8AC4A7"/>
    <a:srgbClr val="EAF0F6"/>
    <a:srgbClr val="AEB1B4"/>
    <a:srgbClr val="648F7A"/>
    <a:srgbClr val="EDF0F2"/>
    <a:srgbClr val="E6E6E6"/>
    <a:srgbClr val="7EC6B8"/>
    <a:srgbClr val="EFF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9" autoAdjust="0"/>
    <p:restoredTop sz="89913" autoAdjust="0"/>
  </p:normalViewPr>
  <p:slideViewPr>
    <p:cSldViewPr>
      <p:cViewPr varScale="1">
        <p:scale>
          <a:sx n="119" d="100"/>
          <a:sy n="119" d="100"/>
        </p:scale>
        <p:origin x="14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8481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8E5670-CB91-4558-8823-EFB735F0FCBC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B19F0EE-1491-4DC4-9246-CBD9BA497BB8}">
      <dgm:prSet phldrT="[文本]" custT="1"/>
      <dgm:spPr/>
      <dgm:t>
        <a:bodyPr/>
        <a:lstStyle/>
        <a:p>
          <a:pPr>
            <a:buFontTx/>
            <a:buAutoNum type="arabicPeriod"/>
          </a:pPr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考试时间</a:t>
          </a:r>
        </a:p>
      </dgm:t>
    </dgm:pt>
    <dgm:pt modelId="{5CC77998-3E98-4436-ACCB-E0B353A66EFF}" type="parTrans" cxnId="{C9A7B79F-04B2-4487-85FA-5AB5588DA55F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97619E-6044-4B29-9F68-11E73AAA85EF}" type="sibTrans" cxnId="{C9A7B79F-04B2-4487-85FA-5AB5588DA55F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EE89F5-617C-4B0A-842E-9C9C37EAB2F7}">
      <dgm:prSet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考试范围</a:t>
          </a:r>
          <a:endParaRPr lang="en-US" altLang="zh-CN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ABAAA-8754-4CDF-A3DD-0A2F6D40F5C6}" type="parTrans" cxnId="{C6072C36-EA46-4AEF-87B6-26CCE9A305B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397FF8-8CBC-4F6F-83AB-19125186B602}" type="sibTrans" cxnId="{C6072C36-EA46-4AEF-87B6-26CCE9A305B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7AB9B6-5C30-4C7F-ABEE-7AFF000E7FC9}">
      <dgm:prSet custT="1"/>
      <dgm:spPr/>
      <dgm:t>
        <a:bodyPr/>
        <a:lstStyle/>
        <a:p>
          <a:r>
            <a: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考试题型</a:t>
          </a:r>
          <a:endParaRPr lang="en-US" altLang="zh-CN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E1B9D00-7259-4F8F-9131-7A37163CD3FC}" type="parTrans" cxnId="{2937B3D9-961E-4D84-83E9-3EC9131D1189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EE1D45-8910-46B1-BD59-453A3F22FD5E}" type="sibTrans" cxnId="{2937B3D9-961E-4D84-83E9-3EC9131D1189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CB8B0E-6C22-413E-9DA1-A1DEF89CBB07}">
      <dgm:prSet custT="1"/>
      <dgm:spPr/>
      <dgm:t>
        <a:bodyPr/>
        <a:lstStyle/>
        <a:p>
          <a:pPr>
            <a:buNone/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选择题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(1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分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题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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30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题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=30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分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</a:p>
      </dgm:t>
    </dgm:pt>
    <dgm:pt modelId="{D860A0DF-1212-4E72-B820-35C04743A8B4}" type="parTrans" cxnId="{9F265E5A-317E-4AE9-A39B-558898A97766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390BE7-CB7D-49A6-A6CC-D000F5F37193}" type="sibTrans" cxnId="{9F265E5A-317E-4AE9-A39B-558898A97766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E3E249-D27E-48EE-BDC3-52B810B8B2E7}">
      <dgm:prSet custT="1"/>
      <dgm:spPr/>
      <dgm:t>
        <a:bodyPr/>
        <a:lstStyle/>
        <a:p>
          <a:pPr>
            <a:buNone/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填空题 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(2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分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空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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15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空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=30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分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</a:p>
      </dgm:t>
    </dgm:pt>
    <dgm:pt modelId="{DF9534D6-C26A-42BF-8DBC-4447DBE0D777}" type="parTrans" cxnId="{0CB416F0-E0F8-4684-BAA7-95F4E6F303FC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B75E60-F60E-49A6-AB43-AD8F3245D1FA}" type="sibTrans" cxnId="{0CB416F0-E0F8-4684-BAA7-95F4E6F303FC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6F6EE6-9604-4CDB-8E58-05117EC48C8B}">
      <dgm:prSet custT="1"/>
      <dgm:spPr/>
      <dgm:t>
        <a:bodyPr/>
        <a:lstStyle/>
        <a:p>
          <a:pPr>
            <a:buNone/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程序填空（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分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空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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10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空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=20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分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</a:p>
      </dgm:t>
    </dgm:pt>
    <dgm:pt modelId="{ACD44C8A-6A71-4524-919D-C8843EFF6FD7}" type="parTrans" cxnId="{C51C68ED-3726-46BB-951D-840C76E3E31E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F96183-4234-4008-8040-A21D0338DCC9}" type="sibTrans" cxnId="{C51C68ED-3726-46BB-951D-840C76E3E31E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DF753A-16DF-460B-BC82-DACA776B334A}">
      <dgm:prSet custT="1"/>
      <dgm:spPr/>
      <dgm:t>
        <a:bodyPr/>
        <a:lstStyle/>
        <a:p>
          <a:pPr>
            <a:buNone/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写程序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	(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题，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20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分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537073-484F-4204-8867-7B4EA62DBCFC}" type="parTrans" cxnId="{99E24C18-6EC9-4AEC-9E3B-67B57AFB28D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DB6FD7-4180-4213-AA53-C69978C39C2A}" type="sibTrans" cxnId="{99E24C18-6EC9-4AEC-9E3B-67B57AFB28D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79D4FC-45E4-4579-9899-236FFCB36CEE}">
      <dgm:prSet phldrT="[文本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初步为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月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25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日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第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11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周周二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5C362F-0B9A-4A1C-890F-37064303A5AF}" type="parTrans" cxnId="{6DB64207-1E5E-4941-A230-6946548C7D3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F9DADC-63E6-49BC-842A-9EABA4A594D6}" type="sibTrans" cxnId="{6DB64207-1E5E-4941-A230-6946548C7D3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390849-DB76-4A91-90D6-273BD865148B}">
      <dgm:prSet custT="1"/>
      <dgm:spPr/>
      <dgm:t>
        <a:bodyPr/>
        <a:lstStyle/>
        <a:p>
          <a:pPr>
            <a:buNone/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第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章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~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第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11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章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0B089E-3AC9-4FE5-8C2C-010C89D24BED}" type="parTrans" cxnId="{4EC9FE03-8B00-4797-B54B-C64A14E5CA57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023E1E-7F27-4EF3-B7F9-FEFFC1C976F4}" type="sibTrans" cxnId="{4EC9FE03-8B00-4797-B54B-C64A14E5CA57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F3F6B8-C7B8-4E9C-BE51-8F0F691AC11D}">
      <dgm:prSet phldrT="[文本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只会推后不会提前</a:t>
          </a:r>
        </a:p>
      </dgm:t>
    </dgm:pt>
    <dgm:pt modelId="{4821ADE8-73EF-4F1B-8382-20504D2B20E6}" type="parTrans" cxnId="{D6B4D609-816D-4BB2-91C1-3FA7698E00D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B3D7C-954B-4A4B-8A44-05202FCFA2A8}" type="sibTrans" cxnId="{D6B4D609-816D-4BB2-91C1-3FA7698E00DB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B64E94-985A-42BF-975A-88E8F26D377B}">
      <dgm:prSet phldrT="[文本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下午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14:00-16:00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EEBB7F-3E82-4E02-8290-0E48CB8678A3}" type="parTrans" cxnId="{04E07232-862F-4B60-A5CB-AF6D76FCEA5B}">
      <dgm:prSet/>
      <dgm:spPr/>
      <dgm:t>
        <a:bodyPr/>
        <a:lstStyle/>
        <a:p>
          <a:endParaRPr lang="zh-CN" altLang="en-US"/>
        </a:p>
      </dgm:t>
    </dgm:pt>
    <dgm:pt modelId="{E9C1B86E-1B23-414E-943A-E16437E36223}" type="sibTrans" cxnId="{04E07232-862F-4B60-A5CB-AF6D76FCEA5B}">
      <dgm:prSet/>
      <dgm:spPr/>
      <dgm:t>
        <a:bodyPr/>
        <a:lstStyle/>
        <a:p>
          <a:endParaRPr lang="zh-CN" altLang="en-US"/>
        </a:p>
      </dgm:t>
    </dgm:pt>
    <dgm:pt modelId="{16D83984-7592-42CF-96D9-E8CB6C6B841E}">
      <dgm:prSet custT="1"/>
      <dgm:spPr/>
      <dgm:t>
        <a:bodyPr/>
        <a:lstStyle/>
        <a:p>
          <a:pPr>
            <a:buNone/>
          </a:pP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中断</a:t>
          </a:r>
          <a:endParaRPr lang="en-US" altLang="zh-CN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1E6012-33D4-4AAB-8173-F156556BFFD0}" type="parTrans" cxnId="{6FC3A88F-F31E-4BD8-8443-631B0B78A5B1}">
      <dgm:prSet/>
      <dgm:spPr/>
      <dgm:t>
        <a:bodyPr/>
        <a:lstStyle/>
        <a:p>
          <a:endParaRPr lang="zh-CN" altLang="en-US"/>
        </a:p>
      </dgm:t>
    </dgm:pt>
    <dgm:pt modelId="{CBAC75FD-841F-4CCE-BA25-55584547D0E4}" type="sibTrans" cxnId="{6FC3A88F-F31E-4BD8-8443-631B0B78A5B1}">
      <dgm:prSet/>
      <dgm:spPr/>
      <dgm:t>
        <a:bodyPr/>
        <a:lstStyle/>
        <a:p>
          <a:endParaRPr lang="zh-CN" altLang="en-US"/>
        </a:p>
      </dgm:t>
    </dgm:pt>
    <dgm:pt modelId="{3DE60928-0DCA-4DD7-9A0D-69E98458A869}">
      <dgm:prSet custT="1"/>
      <dgm:spPr/>
      <dgm:t>
        <a:bodyPr/>
        <a:lstStyle/>
        <a:p>
          <a:pPr>
            <a:buNone/>
          </a:pPr>
          <a:r>
            <a: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端口</a:t>
          </a:r>
          <a:endParaRPr lang="en-US" altLang="zh-CN" sz="16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0961D5-A5FF-457C-8BEB-C4F15181BF3B}" type="parTrans" cxnId="{94668B62-A40D-4430-A1C4-6F7D71A9EB1D}">
      <dgm:prSet/>
      <dgm:spPr/>
      <dgm:t>
        <a:bodyPr/>
        <a:lstStyle/>
        <a:p>
          <a:endParaRPr lang="zh-CN" altLang="en-US"/>
        </a:p>
      </dgm:t>
    </dgm:pt>
    <dgm:pt modelId="{3ED8CCA0-8BA0-4855-8F48-902A0DF6EEAB}" type="sibTrans" cxnId="{94668B62-A40D-4430-A1C4-6F7D71A9EB1D}">
      <dgm:prSet/>
      <dgm:spPr/>
      <dgm:t>
        <a:bodyPr/>
        <a:lstStyle/>
        <a:p>
          <a:endParaRPr lang="zh-CN" altLang="en-US"/>
        </a:p>
      </dgm:t>
    </dgm:pt>
    <dgm:pt modelId="{F9BBF574-49A3-45C2-B236-B3E60E42174A}" type="pres">
      <dgm:prSet presAssocID="{FB8E5670-CB91-4558-8823-EFB735F0FCBC}" presName="Name0" presStyleCnt="0">
        <dgm:presLayoutVars>
          <dgm:dir/>
          <dgm:animLvl val="lvl"/>
          <dgm:resizeHandles val="exact"/>
        </dgm:presLayoutVars>
      </dgm:prSet>
      <dgm:spPr/>
    </dgm:pt>
    <dgm:pt modelId="{6C637D27-07CC-4DC0-BE3C-4C4449F37E49}" type="pres">
      <dgm:prSet presAssocID="{DB19F0EE-1491-4DC4-9246-CBD9BA497BB8}" presName="composite" presStyleCnt="0"/>
      <dgm:spPr/>
    </dgm:pt>
    <dgm:pt modelId="{63BE11C3-53B5-43CB-BC92-4E8DDCEA52F8}" type="pres">
      <dgm:prSet presAssocID="{DB19F0EE-1491-4DC4-9246-CBD9BA497BB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03460D9-321D-4E60-B727-A875BE88DF96}" type="pres">
      <dgm:prSet presAssocID="{DB19F0EE-1491-4DC4-9246-CBD9BA497BB8}" presName="desTx" presStyleLbl="alignAccFollowNode1" presStyleIdx="0" presStyleCnt="3">
        <dgm:presLayoutVars>
          <dgm:bulletEnabled val="1"/>
        </dgm:presLayoutVars>
      </dgm:prSet>
      <dgm:spPr/>
    </dgm:pt>
    <dgm:pt modelId="{2E6015E9-A176-470D-9B01-132043F10EF4}" type="pres">
      <dgm:prSet presAssocID="{4997619E-6044-4B29-9F68-11E73AAA85EF}" presName="space" presStyleCnt="0"/>
      <dgm:spPr/>
    </dgm:pt>
    <dgm:pt modelId="{06E3F55D-9B31-4C84-8AE2-41308E91D42C}" type="pres">
      <dgm:prSet presAssocID="{3CEE89F5-617C-4B0A-842E-9C9C37EAB2F7}" presName="composite" presStyleCnt="0"/>
      <dgm:spPr/>
    </dgm:pt>
    <dgm:pt modelId="{AC6CB065-2497-4A81-A382-7AC6853C38F8}" type="pres">
      <dgm:prSet presAssocID="{3CEE89F5-617C-4B0A-842E-9C9C37EAB2F7}" presName="parTx" presStyleLbl="alignNode1" presStyleIdx="1" presStyleCnt="3" custScaleX="109704" custLinFactNeighborX="1238">
        <dgm:presLayoutVars>
          <dgm:chMax val="0"/>
          <dgm:chPref val="0"/>
          <dgm:bulletEnabled val="1"/>
        </dgm:presLayoutVars>
      </dgm:prSet>
      <dgm:spPr/>
    </dgm:pt>
    <dgm:pt modelId="{5923CFBB-28A4-4105-9F31-A293D08C0CF9}" type="pres">
      <dgm:prSet presAssocID="{3CEE89F5-617C-4B0A-842E-9C9C37EAB2F7}" presName="desTx" presStyleLbl="alignAccFollowNode1" presStyleIdx="1" presStyleCnt="3" custScaleX="109704" custLinFactNeighborX="1238">
        <dgm:presLayoutVars>
          <dgm:bulletEnabled val="1"/>
        </dgm:presLayoutVars>
      </dgm:prSet>
      <dgm:spPr/>
    </dgm:pt>
    <dgm:pt modelId="{B6267590-2063-4064-B074-618DB5394705}" type="pres">
      <dgm:prSet presAssocID="{36397FF8-8CBC-4F6F-83AB-19125186B602}" presName="space" presStyleCnt="0"/>
      <dgm:spPr/>
    </dgm:pt>
    <dgm:pt modelId="{DD5CD833-0632-434A-865D-457B4B5EEBFD}" type="pres">
      <dgm:prSet presAssocID="{7C7AB9B6-5C30-4C7F-ABEE-7AFF000E7FC9}" presName="composite" presStyleCnt="0"/>
      <dgm:spPr/>
    </dgm:pt>
    <dgm:pt modelId="{37BFBF11-5372-4681-AC06-D2366B8887D2}" type="pres">
      <dgm:prSet presAssocID="{7C7AB9B6-5C30-4C7F-ABEE-7AFF000E7FC9}" presName="parTx" presStyleLbl="alignNode1" presStyleIdx="2" presStyleCnt="3" custScaleX="151539" custLinFactNeighborX="36">
        <dgm:presLayoutVars>
          <dgm:chMax val="0"/>
          <dgm:chPref val="0"/>
          <dgm:bulletEnabled val="1"/>
        </dgm:presLayoutVars>
      </dgm:prSet>
      <dgm:spPr/>
    </dgm:pt>
    <dgm:pt modelId="{365B935E-A748-4AD3-9BD0-852B0EB2C074}" type="pres">
      <dgm:prSet presAssocID="{7C7AB9B6-5C30-4C7F-ABEE-7AFF000E7FC9}" presName="desTx" presStyleLbl="alignAccFollowNode1" presStyleIdx="2" presStyleCnt="3" custScaleX="151539" custLinFactNeighborX="36">
        <dgm:presLayoutVars>
          <dgm:bulletEnabled val="1"/>
        </dgm:presLayoutVars>
      </dgm:prSet>
      <dgm:spPr/>
    </dgm:pt>
  </dgm:ptLst>
  <dgm:cxnLst>
    <dgm:cxn modelId="{4EC9FE03-8B00-4797-B54B-C64A14E5CA57}" srcId="{3CEE89F5-617C-4B0A-842E-9C9C37EAB2F7}" destId="{5D390849-DB76-4A91-90D6-273BD865148B}" srcOrd="0" destOrd="0" parTransId="{D00B089E-3AC9-4FE5-8C2C-010C89D24BED}" sibTransId="{35023E1E-7F27-4EF3-B7F9-FEFFC1C976F4}"/>
    <dgm:cxn modelId="{6DB64207-1E5E-4941-A230-6946548C7D3A}" srcId="{DB19F0EE-1491-4DC4-9246-CBD9BA497BB8}" destId="{6C79D4FC-45E4-4579-9899-236FFCB36CEE}" srcOrd="0" destOrd="0" parTransId="{0C5C362F-0B9A-4A1C-890F-37064303A5AF}" sibTransId="{72F9DADC-63E6-49BC-842A-9EABA4A594D6}"/>
    <dgm:cxn modelId="{D6B4D609-816D-4BB2-91C1-3FA7698E00DB}" srcId="{DB19F0EE-1491-4DC4-9246-CBD9BA497BB8}" destId="{E2F3F6B8-C7B8-4E9C-BE51-8F0F691AC11D}" srcOrd="2" destOrd="0" parTransId="{4821ADE8-73EF-4F1B-8382-20504D2B20E6}" sibTransId="{459B3D7C-954B-4A4B-8A44-05202FCFA2A8}"/>
    <dgm:cxn modelId="{8C28A70A-77E6-4D17-9CA5-BF7E5434D283}" type="presOf" srcId="{E2F3F6B8-C7B8-4E9C-BE51-8F0F691AC11D}" destId="{403460D9-321D-4E60-B727-A875BE88DF96}" srcOrd="0" destOrd="2" presId="urn:microsoft.com/office/officeart/2005/8/layout/hList1"/>
    <dgm:cxn modelId="{FA1C030F-03EC-4F98-AFBD-EB85FA2974AB}" type="presOf" srcId="{9EB64E94-985A-42BF-975A-88E8F26D377B}" destId="{403460D9-321D-4E60-B727-A875BE88DF96}" srcOrd="0" destOrd="1" presId="urn:microsoft.com/office/officeart/2005/8/layout/hList1"/>
    <dgm:cxn modelId="{99E24C18-6EC9-4AEC-9E3B-67B57AFB28D0}" srcId="{7C7AB9B6-5C30-4C7F-ABEE-7AFF000E7FC9}" destId="{7DDF753A-16DF-460B-BC82-DACA776B334A}" srcOrd="3" destOrd="0" parTransId="{AA537073-484F-4204-8867-7B4EA62DBCFC}" sibTransId="{D1DB6FD7-4180-4213-AA53-C69978C39C2A}"/>
    <dgm:cxn modelId="{9E81B92C-BB22-4699-83A9-9E3D9EFEF6AD}" type="presOf" srcId="{8BE3E249-D27E-48EE-BDC3-52B810B8B2E7}" destId="{365B935E-A748-4AD3-9BD0-852B0EB2C074}" srcOrd="0" destOrd="1" presId="urn:microsoft.com/office/officeart/2005/8/layout/hList1"/>
    <dgm:cxn modelId="{6EBC9C2D-72F2-4743-8175-9BDFDE634FFC}" type="presOf" srcId="{7DDF753A-16DF-460B-BC82-DACA776B334A}" destId="{365B935E-A748-4AD3-9BD0-852B0EB2C074}" srcOrd="0" destOrd="3" presId="urn:microsoft.com/office/officeart/2005/8/layout/hList1"/>
    <dgm:cxn modelId="{04E07232-862F-4B60-A5CB-AF6D76FCEA5B}" srcId="{DB19F0EE-1491-4DC4-9246-CBD9BA497BB8}" destId="{9EB64E94-985A-42BF-975A-88E8F26D377B}" srcOrd="1" destOrd="0" parTransId="{FBEEBB7F-3E82-4E02-8290-0E48CB8678A3}" sibTransId="{E9C1B86E-1B23-414E-943A-E16437E36223}"/>
    <dgm:cxn modelId="{C6072C36-EA46-4AEF-87B6-26CCE9A305B0}" srcId="{FB8E5670-CB91-4558-8823-EFB735F0FCBC}" destId="{3CEE89F5-617C-4B0A-842E-9C9C37EAB2F7}" srcOrd="1" destOrd="0" parTransId="{289ABAAA-8754-4CDF-A3DD-0A2F6D40F5C6}" sibTransId="{36397FF8-8CBC-4F6F-83AB-19125186B602}"/>
    <dgm:cxn modelId="{05EC8641-4D00-4B1F-A635-DAA68CA91BC2}" type="presOf" srcId="{FB8E5670-CB91-4558-8823-EFB735F0FCBC}" destId="{F9BBF574-49A3-45C2-B236-B3E60E42174A}" srcOrd="0" destOrd="0" presId="urn:microsoft.com/office/officeart/2005/8/layout/hList1"/>
    <dgm:cxn modelId="{94668B62-A40D-4430-A1C4-6F7D71A9EB1D}" srcId="{3CEE89F5-617C-4B0A-842E-9C9C37EAB2F7}" destId="{3DE60928-0DCA-4DD7-9A0D-69E98458A869}" srcOrd="2" destOrd="0" parTransId="{930961D5-A5FF-457C-8BEB-C4F15181BF3B}" sibTransId="{3ED8CCA0-8BA0-4855-8F48-902A0DF6EEAB}"/>
    <dgm:cxn modelId="{9F265E5A-317E-4AE9-A39B-558898A97766}" srcId="{7C7AB9B6-5C30-4C7F-ABEE-7AFF000E7FC9}" destId="{19CB8B0E-6C22-413E-9DA1-A1DEF89CBB07}" srcOrd="0" destOrd="0" parTransId="{D860A0DF-1212-4E72-B820-35C04743A8B4}" sibTransId="{A2390BE7-CB7D-49A6-A6CC-D000F5F37193}"/>
    <dgm:cxn modelId="{425E2A7B-10C8-46B8-A7FF-5F9D207EAC3F}" type="presOf" srcId="{6C79D4FC-45E4-4579-9899-236FFCB36CEE}" destId="{403460D9-321D-4E60-B727-A875BE88DF96}" srcOrd="0" destOrd="0" presId="urn:microsoft.com/office/officeart/2005/8/layout/hList1"/>
    <dgm:cxn modelId="{B5C6DF86-25B6-49BF-AEE4-7D69EC993134}" type="presOf" srcId="{16D83984-7592-42CF-96D9-E8CB6C6B841E}" destId="{5923CFBB-28A4-4105-9F31-A293D08C0CF9}" srcOrd="0" destOrd="1" presId="urn:microsoft.com/office/officeart/2005/8/layout/hList1"/>
    <dgm:cxn modelId="{6FC3A88F-F31E-4BD8-8443-631B0B78A5B1}" srcId="{3CEE89F5-617C-4B0A-842E-9C9C37EAB2F7}" destId="{16D83984-7592-42CF-96D9-E8CB6C6B841E}" srcOrd="1" destOrd="0" parTransId="{2D1E6012-33D4-4AAB-8173-F156556BFFD0}" sibTransId="{CBAC75FD-841F-4CCE-BA25-55584547D0E4}"/>
    <dgm:cxn modelId="{C9A7B79F-04B2-4487-85FA-5AB5588DA55F}" srcId="{FB8E5670-CB91-4558-8823-EFB735F0FCBC}" destId="{DB19F0EE-1491-4DC4-9246-CBD9BA497BB8}" srcOrd="0" destOrd="0" parTransId="{5CC77998-3E98-4436-ACCB-E0B353A66EFF}" sibTransId="{4997619E-6044-4B29-9F68-11E73AAA85EF}"/>
    <dgm:cxn modelId="{3AF4FFA8-6A9A-48AF-8EF7-862E5A1F5EE6}" type="presOf" srcId="{3CEE89F5-617C-4B0A-842E-9C9C37EAB2F7}" destId="{AC6CB065-2497-4A81-A382-7AC6853C38F8}" srcOrd="0" destOrd="0" presId="urn:microsoft.com/office/officeart/2005/8/layout/hList1"/>
    <dgm:cxn modelId="{0C4829AB-A42A-4165-B771-1F75311F47C3}" type="presOf" srcId="{19CB8B0E-6C22-413E-9DA1-A1DEF89CBB07}" destId="{365B935E-A748-4AD3-9BD0-852B0EB2C074}" srcOrd="0" destOrd="0" presId="urn:microsoft.com/office/officeart/2005/8/layout/hList1"/>
    <dgm:cxn modelId="{438128AC-517E-4ECC-8793-E108C2FA6D91}" type="presOf" srcId="{7C7AB9B6-5C30-4C7F-ABEE-7AFF000E7FC9}" destId="{37BFBF11-5372-4681-AC06-D2366B8887D2}" srcOrd="0" destOrd="0" presId="urn:microsoft.com/office/officeart/2005/8/layout/hList1"/>
    <dgm:cxn modelId="{744C2CBA-F187-4E4B-B779-C9F178DB66AD}" type="presOf" srcId="{DB19F0EE-1491-4DC4-9246-CBD9BA497BB8}" destId="{63BE11C3-53B5-43CB-BC92-4E8DDCEA52F8}" srcOrd="0" destOrd="0" presId="urn:microsoft.com/office/officeart/2005/8/layout/hList1"/>
    <dgm:cxn modelId="{51DC5ABB-7F25-47E1-9693-C7C02D9A384E}" type="presOf" srcId="{5D390849-DB76-4A91-90D6-273BD865148B}" destId="{5923CFBB-28A4-4105-9F31-A293D08C0CF9}" srcOrd="0" destOrd="0" presId="urn:microsoft.com/office/officeart/2005/8/layout/hList1"/>
    <dgm:cxn modelId="{01E4BBD1-9E40-4C23-87F9-DD12E3AD3573}" type="presOf" srcId="{C96F6EE6-9604-4CDB-8E58-05117EC48C8B}" destId="{365B935E-A748-4AD3-9BD0-852B0EB2C074}" srcOrd="0" destOrd="2" presId="urn:microsoft.com/office/officeart/2005/8/layout/hList1"/>
    <dgm:cxn modelId="{DA7BEFD2-84CC-4214-9A8F-57569D8318F2}" type="presOf" srcId="{3DE60928-0DCA-4DD7-9A0D-69E98458A869}" destId="{5923CFBB-28A4-4105-9F31-A293D08C0CF9}" srcOrd="0" destOrd="2" presId="urn:microsoft.com/office/officeart/2005/8/layout/hList1"/>
    <dgm:cxn modelId="{2937B3D9-961E-4D84-83E9-3EC9131D1189}" srcId="{FB8E5670-CB91-4558-8823-EFB735F0FCBC}" destId="{7C7AB9B6-5C30-4C7F-ABEE-7AFF000E7FC9}" srcOrd="2" destOrd="0" parTransId="{BE1B9D00-7259-4F8F-9131-7A37163CD3FC}" sibTransId="{9CEE1D45-8910-46B1-BD59-453A3F22FD5E}"/>
    <dgm:cxn modelId="{C51C68ED-3726-46BB-951D-840C76E3E31E}" srcId="{7C7AB9B6-5C30-4C7F-ABEE-7AFF000E7FC9}" destId="{C96F6EE6-9604-4CDB-8E58-05117EC48C8B}" srcOrd="2" destOrd="0" parTransId="{ACD44C8A-6A71-4524-919D-C8843EFF6FD7}" sibTransId="{11F96183-4234-4008-8040-A21D0338DCC9}"/>
    <dgm:cxn modelId="{0CB416F0-E0F8-4684-BAA7-95F4E6F303FC}" srcId="{7C7AB9B6-5C30-4C7F-ABEE-7AFF000E7FC9}" destId="{8BE3E249-D27E-48EE-BDC3-52B810B8B2E7}" srcOrd="1" destOrd="0" parTransId="{DF9534D6-C26A-42BF-8DBC-4447DBE0D777}" sibTransId="{02B75E60-F60E-49A6-AB43-AD8F3245D1FA}"/>
    <dgm:cxn modelId="{68CE20C0-012E-4755-A6B2-43ACDE81377B}" type="presParOf" srcId="{F9BBF574-49A3-45C2-B236-B3E60E42174A}" destId="{6C637D27-07CC-4DC0-BE3C-4C4449F37E49}" srcOrd="0" destOrd="0" presId="urn:microsoft.com/office/officeart/2005/8/layout/hList1"/>
    <dgm:cxn modelId="{1B229A98-B4CF-4A6E-891A-A09D6370A0C6}" type="presParOf" srcId="{6C637D27-07CC-4DC0-BE3C-4C4449F37E49}" destId="{63BE11C3-53B5-43CB-BC92-4E8DDCEA52F8}" srcOrd="0" destOrd="0" presId="urn:microsoft.com/office/officeart/2005/8/layout/hList1"/>
    <dgm:cxn modelId="{1A3B2777-024E-4DC6-9A00-96F2FAC634F8}" type="presParOf" srcId="{6C637D27-07CC-4DC0-BE3C-4C4449F37E49}" destId="{403460D9-321D-4E60-B727-A875BE88DF96}" srcOrd="1" destOrd="0" presId="urn:microsoft.com/office/officeart/2005/8/layout/hList1"/>
    <dgm:cxn modelId="{74130A01-4A68-4EB5-9914-BD5DC84A5FF2}" type="presParOf" srcId="{F9BBF574-49A3-45C2-B236-B3E60E42174A}" destId="{2E6015E9-A176-470D-9B01-132043F10EF4}" srcOrd="1" destOrd="0" presId="urn:microsoft.com/office/officeart/2005/8/layout/hList1"/>
    <dgm:cxn modelId="{3D6AADBC-19D2-4E2E-8AEE-C0C4BDCBDC18}" type="presParOf" srcId="{F9BBF574-49A3-45C2-B236-B3E60E42174A}" destId="{06E3F55D-9B31-4C84-8AE2-41308E91D42C}" srcOrd="2" destOrd="0" presId="urn:microsoft.com/office/officeart/2005/8/layout/hList1"/>
    <dgm:cxn modelId="{84B721D6-364F-4C7E-80D9-2AB97FCB66EF}" type="presParOf" srcId="{06E3F55D-9B31-4C84-8AE2-41308E91D42C}" destId="{AC6CB065-2497-4A81-A382-7AC6853C38F8}" srcOrd="0" destOrd="0" presId="urn:microsoft.com/office/officeart/2005/8/layout/hList1"/>
    <dgm:cxn modelId="{788201E0-34C1-40E4-9723-550235016242}" type="presParOf" srcId="{06E3F55D-9B31-4C84-8AE2-41308E91D42C}" destId="{5923CFBB-28A4-4105-9F31-A293D08C0CF9}" srcOrd="1" destOrd="0" presId="urn:microsoft.com/office/officeart/2005/8/layout/hList1"/>
    <dgm:cxn modelId="{6997A5C6-3BBA-4A69-BB28-B7F94B6BDC54}" type="presParOf" srcId="{F9BBF574-49A3-45C2-B236-B3E60E42174A}" destId="{B6267590-2063-4064-B074-618DB5394705}" srcOrd="3" destOrd="0" presId="urn:microsoft.com/office/officeart/2005/8/layout/hList1"/>
    <dgm:cxn modelId="{143211DA-848E-435B-968D-ED5397A911AA}" type="presParOf" srcId="{F9BBF574-49A3-45C2-B236-B3E60E42174A}" destId="{DD5CD833-0632-434A-865D-457B4B5EEBFD}" srcOrd="4" destOrd="0" presId="urn:microsoft.com/office/officeart/2005/8/layout/hList1"/>
    <dgm:cxn modelId="{1EA457BA-F758-4059-95C5-0A1C0A4BC02A}" type="presParOf" srcId="{DD5CD833-0632-434A-865D-457B4B5EEBFD}" destId="{37BFBF11-5372-4681-AC06-D2366B8887D2}" srcOrd="0" destOrd="0" presId="urn:microsoft.com/office/officeart/2005/8/layout/hList1"/>
    <dgm:cxn modelId="{0E386607-D8C0-4FAA-AFB9-E90BD9E50958}" type="presParOf" srcId="{DD5CD833-0632-434A-865D-457B4B5EEBFD}" destId="{365B935E-A748-4AD3-9BD0-852B0EB2C07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A72DFEE-B1C4-42D9-92F8-C4E83F3845A5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4F28684-E46E-4A28-A736-968B9AF24C7F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重点掌握</a:t>
          </a:r>
        </a:p>
      </dgm:t>
    </dgm:pt>
    <dgm:pt modelId="{DFA3F2EE-0F8C-4151-BE5D-935917620357}" type="parTrans" cxnId="{CF9FDEE0-702A-49DE-A083-510C73541996}">
      <dgm:prSet/>
      <dgm:spPr/>
      <dgm:t>
        <a:bodyPr/>
        <a:lstStyle/>
        <a:p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7516518-ACBB-4BAC-ABE6-E538B9A2EAE9}" type="sibTrans" cxnId="{CF9FDEE0-702A-49DE-A083-510C73541996}">
      <dgm:prSet/>
      <dgm:spPr/>
      <dgm:t>
        <a:bodyPr/>
        <a:lstStyle/>
        <a:p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A5BC8E0A-D70F-45A2-84EE-30E460FB8BC6}">
      <dgm:prSet phldrT="[文本]" custT="1"/>
      <dgm:spPr/>
      <dgm:t>
        <a:bodyPr bIns="72000"/>
        <a:lstStyle/>
        <a:p>
          <a:pPr>
            <a:lnSpc>
              <a:spcPct val="100000"/>
            </a:lnSpc>
          </a:pPr>
          <a:r>
            <a:rPr lang="zh-CN" altLang="zh-CN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内存中字的存储</a:t>
          </a: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：小端存储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A0C686FF-912F-4054-A9D2-DD68D98DCC2C}" type="parTrans" cxnId="{F58252A7-3BDA-438B-8C1E-40A9F3DD4616}">
      <dgm:prSet/>
      <dgm:spPr/>
      <dgm:t>
        <a:bodyPr/>
        <a:lstStyle/>
        <a:p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AA32512-067D-40DA-9AB4-6E011D391325}" type="sibTrans" cxnId="{F58252A7-3BDA-438B-8C1E-40A9F3DD4616}">
      <dgm:prSet/>
      <dgm:spPr/>
      <dgm:t>
        <a:bodyPr/>
        <a:lstStyle/>
        <a:p>
          <a:endParaRPr lang="zh-CN" altLang="en-US" sz="14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33A31949-E6FC-4FD9-A924-7546CB3E7B2B}">
      <dgm:prSet custT="1"/>
      <dgm:spPr/>
      <dgm:t>
        <a:bodyPr/>
        <a:lstStyle/>
        <a:p>
          <a:r>
            <a:rPr kumimoji="0" lang="zh-CN" altLang="en-US" sz="2000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一般掌握</a:t>
          </a:r>
          <a:endParaRPr kumimoji="0" lang="en-US" altLang="zh-CN" sz="2000" b="1" cap="all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DCB0BAEB-7DF4-4B60-AAEF-FF330C3EE2D8}" type="parTrans" cxnId="{54DD7E98-8CBF-4E97-8065-ED8562CE2E2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BCAFD9-4926-4664-80CC-8998D55AED6D}" type="sibTrans" cxnId="{54DD7E98-8CBF-4E97-8065-ED8562CE2E2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CE7401-41BD-4F8E-89E7-B11703E6BBA7}">
      <dgm:prSet custT="1"/>
      <dgm:spPr/>
      <dgm:t>
        <a:bodyPr/>
        <a:lstStyle/>
        <a:p>
          <a:r>
            <a:rPr lang="zh-CN" altLang="zh-CN" sz="1800" b="0">
              <a:latin typeface="微软雅黑" panose="020B0503020204020204" pitchFamily="34" charset="-122"/>
              <a:ea typeface="微软雅黑" panose="020B0503020204020204" pitchFamily="34" charset="-122"/>
            </a:rPr>
            <a:t>3.8  栈顶超界的问题</a:t>
          </a:r>
          <a:endParaRPr kumimoji="0" lang="en-US" altLang="zh-CN" sz="1800" b="0" cap="all" dirty="0">
            <a:effectLst/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41C0C4E8-EC9D-4B68-B7C4-5E8DF44A3593}" type="parTrans" cxnId="{FA7EBCA2-FB7D-4015-8B96-2F73DBF421F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CC08B0-0ED5-4844-9BA1-F6E8056639DA}" type="sibTrans" cxnId="{FA7EBCA2-FB7D-4015-8B96-2F73DBF421F1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4451A4-799A-4917-B781-6DDF168BA297}">
      <dgm:prSet phldrT="[文本]" custT="1"/>
      <dgm:spPr/>
      <dgm:t>
        <a:bodyPr bIns="72000"/>
        <a:lstStyle/>
        <a:p>
          <a:pPr>
            <a:lnSpc>
              <a:spcPct val="100000"/>
            </a:lnSpc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数据传送指令的传送通路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462BF44E-72A2-4F52-A5B3-040D1CE19330}" type="parTrans" cxnId="{14680B36-D0C0-4FA4-AD22-D76C60271A3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3938C7-FD9E-42FA-9DFD-0CE3FD748ABA}" type="sibTrans" cxnId="{14680B36-D0C0-4FA4-AD22-D76C60271A3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E2EAE9-AB34-4A4F-BC83-AD0CE6079BA7}">
      <dgm:prSet phldrT="[文本]" custT="1"/>
      <dgm:spPr/>
      <dgm:t>
        <a:bodyPr bIns="72000"/>
        <a:lstStyle/>
        <a:p>
          <a:pPr>
            <a:lnSpc>
              <a:spcPct val="100000"/>
            </a:lnSpc>
          </a:pPr>
          <a:r>
            <a:rPr lang="zh-CN" altLang="zh-CN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栈</a:t>
          </a: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的理解，</a:t>
          </a:r>
          <a:r>
            <a:rPr lang="zh-CN" altLang="zh-CN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8086CPU提供的栈操作机制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68E6946D-D013-4862-8D90-CD21D40366DC}" type="parTrans" cxnId="{3203B897-8F73-4D25-8E7D-393739D4DD48}">
      <dgm:prSet/>
      <dgm:spPr/>
      <dgm:t>
        <a:bodyPr/>
        <a:lstStyle/>
        <a:p>
          <a:endParaRPr lang="zh-CN" altLang="en-US"/>
        </a:p>
      </dgm:t>
    </dgm:pt>
    <dgm:pt modelId="{1DCC9E1D-E925-45AB-A2AD-8446E17095B5}" type="sibTrans" cxnId="{3203B897-8F73-4D25-8E7D-393739D4DD48}">
      <dgm:prSet/>
      <dgm:spPr/>
      <dgm:t>
        <a:bodyPr/>
        <a:lstStyle/>
        <a:p>
          <a:endParaRPr lang="zh-CN" altLang="en-US"/>
        </a:p>
      </dgm:t>
    </dgm:pt>
    <dgm:pt modelId="{1D995C19-9455-4D41-9A88-68DB08B143F7}">
      <dgm:prSet phldrT="[文本]" custT="1"/>
      <dgm:spPr/>
      <dgm:t>
        <a:bodyPr bIns="72000"/>
        <a:lstStyle/>
        <a:p>
          <a:pPr>
            <a:lnSpc>
              <a:spcPct val="100000"/>
            </a:lnSpc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如何定义数据段、堆栈段</a:t>
          </a:r>
        </a:p>
      </dgm:t>
    </dgm:pt>
    <dgm:pt modelId="{37141F52-BFBA-446B-83DC-52B9DB852264}" type="parTrans" cxnId="{91154B97-BB33-43A3-9457-8C120C550E4C}">
      <dgm:prSet/>
      <dgm:spPr/>
      <dgm:t>
        <a:bodyPr/>
        <a:lstStyle/>
        <a:p>
          <a:endParaRPr lang="zh-CN" altLang="en-US"/>
        </a:p>
      </dgm:t>
    </dgm:pt>
    <dgm:pt modelId="{17949116-6968-4E6A-8BD4-A449E05EC26D}" type="sibTrans" cxnId="{91154B97-BB33-43A3-9457-8C120C550E4C}">
      <dgm:prSet/>
      <dgm:spPr/>
      <dgm:t>
        <a:bodyPr/>
        <a:lstStyle/>
        <a:p>
          <a:endParaRPr lang="zh-CN" altLang="en-US"/>
        </a:p>
      </dgm:t>
    </dgm:pt>
    <dgm:pt modelId="{E9D9684E-0629-4524-BD57-AD4041E051F6}">
      <dgm:prSet phldrT="[文本]" custT="1"/>
      <dgm:spPr/>
      <dgm:t>
        <a:bodyPr bIns="72000"/>
        <a:lstStyle/>
        <a:p>
          <a:pPr>
            <a:lnSpc>
              <a:spcPct val="100000"/>
            </a:lnSpc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堆栈段的初始化</a:t>
          </a:r>
        </a:p>
      </dgm:t>
    </dgm:pt>
    <dgm:pt modelId="{EC19502A-A1EC-4A85-901D-2D6B383D19A1}" type="parTrans" cxnId="{DD1F2486-D67D-47B9-873C-04353ABF2398}">
      <dgm:prSet/>
      <dgm:spPr/>
      <dgm:t>
        <a:bodyPr/>
        <a:lstStyle/>
        <a:p>
          <a:endParaRPr lang="zh-CN" altLang="en-US"/>
        </a:p>
      </dgm:t>
    </dgm:pt>
    <dgm:pt modelId="{4A92B56C-47FF-49E0-B99A-7B8FE5620E18}" type="sibTrans" cxnId="{DD1F2486-D67D-47B9-873C-04353ABF2398}">
      <dgm:prSet/>
      <dgm:spPr/>
      <dgm:t>
        <a:bodyPr/>
        <a:lstStyle/>
        <a:p>
          <a:endParaRPr lang="zh-CN" altLang="en-US"/>
        </a:p>
      </dgm:t>
    </dgm:pt>
    <dgm:pt modelId="{2A9B0C48-3CD2-45DB-84F3-BBB37661FB78}" type="pres">
      <dgm:prSet presAssocID="{BA72DFEE-B1C4-42D9-92F8-C4E83F3845A5}" presName="linear" presStyleCnt="0">
        <dgm:presLayoutVars>
          <dgm:dir/>
          <dgm:animLvl val="lvl"/>
          <dgm:resizeHandles val="exact"/>
        </dgm:presLayoutVars>
      </dgm:prSet>
      <dgm:spPr/>
    </dgm:pt>
    <dgm:pt modelId="{1924FB08-A404-4B41-A7E1-B1F099A2B433}" type="pres">
      <dgm:prSet presAssocID="{84F28684-E46E-4A28-A736-968B9AF24C7F}" presName="parentLin" presStyleCnt="0"/>
      <dgm:spPr/>
    </dgm:pt>
    <dgm:pt modelId="{D426B0FD-8C4B-4F28-9D3B-CC81672F2801}" type="pres">
      <dgm:prSet presAssocID="{84F28684-E46E-4A28-A736-968B9AF24C7F}" presName="parentLeftMargin" presStyleLbl="node1" presStyleIdx="0" presStyleCnt="2"/>
      <dgm:spPr/>
    </dgm:pt>
    <dgm:pt modelId="{1E024B8F-F405-4665-8470-729AF7D07A42}" type="pres">
      <dgm:prSet presAssocID="{84F28684-E46E-4A28-A736-968B9AF24C7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019D026-F7B2-4DCA-9F0C-35E62514EE07}" type="pres">
      <dgm:prSet presAssocID="{84F28684-E46E-4A28-A736-968B9AF24C7F}" presName="negativeSpace" presStyleCnt="0"/>
      <dgm:spPr/>
    </dgm:pt>
    <dgm:pt modelId="{993CC704-7408-4ADA-BABE-6D36B74142A4}" type="pres">
      <dgm:prSet presAssocID="{84F28684-E46E-4A28-A736-968B9AF24C7F}" presName="childText" presStyleLbl="conFgAcc1" presStyleIdx="0" presStyleCnt="2">
        <dgm:presLayoutVars>
          <dgm:bulletEnabled val="1"/>
        </dgm:presLayoutVars>
      </dgm:prSet>
      <dgm:spPr/>
    </dgm:pt>
    <dgm:pt modelId="{CA9EF220-D9BD-44B1-9203-3DE644BF2149}" type="pres">
      <dgm:prSet presAssocID="{B7516518-ACBB-4BAC-ABE6-E538B9A2EAE9}" presName="spaceBetweenRectangles" presStyleCnt="0"/>
      <dgm:spPr/>
    </dgm:pt>
    <dgm:pt modelId="{D313DC7F-288E-4BD7-82F2-AF6FF9727E47}" type="pres">
      <dgm:prSet presAssocID="{33A31949-E6FC-4FD9-A924-7546CB3E7B2B}" presName="parentLin" presStyleCnt="0"/>
      <dgm:spPr/>
    </dgm:pt>
    <dgm:pt modelId="{E489E0D2-A074-481F-B1AA-B48155D9C34E}" type="pres">
      <dgm:prSet presAssocID="{33A31949-E6FC-4FD9-A924-7546CB3E7B2B}" presName="parentLeftMargin" presStyleLbl="node1" presStyleIdx="0" presStyleCnt="2"/>
      <dgm:spPr/>
    </dgm:pt>
    <dgm:pt modelId="{A4C37C4A-884F-40C3-881B-0244159085DA}" type="pres">
      <dgm:prSet presAssocID="{33A31949-E6FC-4FD9-A924-7546CB3E7B2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0620539-5EB6-44D1-A1F0-94A9109629DC}" type="pres">
      <dgm:prSet presAssocID="{33A31949-E6FC-4FD9-A924-7546CB3E7B2B}" presName="negativeSpace" presStyleCnt="0"/>
      <dgm:spPr/>
    </dgm:pt>
    <dgm:pt modelId="{BEEE873F-AF20-436B-B729-26BB9BC5F165}" type="pres">
      <dgm:prSet presAssocID="{33A31949-E6FC-4FD9-A924-7546CB3E7B2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C610B12-8A84-4972-B0BA-88E9BEF93564}" type="presOf" srcId="{BA72DFEE-B1C4-42D9-92F8-C4E83F3845A5}" destId="{2A9B0C48-3CD2-45DB-84F3-BBB37661FB78}" srcOrd="0" destOrd="0" presId="urn:microsoft.com/office/officeart/2005/8/layout/list1"/>
    <dgm:cxn modelId="{3CF02F1A-99DA-48F9-903E-C96DFF48D6B4}" type="presOf" srcId="{8FCE7401-41BD-4F8E-89E7-B11703E6BBA7}" destId="{BEEE873F-AF20-436B-B729-26BB9BC5F165}" srcOrd="0" destOrd="0" presId="urn:microsoft.com/office/officeart/2005/8/layout/list1"/>
    <dgm:cxn modelId="{9458DC22-F0E7-4794-9EC1-0E23386DDB38}" type="presOf" srcId="{33A31949-E6FC-4FD9-A924-7546CB3E7B2B}" destId="{A4C37C4A-884F-40C3-881B-0244159085DA}" srcOrd="1" destOrd="0" presId="urn:microsoft.com/office/officeart/2005/8/layout/list1"/>
    <dgm:cxn modelId="{14680B36-D0C0-4FA4-AD22-D76C60271A30}" srcId="{84F28684-E46E-4A28-A736-968B9AF24C7F}" destId="{594451A4-799A-4917-B781-6DDF168BA297}" srcOrd="1" destOrd="0" parTransId="{462BF44E-72A2-4F52-A5B3-040D1CE19330}" sibTransId="{963938C7-FD9E-42FA-9DFD-0CE3FD748ABA}"/>
    <dgm:cxn modelId="{D06A027A-175B-4CA4-9F5E-9A18D9831207}" type="presOf" srcId="{33A31949-E6FC-4FD9-A924-7546CB3E7B2B}" destId="{E489E0D2-A074-481F-B1AA-B48155D9C34E}" srcOrd="0" destOrd="0" presId="urn:microsoft.com/office/officeart/2005/8/layout/list1"/>
    <dgm:cxn modelId="{7DEDD77B-F978-48CA-8265-1983C973ED4E}" type="presOf" srcId="{1D995C19-9455-4D41-9A88-68DB08B143F7}" destId="{993CC704-7408-4ADA-BABE-6D36B74142A4}" srcOrd="0" destOrd="3" presId="urn:microsoft.com/office/officeart/2005/8/layout/list1"/>
    <dgm:cxn modelId="{DD1F2486-D67D-47B9-873C-04353ABF2398}" srcId="{84F28684-E46E-4A28-A736-968B9AF24C7F}" destId="{E9D9684E-0629-4524-BD57-AD4041E051F6}" srcOrd="4" destOrd="0" parTransId="{EC19502A-A1EC-4A85-901D-2D6B383D19A1}" sibTransId="{4A92B56C-47FF-49E0-B99A-7B8FE5620E18}"/>
    <dgm:cxn modelId="{B945D790-3E73-43C1-8612-4807DEA71EDF}" type="presOf" srcId="{A5BC8E0A-D70F-45A2-84EE-30E460FB8BC6}" destId="{993CC704-7408-4ADA-BABE-6D36B74142A4}" srcOrd="0" destOrd="0" presId="urn:microsoft.com/office/officeart/2005/8/layout/list1"/>
    <dgm:cxn modelId="{D988A193-9C7C-4392-9377-26BE8F9B15FA}" type="presOf" srcId="{594451A4-799A-4917-B781-6DDF168BA297}" destId="{993CC704-7408-4ADA-BABE-6D36B74142A4}" srcOrd="0" destOrd="1" presId="urn:microsoft.com/office/officeart/2005/8/layout/list1"/>
    <dgm:cxn modelId="{91154B97-BB33-43A3-9457-8C120C550E4C}" srcId="{84F28684-E46E-4A28-A736-968B9AF24C7F}" destId="{1D995C19-9455-4D41-9A88-68DB08B143F7}" srcOrd="3" destOrd="0" parTransId="{37141F52-BFBA-446B-83DC-52B9DB852264}" sibTransId="{17949116-6968-4E6A-8BD4-A449E05EC26D}"/>
    <dgm:cxn modelId="{3203B897-8F73-4D25-8E7D-393739D4DD48}" srcId="{84F28684-E46E-4A28-A736-968B9AF24C7F}" destId="{D0E2EAE9-AB34-4A4F-BC83-AD0CE6079BA7}" srcOrd="2" destOrd="0" parTransId="{68E6946D-D013-4862-8D90-CD21D40366DC}" sibTransId="{1DCC9E1D-E925-45AB-A2AD-8446E17095B5}"/>
    <dgm:cxn modelId="{54DD7E98-8CBF-4E97-8065-ED8562CE2E20}" srcId="{BA72DFEE-B1C4-42D9-92F8-C4E83F3845A5}" destId="{33A31949-E6FC-4FD9-A924-7546CB3E7B2B}" srcOrd="1" destOrd="0" parTransId="{DCB0BAEB-7DF4-4B60-AAEF-FF330C3EE2D8}" sibTransId="{0BBCAFD9-4926-4664-80CC-8998D55AED6D}"/>
    <dgm:cxn modelId="{FA7EBCA2-FB7D-4015-8B96-2F73DBF421F1}" srcId="{33A31949-E6FC-4FD9-A924-7546CB3E7B2B}" destId="{8FCE7401-41BD-4F8E-89E7-B11703E6BBA7}" srcOrd="0" destOrd="0" parTransId="{41C0C4E8-EC9D-4B68-B7C4-5E8DF44A3593}" sibTransId="{3FCC08B0-0ED5-4844-9BA1-F6E8056639DA}"/>
    <dgm:cxn modelId="{F58252A7-3BDA-438B-8C1E-40A9F3DD4616}" srcId="{84F28684-E46E-4A28-A736-968B9AF24C7F}" destId="{A5BC8E0A-D70F-45A2-84EE-30E460FB8BC6}" srcOrd="0" destOrd="0" parTransId="{A0C686FF-912F-4054-A9D2-DD68D98DCC2C}" sibTransId="{BAA32512-067D-40DA-9AB4-6E011D391325}"/>
    <dgm:cxn modelId="{E318C3B5-20FC-4F32-9B29-030AB06B2593}" type="presOf" srcId="{84F28684-E46E-4A28-A736-968B9AF24C7F}" destId="{D426B0FD-8C4B-4F28-9D3B-CC81672F2801}" srcOrd="0" destOrd="0" presId="urn:microsoft.com/office/officeart/2005/8/layout/list1"/>
    <dgm:cxn modelId="{61726FC3-6324-4883-9547-E6444DCE19B3}" type="presOf" srcId="{84F28684-E46E-4A28-A736-968B9AF24C7F}" destId="{1E024B8F-F405-4665-8470-729AF7D07A42}" srcOrd="1" destOrd="0" presId="urn:microsoft.com/office/officeart/2005/8/layout/list1"/>
    <dgm:cxn modelId="{FE411ACD-33C6-4B3C-9E6B-8E115B2DCB6F}" type="presOf" srcId="{D0E2EAE9-AB34-4A4F-BC83-AD0CE6079BA7}" destId="{993CC704-7408-4ADA-BABE-6D36B74142A4}" srcOrd="0" destOrd="2" presId="urn:microsoft.com/office/officeart/2005/8/layout/list1"/>
    <dgm:cxn modelId="{CF9FDEE0-702A-49DE-A083-510C73541996}" srcId="{BA72DFEE-B1C4-42D9-92F8-C4E83F3845A5}" destId="{84F28684-E46E-4A28-A736-968B9AF24C7F}" srcOrd="0" destOrd="0" parTransId="{DFA3F2EE-0F8C-4151-BE5D-935917620357}" sibTransId="{B7516518-ACBB-4BAC-ABE6-E538B9A2EAE9}"/>
    <dgm:cxn modelId="{4BFD10E6-D5CB-4D05-AA91-926EE6BD1ABB}" type="presOf" srcId="{E9D9684E-0629-4524-BD57-AD4041E051F6}" destId="{993CC704-7408-4ADA-BABE-6D36B74142A4}" srcOrd="0" destOrd="4" presId="urn:microsoft.com/office/officeart/2005/8/layout/list1"/>
    <dgm:cxn modelId="{80DEAA2D-D5EF-4105-92E4-0A8FA690DED4}" type="presParOf" srcId="{2A9B0C48-3CD2-45DB-84F3-BBB37661FB78}" destId="{1924FB08-A404-4B41-A7E1-B1F099A2B433}" srcOrd="0" destOrd="0" presId="urn:microsoft.com/office/officeart/2005/8/layout/list1"/>
    <dgm:cxn modelId="{3A650B69-00E1-4B11-A365-C088AC2FFD3D}" type="presParOf" srcId="{1924FB08-A404-4B41-A7E1-B1F099A2B433}" destId="{D426B0FD-8C4B-4F28-9D3B-CC81672F2801}" srcOrd="0" destOrd="0" presId="urn:microsoft.com/office/officeart/2005/8/layout/list1"/>
    <dgm:cxn modelId="{C9C07FCC-4167-4BA2-A325-E82BC8AFB7C8}" type="presParOf" srcId="{1924FB08-A404-4B41-A7E1-B1F099A2B433}" destId="{1E024B8F-F405-4665-8470-729AF7D07A42}" srcOrd="1" destOrd="0" presId="urn:microsoft.com/office/officeart/2005/8/layout/list1"/>
    <dgm:cxn modelId="{52E7D26F-951A-4B66-A3E9-FFC285033272}" type="presParOf" srcId="{2A9B0C48-3CD2-45DB-84F3-BBB37661FB78}" destId="{2019D026-F7B2-4DCA-9F0C-35E62514EE07}" srcOrd="1" destOrd="0" presId="urn:microsoft.com/office/officeart/2005/8/layout/list1"/>
    <dgm:cxn modelId="{284FE938-79D5-4947-AB29-A7A7A2CF914D}" type="presParOf" srcId="{2A9B0C48-3CD2-45DB-84F3-BBB37661FB78}" destId="{993CC704-7408-4ADA-BABE-6D36B74142A4}" srcOrd="2" destOrd="0" presId="urn:microsoft.com/office/officeart/2005/8/layout/list1"/>
    <dgm:cxn modelId="{632ADB20-F205-4A55-A8EE-21F240819104}" type="presParOf" srcId="{2A9B0C48-3CD2-45DB-84F3-BBB37661FB78}" destId="{CA9EF220-D9BD-44B1-9203-3DE644BF2149}" srcOrd="3" destOrd="0" presId="urn:microsoft.com/office/officeart/2005/8/layout/list1"/>
    <dgm:cxn modelId="{D930040D-6300-4546-9F37-449788D9B903}" type="presParOf" srcId="{2A9B0C48-3CD2-45DB-84F3-BBB37661FB78}" destId="{D313DC7F-288E-4BD7-82F2-AF6FF9727E47}" srcOrd="4" destOrd="0" presId="urn:microsoft.com/office/officeart/2005/8/layout/list1"/>
    <dgm:cxn modelId="{0D065961-E347-4D7D-9CF1-CDEFE43CF7A9}" type="presParOf" srcId="{D313DC7F-288E-4BD7-82F2-AF6FF9727E47}" destId="{E489E0D2-A074-481F-B1AA-B48155D9C34E}" srcOrd="0" destOrd="0" presId="urn:microsoft.com/office/officeart/2005/8/layout/list1"/>
    <dgm:cxn modelId="{D0697697-46FC-4C28-81D1-17FBB218EADF}" type="presParOf" srcId="{D313DC7F-288E-4BD7-82F2-AF6FF9727E47}" destId="{A4C37C4A-884F-40C3-881B-0244159085DA}" srcOrd="1" destOrd="0" presId="urn:microsoft.com/office/officeart/2005/8/layout/list1"/>
    <dgm:cxn modelId="{0AA6183D-8225-4C3C-85EA-BB417C7FAD23}" type="presParOf" srcId="{2A9B0C48-3CD2-45DB-84F3-BBB37661FB78}" destId="{90620539-5EB6-44D1-A1F0-94A9109629DC}" srcOrd="5" destOrd="0" presId="urn:microsoft.com/office/officeart/2005/8/layout/list1"/>
    <dgm:cxn modelId="{C8421663-AC33-480C-8329-35F3809040D9}" type="presParOf" srcId="{2A9B0C48-3CD2-45DB-84F3-BBB37661FB78}" destId="{BEEE873F-AF20-436B-B729-26BB9BC5F1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C97FF22-ED24-4EBA-8D8A-F9856E4F3DE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49DCAFF-E8DA-46FF-A150-6FDA7664C372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知识点</a:t>
          </a:r>
        </a:p>
      </dgm:t>
    </dgm:pt>
    <dgm:pt modelId="{102625EC-FDD1-4450-B603-CD91396F7DCA}" type="parTrans" cxnId="{E6EA2565-63EF-4216-B431-4E5151C4AF8E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D070FE-4690-49E9-8B9D-6DC8EEF9B246}" type="sibTrans" cxnId="{E6EA2565-63EF-4216-B431-4E5151C4AF8E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9F4C5D-0443-40E1-BF98-7D0E84883FBF}">
      <dgm:prSet custT="1"/>
      <dgm:spPr/>
      <dgm:t>
        <a:bodyPr lIns="180000" rIns="180000"/>
        <a:lstStyle/>
        <a:p>
          <a:r>
            <a:rPr lang="zh-CN" altLang="en-US" sz="1900" b="1" dirty="0">
              <a:latin typeface="微软雅黑" panose="020B0503020204020204" pitchFamily="34" charset="-122"/>
              <a:ea typeface="微软雅黑" panose="020B0503020204020204" pitchFamily="34" charset="-122"/>
            </a:rPr>
            <a:t>栈</a:t>
          </a:r>
          <a:r>
            <a:rPr lang="zh-CN" altLang="en-US" sz="1900" dirty="0">
              <a:latin typeface="微软雅黑" panose="020B0503020204020204" pitchFamily="34" charset="-122"/>
              <a:ea typeface="微软雅黑" panose="020B0503020204020204" pitchFamily="34" charset="-122"/>
            </a:rPr>
            <a:t>是主存中一个特殊的区域</a:t>
          </a:r>
        </a:p>
      </dgm:t>
    </dgm:pt>
    <dgm:pt modelId="{86B697A1-0E7E-4BB6-8BDF-63CD1D9FDB2D}" type="parTrans" cxnId="{B2FD9EA6-F617-4F7D-A430-9DF098E107B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A1520E-A29E-446C-994C-0EC0E4C35343}" type="sibTrans" cxnId="{B2FD9EA6-F617-4F7D-A430-9DF098E107B0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3A8F09-FD22-4440-81EC-1EBEC8961D43}">
      <dgm:prSet custT="1"/>
      <dgm:spPr/>
      <dgm:t>
        <a:bodyPr lIns="180000" rIns="180000"/>
        <a:lstStyle/>
        <a:p>
          <a:r>
            <a:rPr lang="zh-CN" altLang="en-US" sz="1900" dirty="0">
              <a:latin typeface="微软雅黑" panose="020B0503020204020204" pitchFamily="34" charset="-122"/>
              <a:ea typeface="微软雅黑" panose="020B0503020204020204" pitchFamily="34" charset="-122"/>
            </a:rPr>
            <a:t>它采用</a:t>
          </a:r>
          <a:r>
            <a:rPr lang="zh-CN" altLang="en-US" sz="1900" b="1" i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先进后出</a:t>
          </a:r>
          <a:r>
            <a:rPr lang="en-US" altLang="zh-CN" sz="1900" b="1" i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FILO</a:t>
          </a:r>
          <a:r>
            <a:rPr lang="zh-CN" altLang="en-US" sz="1900" b="1" i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1900" b="1" i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First In Last Out</a:t>
          </a:r>
          <a:r>
            <a:rPr lang="zh-CN" altLang="en-US" sz="1900" b="1" i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r>
            <a:rPr lang="zh-CN" altLang="en-US" sz="1900" dirty="0">
              <a:latin typeface="微软雅黑" panose="020B0503020204020204" pitchFamily="34" charset="-122"/>
              <a:ea typeface="微软雅黑" panose="020B0503020204020204" pitchFamily="34" charset="-122"/>
            </a:rPr>
            <a:t>的原则进行存取操作，而不是随机存取操作方式</a:t>
          </a:r>
        </a:p>
      </dgm:t>
    </dgm:pt>
    <dgm:pt modelId="{8035C801-5A09-4D09-BAAA-D200425919CC}" type="parTrans" cxnId="{7B44FC3C-8D02-4D66-A0AD-CA8D86B8452C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318BF0-D6BE-4A9F-9D86-084517E77712}" type="sibTrans" cxnId="{7B44FC3C-8D02-4D66-A0AD-CA8D86B8452C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56C01D-A397-4C94-962B-2CAB5EA0386E}">
      <dgm:prSet custT="1"/>
      <dgm:spPr/>
      <dgm:t>
        <a:bodyPr lIns="180000" rIns="180000"/>
        <a:lstStyle/>
        <a:p>
          <a:r>
            <a:rPr lang="zh-CN" altLang="en-US" sz="1900" dirty="0">
              <a:latin typeface="微软雅黑" panose="020B0503020204020204" pitchFamily="34" charset="-122"/>
              <a:ea typeface="微软雅黑" panose="020B0503020204020204" pitchFamily="34" charset="-122"/>
            </a:rPr>
            <a:t>堆栈通常由处</a:t>
          </a:r>
          <a:r>
            <a: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rPr>
            <a:t>CPU</a:t>
          </a:r>
          <a:r>
            <a:rPr lang="zh-CN" altLang="en-US" sz="1900" dirty="0">
              <a:latin typeface="微软雅黑" panose="020B0503020204020204" pitchFamily="34" charset="-122"/>
              <a:ea typeface="微软雅黑" panose="020B0503020204020204" pitchFamily="34" charset="-122"/>
            </a:rPr>
            <a:t>自动维持</a:t>
          </a:r>
        </a:p>
      </dgm:t>
    </dgm:pt>
    <dgm:pt modelId="{73D05464-5BD0-4A9A-BE7F-7B21FAE70229}" type="parTrans" cxnId="{FC7A99FC-3890-4491-A956-966400709AAD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7F25C2-6FAD-4F47-819D-439AB8C9CD2B}" type="sibTrans" cxnId="{FC7A99FC-3890-4491-A956-966400709AAD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82A3E4-A266-45D4-BAF5-39B9594ED546}">
      <dgm:prSet custT="1"/>
      <dgm:spPr/>
      <dgm:t>
        <a:bodyPr lIns="180000" rIns="180000"/>
        <a:lstStyle/>
        <a:p>
          <a:r>
            <a:rPr lang="zh-CN" altLang="en-US" sz="1900" dirty="0">
              <a:latin typeface="微软雅黑" panose="020B0503020204020204" pitchFamily="34" charset="-122"/>
              <a:ea typeface="微软雅黑" panose="020B0503020204020204" pitchFamily="34" charset="-122"/>
            </a:rPr>
            <a:t>在</a:t>
          </a:r>
          <a:r>
            <a: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rPr>
            <a:t>8086</a:t>
          </a:r>
          <a:r>
            <a:rPr lang="zh-CN" altLang="en-US" sz="1900" dirty="0">
              <a:latin typeface="微软雅黑" panose="020B0503020204020204" pitchFamily="34" charset="-122"/>
              <a:ea typeface="微软雅黑" panose="020B0503020204020204" pitchFamily="34" charset="-122"/>
            </a:rPr>
            <a:t>中，由堆栈段寄存器</a:t>
          </a:r>
          <a:r>
            <a: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rPr>
            <a:t>(SS)</a:t>
          </a:r>
          <a:r>
            <a:rPr lang="zh-CN" altLang="en-US" sz="1900" dirty="0">
              <a:latin typeface="微软雅黑" panose="020B0503020204020204" pitchFamily="34" charset="-122"/>
              <a:ea typeface="微软雅黑" panose="020B0503020204020204" pitchFamily="34" charset="-122"/>
            </a:rPr>
            <a:t>和堆栈指针寄存器</a:t>
          </a:r>
          <a:r>
            <a: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</a:rPr>
            <a:t>(SP)</a:t>
          </a:r>
          <a:r>
            <a:rPr lang="zh-CN" altLang="en-US" sz="1900" dirty="0">
              <a:latin typeface="微软雅黑" panose="020B0503020204020204" pitchFamily="34" charset="-122"/>
              <a:ea typeface="微软雅黑" panose="020B0503020204020204" pitchFamily="34" charset="-122"/>
            </a:rPr>
            <a:t>共同指示</a:t>
          </a:r>
        </a:p>
      </dgm:t>
    </dgm:pt>
    <dgm:pt modelId="{B014C1C5-DCB8-4B76-B2FE-CD1B1C43CDD9}" type="parTrans" cxnId="{FB0EFFF0-0EBE-4DAC-8450-614021D7EAF9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5F4A11-7286-4DF6-8E11-9FD1A6DF956F}" type="sibTrans" cxnId="{FB0EFFF0-0EBE-4DAC-8450-614021D7EAF9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FE3EDE-EAC4-45F8-9511-74C2F3196CE7}" type="pres">
      <dgm:prSet presAssocID="{0C97FF22-ED24-4EBA-8D8A-F9856E4F3DE5}" presName="linear" presStyleCnt="0">
        <dgm:presLayoutVars>
          <dgm:dir/>
          <dgm:animLvl val="lvl"/>
          <dgm:resizeHandles val="exact"/>
        </dgm:presLayoutVars>
      </dgm:prSet>
      <dgm:spPr/>
    </dgm:pt>
    <dgm:pt modelId="{3463D235-C6FD-4596-A261-59FA66AAA847}" type="pres">
      <dgm:prSet presAssocID="{749DCAFF-E8DA-46FF-A150-6FDA7664C372}" presName="parentLin" presStyleCnt="0"/>
      <dgm:spPr/>
    </dgm:pt>
    <dgm:pt modelId="{EB604CEA-4634-48B3-9C96-46D4542610FE}" type="pres">
      <dgm:prSet presAssocID="{749DCAFF-E8DA-46FF-A150-6FDA7664C372}" presName="parentLeftMargin" presStyleLbl="node1" presStyleIdx="0" presStyleCnt="1"/>
      <dgm:spPr/>
    </dgm:pt>
    <dgm:pt modelId="{CEABD6E1-321C-432A-85EE-4D1D441F10EA}" type="pres">
      <dgm:prSet presAssocID="{749DCAFF-E8DA-46FF-A150-6FDA7664C37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7539493-4867-4D80-87F6-2B240C73085F}" type="pres">
      <dgm:prSet presAssocID="{749DCAFF-E8DA-46FF-A150-6FDA7664C372}" presName="negativeSpace" presStyleCnt="0"/>
      <dgm:spPr/>
    </dgm:pt>
    <dgm:pt modelId="{71AB6810-2DFF-4994-A9ED-5D3AE5C815C1}" type="pres">
      <dgm:prSet presAssocID="{749DCAFF-E8DA-46FF-A150-6FDA7664C37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EF35F17-274A-4799-8364-AC9151946BA3}" type="presOf" srcId="{CE3A8F09-FD22-4440-81EC-1EBEC8961D43}" destId="{71AB6810-2DFF-4994-A9ED-5D3AE5C815C1}" srcOrd="0" destOrd="1" presId="urn:microsoft.com/office/officeart/2005/8/layout/list1"/>
    <dgm:cxn modelId="{CAC1AE27-9BF8-4B20-9FF4-4523C0E79C7C}" type="presOf" srcId="{749DCAFF-E8DA-46FF-A150-6FDA7664C372}" destId="{CEABD6E1-321C-432A-85EE-4D1D441F10EA}" srcOrd="1" destOrd="0" presId="urn:microsoft.com/office/officeart/2005/8/layout/list1"/>
    <dgm:cxn modelId="{7B44FC3C-8D02-4D66-A0AD-CA8D86B8452C}" srcId="{749DCAFF-E8DA-46FF-A150-6FDA7664C372}" destId="{CE3A8F09-FD22-4440-81EC-1EBEC8961D43}" srcOrd="1" destOrd="0" parTransId="{8035C801-5A09-4D09-BAAA-D200425919CC}" sibTransId="{0F318BF0-D6BE-4A9F-9D86-084517E77712}"/>
    <dgm:cxn modelId="{E6EA2565-63EF-4216-B431-4E5151C4AF8E}" srcId="{0C97FF22-ED24-4EBA-8D8A-F9856E4F3DE5}" destId="{749DCAFF-E8DA-46FF-A150-6FDA7664C372}" srcOrd="0" destOrd="0" parTransId="{102625EC-FDD1-4450-B603-CD91396F7DCA}" sibTransId="{A5D070FE-4690-49E9-8B9D-6DC8EEF9B246}"/>
    <dgm:cxn modelId="{3CBE7E66-970E-4A7F-8B0A-17A79BA5EDF4}" type="presOf" srcId="{749DCAFF-E8DA-46FF-A150-6FDA7664C372}" destId="{EB604CEA-4634-48B3-9C96-46D4542610FE}" srcOrd="0" destOrd="0" presId="urn:microsoft.com/office/officeart/2005/8/layout/list1"/>
    <dgm:cxn modelId="{1D08E24A-3129-4DFF-B9BD-A17D9F2E7589}" type="presOf" srcId="{0C97FF22-ED24-4EBA-8D8A-F9856E4F3DE5}" destId="{4EFE3EDE-EAC4-45F8-9511-74C2F3196CE7}" srcOrd="0" destOrd="0" presId="urn:microsoft.com/office/officeart/2005/8/layout/list1"/>
    <dgm:cxn modelId="{46A8E74D-931B-4C55-AAB4-E5F27FB6C9AC}" type="presOf" srcId="{D782A3E4-A266-45D4-BAF5-39B9594ED546}" destId="{71AB6810-2DFF-4994-A9ED-5D3AE5C815C1}" srcOrd="0" destOrd="3" presId="urn:microsoft.com/office/officeart/2005/8/layout/list1"/>
    <dgm:cxn modelId="{C95F7076-3B92-4D68-ACD8-13F0E99CC264}" type="presOf" srcId="{1C56C01D-A397-4C94-962B-2CAB5EA0386E}" destId="{71AB6810-2DFF-4994-A9ED-5D3AE5C815C1}" srcOrd="0" destOrd="2" presId="urn:microsoft.com/office/officeart/2005/8/layout/list1"/>
    <dgm:cxn modelId="{496DF493-C6A5-49F8-AE75-6AAA4C12FF90}" type="presOf" srcId="{029F4C5D-0443-40E1-BF98-7D0E84883FBF}" destId="{71AB6810-2DFF-4994-A9ED-5D3AE5C815C1}" srcOrd="0" destOrd="0" presId="urn:microsoft.com/office/officeart/2005/8/layout/list1"/>
    <dgm:cxn modelId="{B2FD9EA6-F617-4F7D-A430-9DF098E107B0}" srcId="{749DCAFF-E8DA-46FF-A150-6FDA7664C372}" destId="{029F4C5D-0443-40E1-BF98-7D0E84883FBF}" srcOrd="0" destOrd="0" parTransId="{86B697A1-0E7E-4BB6-8BDF-63CD1D9FDB2D}" sibTransId="{34A1520E-A29E-446C-994C-0EC0E4C35343}"/>
    <dgm:cxn modelId="{FB0EFFF0-0EBE-4DAC-8450-614021D7EAF9}" srcId="{749DCAFF-E8DA-46FF-A150-6FDA7664C372}" destId="{D782A3E4-A266-45D4-BAF5-39B9594ED546}" srcOrd="3" destOrd="0" parTransId="{B014C1C5-DCB8-4B76-B2FE-CD1B1C43CDD9}" sibTransId="{145F4A11-7286-4DF6-8E11-9FD1A6DF956F}"/>
    <dgm:cxn modelId="{FC7A99FC-3890-4491-A956-966400709AAD}" srcId="{749DCAFF-E8DA-46FF-A150-6FDA7664C372}" destId="{1C56C01D-A397-4C94-962B-2CAB5EA0386E}" srcOrd="2" destOrd="0" parTransId="{73D05464-5BD0-4A9A-BE7F-7B21FAE70229}" sibTransId="{2D7F25C2-6FAD-4F47-819D-439AB8C9CD2B}"/>
    <dgm:cxn modelId="{3E93F57B-156D-441E-A40A-5F81895FC766}" type="presParOf" srcId="{4EFE3EDE-EAC4-45F8-9511-74C2F3196CE7}" destId="{3463D235-C6FD-4596-A261-59FA66AAA847}" srcOrd="0" destOrd="0" presId="urn:microsoft.com/office/officeart/2005/8/layout/list1"/>
    <dgm:cxn modelId="{04FDC560-83D9-41DF-81B2-7860CD627F18}" type="presParOf" srcId="{3463D235-C6FD-4596-A261-59FA66AAA847}" destId="{EB604CEA-4634-48B3-9C96-46D4542610FE}" srcOrd="0" destOrd="0" presId="urn:microsoft.com/office/officeart/2005/8/layout/list1"/>
    <dgm:cxn modelId="{3F026A0D-DD26-45C3-88A0-E7012B4E739A}" type="presParOf" srcId="{3463D235-C6FD-4596-A261-59FA66AAA847}" destId="{CEABD6E1-321C-432A-85EE-4D1D441F10EA}" srcOrd="1" destOrd="0" presId="urn:microsoft.com/office/officeart/2005/8/layout/list1"/>
    <dgm:cxn modelId="{DB2D5E0F-BB60-4C61-AF09-787E774E67CB}" type="presParOf" srcId="{4EFE3EDE-EAC4-45F8-9511-74C2F3196CE7}" destId="{97539493-4867-4D80-87F6-2B240C73085F}" srcOrd="1" destOrd="0" presId="urn:microsoft.com/office/officeart/2005/8/layout/list1"/>
    <dgm:cxn modelId="{0E76EED5-ED19-491B-A7DE-C9E164D3B984}" type="presParOf" srcId="{4EFE3EDE-EAC4-45F8-9511-74C2F3196CE7}" destId="{71AB6810-2DFF-4994-A9ED-5D3AE5C815C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BB661B0-D00E-45D7-B51D-94889099E9C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0054F6F-D8E3-450C-90A1-5E0B081309AA}">
      <dgm:prSet phldrT="[文本]" custT="1"/>
      <dgm:spPr/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代码段（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Code Segment</a:t>
          </a: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）</a:t>
          </a:r>
        </a:p>
      </dgm:t>
    </dgm:pt>
    <dgm:pt modelId="{1FE3C746-7C34-4283-B993-57C796B5EDE2}" type="parTrans" cxnId="{446E5157-8555-4D72-8E3E-48A441EEF8FB}">
      <dgm:prSet/>
      <dgm:spPr/>
      <dgm:t>
        <a:bodyPr/>
        <a:lstStyle/>
        <a:p>
          <a:endParaRPr lang="zh-CN" altLang="en-US" sz="1600" b="1">
            <a:solidFill>
              <a:schemeClr val="bg1"/>
            </a:solidFill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gm:t>
    </dgm:pt>
    <dgm:pt modelId="{D7540DB4-1A4A-4503-A53F-588250A8046A}" type="sibTrans" cxnId="{446E5157-8555-4D72-8E3E-48A441EEF8FB}">
      <dgm:prSet/>
      <dgm:spPr/>
      <dgm:t>
        <a:bodyPr/>
        <a:lstStyle/>
        <a:p>
          <a:endParaRPr lang="zh-CN" altLang="en-US" sz="1600" b="1">
            <a:solidFill>
              <a:schemeClr val="bg1"/>
            </a:solidFill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gm:t>
    </dgm:pt>
    <dgm:pt modelId="{997F6E52-62F2-4F0D-A5BC-29962D99584B}">
      <dgm:prSet phldrT="[文本]" custT="1"/>
      <dgm:spPr/>
      <dgm:t>
        <a:bodyPr/>
        <a:lstStyle/>
        <a:p>
          <a:r>
            <a:rPr lang="zh-CN" altLang="en-US" sz="1600" b="1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存放运行程序所用的</a:t>
          </a:r>
          <a:r>
            <a:rPr lang="zh-CN" altLang="en-US" sz="1600" b="1" u="dotted" baseline="0">
              <a:uFill>
                <a:solidFill>
                  <a:srgbClr val="FF0000"/>
                </a:solidFill>
              </a:u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数据</a:t>
          </a:r>
          <a:endParaRPr lang="zh-CN" altLang="en-US" sz="1600" b="1" u="dotted" baseline="0" dirty="0">
            <a:uFill>
              <a:solidFill>
                <a:srgbClr val="FF0000"/>
              </a:solidFill>
            </a:uFill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gm:t>
    </dgm:pt>
    <dgm:pt modelId="{565C994B-7DF4-4A48-BAA2-DF62FF2960BA}" type="parTrans" cxnId="{1CBE72CF-A141-462E-9B79-B6E32623CC7B}">
      <dgm:prSet/>
      <dgm:spPr/>
      <dgm:t>
        <a:bodyPr/>
        <a:lstStyle/>
        <a:p>
          <a:endParaRPr lang="zh-CN" altLang="en-US" sz="1600" b="1">
            <a:solidFill>
              <a:schemeClr val="bg1"/>
            </a:solidFill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gm:t>
    </dgm:pt>
    <dgm:pt modelId="{B37D21E2-F89B-40E9-B784-901AC6008FA5}" type="sibTrans" cxnId="{1CBE72CF-A141-462E-9B79-B6E32623CC7B}">
      <dgm:prSet/>
      <dgm:spPr/>
      <dgm:t>
        <a:bodyPr/>
        <a:lstStyle/>
        <a:p>
          <a:endParaRPr lang="zh-CN" altLang="en-US" sz="1600" b="1">
            <a:solidFill>
              <a:schemeClr val="bg1"/>
            </a:solidFill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gm:t>
    </dgm:pt>
    <dgm:pt modelId="{8A93B9D4-35D2-4785-AED8-3BBFD5CA7A13}">
      <dgm:prSet custT="1"/>
      <dgm:spPr/>
      <dgm:t>
        <a:bodyPr/>
        <a:lstStyle/>
        <a:p>
          <a:r>
            <a:rPr lang="zh-CN" altLang="en-US" sz="1600" b="1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存放程序的</a:t>
          </a:r>
          <a:r>
            <a:rPr lang="zh-CN" altLang="en-US" sz="1600" b="1" u="dotted" baseline="0">
              <a:uFill>
                <a:solidFill>
                  <a:srgbClr val="FF0000"/>
                </a:solidFill>
              </a:u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指令序列</a:t>
          </a:r>
          <a:endParaRPr lang="zh-CN" altLang="en-US" sz="1600" b="1" u="dotted" baseline="0" dirty="0">
            <a:uFill>
              <a:solidFill>
                <a:srgbClr val="FF0000"/>
              </a:solidFill>
            </a:uFill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gm:t>
    </dgm:pt>
    <dgm:pt modelId="{E82530F3-3F57-44A8-BD54-CFDB4A66735B}" type="parTrans" cxnId="{5DE51E7D-4C29-4C46-ABFA-230DB6EEE1E5}">
      <dgm:prSet/>
      <dgm:spPr/>
      <dgm:t>
        <a:bodyPr/>
        <a:lstStyle/>
        <a:p>
          <a:endParaRPr lang="zh-CN" altLang="en-US" sz="1600" b="1">
            <a:solidFill>
              <a:schemeClr val="bg1"/>
            </a:solidFill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gm:t>
    </dgm:pt>
    <dgm:pt modelId="{05092508-EEC1-465C-B211-BC26C41E6065}" type="sibTrans" cxnId="{5DE51E7D-4C29-4C46-ABFA-230DB6EEE1E5}">
      <dgm:prSet/>
      <dgm:spPr/>
      <dgm:t>
        <a:bodyPr/>
        <a:lstStyle/>
        <a:p>
          <a:endParaRPr lang="zh-CN" altLang="en-US" sz="1600" b="1">
            <a:solidFill>
              <a:schemeClr val="bg1"/>
            </a:solidFill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gm:t>
    </dgm:pt>
    <dgm:pt modelId="{6B021715-22ED-46B8-9A19-B46CCF2D8AC3}">
      <dgm:prSet custT="1"/>
      <dgm:spPr/>
      <dgm:t>
        <a:bodyPr/>
        <a:lstStyle/>
        <a:p>
          <a:r>
            <a:rPr lang="en-US" altLang="zh-CN" sz="1600" b="1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CS</a:t>
          </a:r>
          <a:r>
            <a:rPr lang="zh-CN" altLang="en-US" sz="1600" b="1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：存放代码段的段地址</a:t>
          </a:r>
          <a:endParaRPr lang="zh-CN" altLang="en-US" sz="1600" b="1" dirty="0"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gm:t>
    </dgm:pt>
    <dgm:pt modelId="{D6736517-D3D1-40C1-970D-0F2EFF43D158}" type="parTrans" cxnId="{31EB1DC0-D946-437C-8ACB-1443C612252E}">
      <dgm:prSet/>
      <dgm:spPr/>
      <dgm:t>
        <a:bodyPr/>
        <a:lstStyle/>
        <a:p>
          <a:endParaRPr lang="zh-CN" altLang="en-US" sz="1600" b="1">
            <a:solidFill>
              <a:schemeClr val="bg1"/>
            </a:solidFill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gm:t>
    </dgm:pt>
    <dgm:pt modelId="{3917C28A-BE8D-4608-BF91-D5F19F409B3B}" type="sibTrans" cxnId="{31EB1DC0-D946-437C-8ACB-1443C612252E}">
      <dgm:prSet/>
      <dgm:spPr/>
      <dgm:t>
        <a:bodyPr/>
        <a:lstStyle/>
        <a:p>
          <a:endParaRPr lang="zh-CN" altLang="en-US" sz="1600" b="1">
            <a:solidFill>
              <a:schemeClr val="bg1"/>
            </a:solidFill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gm:t>
    </dgm:pt>
    <dgm:pt modelId="{D7909DA2-2100-490E-A7EF-A284B5F82853}">
      <dgm:prSet custT="1"/>
      <dgm:spPr/>
      <dgm:t>
        <a:bodyPr/>
        <a:lstStyle/>
        <a:p>
          <a:r>
            <a:rPr lang="en-US" altLang="zh-CN" sz="1600" b="1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IP(</a:t>
          </a:r>
          <a:r>
            <a:rPr lang="zh-CN" altLang="en-US" sz="1600" b="1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指令指针寄存器</a:t>
          </a:r>
          <a:r>
            <a:rPr lang="en-US" altLang="zh-CN" sz="1600" b="1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)</a:t>
          </a:r>
          <a:r>
            <a:rPr lang="zh-CN" altLang="en-US" sz="1600" b="1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：指示下条指令的偏移地址</a:t>
          </a:r>
          <a:endParaRPr lang="zh-CN" altLang="en-US" sz="1600" b="1" dirty="0"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gm:t>
    </dgm:pt>
    <dgm:pt modelId="{7ADA0495-373B-46AD-9C31-9B894625D6AA}" type="parTrans" cxnId="{E2DD1FB7-0C37-47E9-88A2-CD15ED96E7C3}">
      <dgm:prSet/>
      <dgm:spPr/>
      <dgm:t>
        <a:bodyPr/>
        <a:lstStyle/>
        <a:p>
          <a:endParaRPr lang="zh-CN" altLang="en-US" sz="1600" b="1">
            <a:solidFill>
              <a:schemeClr val="bg1"/>
            </a:solidFill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gm:t>
    </dgm:pt>
    <dgm:pt modelId="{CF6E5A7B-010B-4B17-8530-50DA633A49A6}" type="sibTrans" cxnId="{E2DD1FB7-0C37-47E9-88A2-CD15ED96E7C3}">
      <dgm:prSet/>
      <dgm:spPr/>
      <dgm:t>
        <a:bodyPr/>
        <a:lstStyle/>
        <a:p>
          <a:endParaRPr lang="zh-CN" altLang="en-US" sz="1600" b="1">
            <a:solidFill>
              <a:schemeClr val="bg1"/>
            </a:solidFill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gm:t>
    </dgm:pt>
    <dgm:pt modelId="{F7E4656B-0C31-4B61-AAEC-14C930602B9C}">
      <dgm:prSet custT="1"/>
      <dgm:spPr/>
      <dgm:t>
        <a:bodyPr/>
        <a:lstStyle/>
        <a:p>
          <a:r>
            <a:rPr lang="en-US" altLang="zh-CN" sz="1600" b="1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【CS:IP】</a:t>
          </a:r>
          <a:r>
            <a:rPr lang="zh-CN" altLang="en-US" sz="1600" b="1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取得下一条要执行的指令</a:t>
          </a:r>
          <a:endParaRPr lang="zh-CN" altLang="en-US" sz="1600" b="1" dirty="0"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gm:t>
    </dgm:pt>
    <dgm:pt modelId="{35B17570-771A-4249-A8FD-03CA4F1D2E73}" type="parTrans" cxnId="{6DF3DE06-328F-4546-B520-F5C2CCBA53A5}">
      <dgm:prSet/>
      <dgm:spPr/>
      <dgm:t>
        <a:bodyPr/>
        <a:lstStyle/>
        <a:p>
          <a:endParaRPr lang="zh-CN" altLang="en-US" sz="1600" b="1">
            <a:solidFill>
              <a:schemeClr val="bg1"/>
            </a:solidFill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gm:t>
    </dgm:pt>
    <dgm:pt modelId="{F3095402-21A7-4E47-8E1F-7B9D55C37635}" type="sibTrans" cxnId="{6DF3DE06-328F-4546-B520-F5C2CCBA53A5}">
      <dgm:prSet/>
      <dgm:spPr/>
      <dgm:t>
        <a:bodyPr/>
        <a:lstStyle/>
        <a:p>
          <a:endParaRPr lang="zh-CN" altLang="en-US" sz="1600" b="1">
            <a:solidFill>
              <a:schemeClr val="bg1"/>
            </a:solidFill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gm:t>
    </dgm:pt>
    <dgm:pt modelId="{0B3FF57B-A63D-45AA-9D96-75B8ACAFB129}">
      <dgm:prSet custT="1"/>
      <dgm:spPr/>
      <dgm:t>
        <a:bodyPr/>
        <a:lstStyle/>
        <a:p>
          <a:r>
            <a:rPr lang="en-US" altLang="zh-CN" sz="1600" b="1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DS</a:t>
          </a:r>
          <a:r>
            <a:rPr lang="zh-CN" altLang="en-US" sz="1600" b="1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：存放数据段的段地址</a:t>
          </a:r>
          <a:endParaRPr lang="zh-CN" altLang="en-US" sz="1600" b="1" dirty="0"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gm:t>
    </dgm:pt>
    <dgm:pt modelId="{E8ED8A4B-301E-4F62-859B-8ACB29BAA565}" type="parTrans" cxnId="{2C76223A-E770-4DA1-9CEA-E6C9BB5FCA4E}">
      <dgm:prSet/>
      <dgm:spPr/>
      <dgm:t>
        <a:bodyPr/>
        <a:lstStyle/>
        <a:p>
          <a:endParaRPr lang="zh-CN" altLang="en-US" sz="1600">
            <a:solidFill>
              <a:schemeClr val="bg1"/>
            </a:solidFill>
          </a:endParaRPr>
        </a:p>
      </dgm:t>
    </dgm:pt>
    <dgm:pt modelId="{2521A0F2-701F-4A0E-B5E4-521830E3CE6F}" type="sibTrans" cxnId="{2C76223A-E770-4DA1-9CEA-E6C9BB5FCA4E}">
      <dgm:prSet/>
      <dgm:spPr/>
      <dgm:t>
        <a:bodyPr/>
        <a:lstStyle/>
        <a:p>
          <a:endParaRPr lang="zh-CN" altLang="en-US" sz="1600">
            <a:solidFill>
              <a:schemeClr val="bg1"/>
            </a:solidFill>
          </a:endParaRPr>
        </a:p>
      </dgm:t>
    </dgm:pt>
    <dgm:pt modelId="{19A9D4F2-4C42-496C-BA19-81696C645022}">
      <dgm:prSet custT="1"/>
      <dgm:spPr/>
      <dgm:t>
        <a:bodyPr/>
        <a:lstStyle/>
        <a:p>
          <a:r>
            <a:rPr lang="en-US" altLang="zh-CN" sz="1600" b="1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EA(</a:t>
          </a:r>
          <a:r>
            <a:rPr lang="zh-CN" altLang="en-US" sz="1600" b="1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有效地址</a:t>
          </a:r>
          <a:r>
            <a:rPr lang="en-US" altLang="zh-CN" sz="1600" b="1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):</a:t>
          </a:r>
          <a:r>
            <a:rPr lang="zh-CN" altLang="en-US" sz="1600" b="1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各种主存寻址方式得到存储器中操作数的偏移地址</a:t>
          </a:r>
          <a:endParaRPr lang="zh-CN" altLang="zh-CN" sz="1600" b="1" dirty="0"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gm:t>
    </dgm:pt>
    <dgm:pt modelId="{8273D1E5-318B-4C7D-9A0B-7E01F7F58784}" type="parTrans" cxnId="{896D94BE-B0C0-4440-AAB1-BA0C258C3571}">
      <dgm:prSet/>
      <dgm:spPr/>
      <dgm:t>
        <a:bodyPr/>
        <a:lstStyle/>
        <a:p>
          <a:endParaRPr lang="zh-CN" altLang="en-US" sz="1600">
            <a:solidFill>
              <a:schemeClr val="bg1"/>
            </a:solidFill>
          </a:endParaRPr>
        </a:p>
      </dgm:t>
    </dgm:pt>
    <dgm:pt modelId="{66B4FBAE-058C-4BBF-9407-2E4EB9B9ED7F}" type="sibTrans" cxnId="{896D94BE-B0C0-4440-AAB1-BA0C258C3571}">
      <dgm:prSet/>
      <dgm:spPr/>
      <dgm:t>
        <a:bodyPr/>
        <a:lstStyle/>
        <a:p>
          <a:endParaRPr lang="zh-CN" altLang="en-US" sz="1600">
            <a:solidFill>
              <a:schemeClr val="bg1"/>
            </a:solidFill>
          </a:endParaRPr>
        </a:p>
      </dgm:t>
    </dgm:pt>
    <dgm:pt modelId="{C99EBF84-90B7-4681-92DA-72315A8813DE}">
      <dgm:prSet custT="1"/>
      <dgm:spPr/>
      <dgm:t>
        <a:bodyPr/>
        <a:lstStyle/>
        <a:p>
          <a:r>
            <a:rPr lang="en-US" altLang="zh-CN" sz="1600" b="1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【DS:EA】</a:t>
          </a:r>
          <a:r>
            <a:rPr lang="zh-CN" altLang="en-US" sz="1600" b="1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存取数据段中的数据</a:t>
          </a:r>
          <a:endParaRPr lang="zh-CN" altLang="zh-CN" sz="1600" b="1" dirty="0"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gm:t>
    </dgm:pt>
    <dgm:pt modelId="{3AAC3B80-5FF8-4591-9F12-35887FE30E39}" type="parTrans" cxnId="{CFBA00B6-D8FD-4C58-8AA1-3C2990EEA914}">
      <dgm:prSet/>
      <dgm:spPr/>
      <dgm:t>
        <a:bodyPr/>
        <a:lstStyle/>
        <a:p>
          <a:endParaRPr lang="zh-CN" altLang="en-US" sz="1600">
            <a:solidFill>
              <a:schemeClr val="bg1"/>
            </a:solidFill>
          </a:endParaRPr>
        </a:p>
      </dgm:t>
    </dgm:pt>
    <dgm:pt modelId="{A55EFA73-5770-42D3-8A35-9E89B295A397}" type="sibTrans" cxnId="{CFBA00B6-D8FD-4C58-8AA1-3C2990EEA914}">
      <dgm:prSet/>
      <dgm:spPr/>
      <dgm:t>
        <a:bodyPr/>
        <a:lstStyle/>
        <a:p>
          <a:endParaRPr lang="zh-CN" altLang="en-US" sz="1600">
            <a:solidFill>
              <a:schemeClr val="bg1"/>
            </a:solidFill>
          </a:endParaRPr>
        </a:p>
      </dgm:t>
    </dgm:pt>
    <dgm:pt modelId="{61646743-0B90-4052-99BF-D27EC0C87D3A}">
      <dgm:prSet phldrT="[文本]" custT="1"/>
      <dgm:spPr/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数据段（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Data Segment</a:t>
          </a: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）</a:t>
          </a:r>
        </a:p>
      </dgm:t>
    </dgm:pt>
    <dgm:pt modelId="{28005D8F-B884-4129-AB49-E71236EAFB66}" type="parTrans" cxnId="{FB5BF48C-7E30-4863-9AE0-5F95CB97AD2C}">
      <dgm:prSet/>
      <dgm:spPr/>
      <dgm:t>
        <a:bodyPr/>
        <a:lstStyle/>
        <a:p>
          <a:endParaRPr lang="zh-CN" altLang="en-US" sz="1600">
            <a:solidFill>
              <a:schemeClr val="bg1"/>
            </a:solidFill>
          </a:endParaRPr>
        </a:p>
      </dgm:t>
    </dgm:pt>
    <dgm:pt modelId="{B438C662-3A43-485D-B233-4B834967395F}" type="sibTrans" cxnId="{FB5BF48C-7E30-4863-9AE0-5F95CB97AD2C}">
      <dgm:prSet/>
      <dgm:spPr/>
      <dgm:t>
        <a:bodyPr/>
        <a:lstStyle/>
        <a:p>
          <a:endParaRPr lang="zh-CN" altLang="en-US" sz="1600">
            <a:solidFill>
              <a:schemeClr val="bg1"/>
            </a:solidFill>
          </a:endParaRPr>
        </a:p>
      </dgm:t>
    </dgm:pt>
    <dgm:pt modelId="{6100835D-1DF2-4529-94B2-B6D2EC45BD47}">
      <dgm:prSet phldrT="[文本]" custT="1"/>
      <dgm:spPr/>
      <dgm:t>
        <a:bodyPr/>
        <a:lstStyle/>
        <a:p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堆栈段（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Stack Segment</a:t>
          </a: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）</a:t>
          </a:r>
          <a:endParaRPr lang="zh-CN" altLang="zh-CN" sz="1600" b="1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4B9DA75E-3160-4DFE-B384-8B212D0E0B70}" type="parTrans" cxnId="{35D5A16D-744D-408A-8C67-7F018B70BE84}">
      <dgm:prSet/>
      <dgm:spPr/>
      <dgm:t>
        <a:bodyPr/>
        <a:lstStyle/>
        <a:p>
          <a:endParaRPr lang="zh-CN" altLang="en-US" sz="1600"/>
        </a:p>
      </dgm:t>
    </dgm:pt>
    <dgm:pt modelId="{5F748A5B-0E0A-47CD-935B-8CA5BFB0D386}" type="sibTrans" cxnId="{35D5A16D-744D-408A-8C67-7F018B70BE84}">
      <dgm:prSet/>
      <dgm:spPr/>
      <dgm:t>
        <a:bodyPr/>
        <a:lstStyle/>
        <a:p>
          <a:endParaRPr lang="zh-CN" altLang="en-US" sz="1600"/>
        </a:p>
      </dgm:t>
    </dgm:pt>
    <dgm:pt modelId="{030D60ED-6533-4693-95E8-93112756D366}">
      <dgm:prSet phldrT="[文本]" custT="1"/>
      <dgm:spPr/>
      <dgm:t>
        <a:bodyPr/>
        <a:lstStyle/>
        <a:p>
          <a:r>
            <a:rPr lang="zh-CN" altLang="en-US" sz="1600" b="1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堆栈段确定堆栈所在的主存区域</a:t>
          </a:r>
        </a:p>
      </dgm:t>
    </dgm:pt>
    <dgm:pt modelId="{E2E0E895-8CA7-4A48-9E8E-B4EBBA25A187}" type="parTrans" cxnId="{B43C6BAB-D9C8-45D8-9705-E79ACDCC6DE6}">
      <dgm:prSet/>
      <dgm:spPr/>
      <dgm:t>
        <a:bodyPr/>
        <a:lstStyle/>
        <a:p>
          <a:endParaRPr lang="zh-CN" altLang="en-US" sz="1600"/>
        </a:p>
      </dgm:t>
    </dgm:pt>
    <dgm:pt modelId="{56C8544A-54E3-4476-AE94-05B40387DC8C}" type="sibTrans" cxnId="{B43C6BAB-D9C8-45D8-9705-E79ACDCC6DE6}">
      <dgm:prSet/>
      <dgm:spPr/>
      <dgm:t>
        <a:bodyPr/>
        <a:lstStyle/>
        <a:p>
          <a:endParaRPr lang="zh-CN" altLang="en-US" sz="1600"/>
        </a:p>
      </dgm:t>
    </dgm:pt>
    <dgm:pt modelId="{4C0EE040-D129-4957-86AF-E42D8426D2A4}">
      <dgm:prSet custT="1"/>
      <dgm:spPr/>
      <dgm:t>
        <a:bodyPr/>
        <a:lstStyle/>
        <a:p>
          <a:r>
            <a:rPr lang="en-US" altLang="zh-CN" sz="1600" b="1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SS</a:t>
          </a:r>
          <a:r>
            <a:rPr lang="zh-CN" altLang="en-US" sz="1600" b="1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：存放堆栈段的段地址</a:t>
          </a:r>
        </a:p>
      </dgm:t>
    </dgm:pt>
    <dgm:pt modelId="{FBC7CD98-974E-4BD5-AF1C-55348F95DB69}" type="parTrans" cxnId="{5C383039-5301-4940-9830-7E40D488FCEA}">
      <dgm:prSet/>
      <dgm:spPr/>
      <dgm:t>
        <a:bodyPr/>
        <a:lstStyle/>
        <a:p>
          <a:endParaRPr lang="zh-CN" altLang="en-US" sz="1600"/>
        </a:p>
      </dgm:t>
    </dgm:pt>
    <dgm:pt modelId="{29A6EAEF-CB24-469A-B2E0-37CF2B21762A}" type="sibTrans" cxnId="{5C383039-5301-4940-9830-7E40D488FCEA}">
      <dgm:prSet/>
      <dgm:spPr/>
      <dgm:t>
        <a:bodyPr/>
        <a:lstStyle/>
        <a:p>
          <a:endParaRPr lang="zh-CN" altLang="en-US" sz="1600"/>
        </a:p>
      </dgm:t>
    </dgm:pt>
    <dgm:pt modelId="{87916375-E83A-48D0-95FE-9D9AE7697173}">
      <dgm:prSet custT="1"/>
      <dgm:spPr/>
      <dgm:t>
        <a:bodyPr/>
        <a:lstStyle/>
        <a:p>
          <a:r>
            <a:rPr lang="en-US" altLang="zh-CN" sz="1600" b="1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SP(</a:t>
          </a:r>
          <a:r>
            <a:rPr lang="zh-CN" altLang="en-US" sz="1600" b="1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堆栈指针寄存器</a:t>
          </a:r>
          <a:r>
            <a:rPr lang="en-US" altLang="zh-CN" sz="1600" b="1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)</a:t>
          </a:r>
          <a:r>
            <a:rPr lang="zh-CN" altLang="en-US" sz="1600" b="1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：指示堆栈栈顶的偏移地址</a:t>
          </a:r>
        </a:p>
      </dgm:t>
    </dgm:pt>
    <dgm:pt modelId="{8B094149-D9F1-47EF-B94F-0D06FCC708FA}" type="parTrans" cxnId="{A2048AFF-6784-465B-9D9B-40D9C3581209}">
      <dgm:prSet/>
      <dgm:spPr/>
      <dgm:t>
        <a:bodyPr/>
        <a:lstStyle/>
        <a:p>
          <a:endParaRPr lang="zh-CN" altLang="en-US" sz="1600"/>
        </a:p>
      </dgm:t>
    </dgm:pt>
    <dgm:pt modelId="{6C9CB77F-2FD0-40D4-8973-FE8F417F8DAE}" type="sibTrans" cxnId="{A2048AFF-6784-465B-9D9B-40D9C3581209}">
      <dgm:prSet/>
      <dgm:spPr/>
      <dgm:t>
        <a:bodyPr/>
        <a:lstStyle/>
        <a:p>
          <a:endParaRPr lang="zh-CN" altLang="en-US" sz="1600"/>
        </a:p>
      </dgm:t>
    </dgm:pt>
    <dgm:pt modelId="{C10441EA-D5A8-46E1-8A72-798C0851744C}">
      <dgm:prSet custT="1"/>
      <dgm:spPr/>
      <dgm:t>
        <a:bodyPr/>
        <a:lstStyle/>
        <a:p>
          <a:r>
            <a:rPr lang="en-US" altLang="zh-CN" sz="1600" b="1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【SS:SP】</a:t>
          </a:r>
          <a:r>
            <a:rPr lang="zh-CN" altLang="en-US" sz="1600" b="1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存取堆栈段中的数据</a:t>
          </a:r>
        </a:p>
      </dgm:t>
    </dgm:pt>
    <dgm:pt modelId="{E86DB072-D7B4-48B2-8EE0-E43979E16C88}" type="parTrans" cxnId="{D2053806-35B8-4589-8B25-DE63C0A9D332}">
      <dgm:prSet/>
      <dgm:spPr/>
      <dgm:t>
        <a:bodyPr/>
        <a:lstStyle/>
        <a:p>
          <a:endParaRPr lang="zh-CN" altLang="en-US" sz="1600"/>
        </a:p>
      </dgm:t>
    </dgm:pt>
    <dgm:pt modelId="{75493ED7-0A88-42DB-A7B3-3AF816E71564}" type="sibTrans" cxnId="{D2053806-35B8-4589-8B25-DE63C0A9D332}">
      <dgm:prSet/>
      <dgm:spPr/>
      <dgm:t>
        <a:bodyPr/>
        <a:lstStyle/>
        <a:p>
          <a:endParaRPr lang="zh-CN" altLang="en-US" sz="1600"/>
        </a:p>
      </dgm:t>
    </dgm:pt>
    <dgm:pt modelId="{F8BBD915-806F-4E9F-A8FA-335F214A61D6}" type="pres">
      <dgm:prSet presAssocID="{BBB661B0-D00E-45D7-B51D-94889099E9C4}" presName="linear" presStyleCnt="0">
        <dgm:presLayoutVars>
          <dgm:dir/>
          <dgm:animLvl val="lvl"/>
          <dgm:resizeHandles val="exact"/>
        </dgm:presLayoutVars>
      </dgm:prSet>
      <dgm:spPr/>
    </dgm:pt>
    <dgm:pt modelId="{AE004AC3-CE64-4A36-9A2E-94AC65393185}" type="pres">
      <dgm:prSet presAssocID="{C0054F6F-D8E3-450C-90A1-5E0B081309AA}" presName="parentLin" presStyleCnt="0"/>
      <dgm:spPr/>
    </dgm:pt>
    <dgm:pt modelId="{15751124-6E22-4BF4-BF81-8BE8D44040E5}" type="pres">
      <dgm:prSet presAssocID="{C0054F6F-D8E3-450C-90A1-5E0B081309AA}" presName="parentLeftMargin" presStyleLbl="node1" presStyleIdx="0" presStyleCnt="3"/>
      <dgm:spPr/>
    </dgm:pt>
    <dgm:pt modelId="{CC1CAA11-087A-4786-AAF9-91617493C552}" type="pres">
      <dgm:prSet presAssocID="{C0054F6F-D8E3-450C-90A1-5E0B081309A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AF80951-4F7D-46F0-AE26-F55164C3EF0F}" type="pres">
      <dgm:prSet presAssocID="{C0054F6F-D8E3-450C-90A1-5E0B081309AA}" presName="negativeSpace" presStyleCnt="0"/>
      <dgm:spPr/>
    </dgm:pt>
    <dgm:pt modelId="{68DF69C8-5B4D-48BB-ACCD-1A7D118BEF21}" type="pres">
      <dgm:prSet presAssocID="{C0054F6F-D8E3-450C-90A1-5E0B081309AA}" presName="childText" presStyleLbl="conFgAcc1" presStyleIdx="0" presStyleCnt="3">
        <dgm:presLayoutVars>
          <dgm:bulletEnabled val="1"/>
        </dgm:presLayoutVars>
      </dgm:prSet>
      <dgm:spPr/>
    </dgm:pt>
    <dgm:pt modelId="{1A554C0B-176B-4D1E-A7FC-7142AEE1111C}" type="pres">
      <dgm:prSet presAssocID="{D7540DB4-1A4A-4503-A53F-588250A8046A}" presName="spaceBetweenRectangles" presStyleCnt="0"/>
      <dgm:spPr/>
    </dgm:pt>
    <dgm:pt modelId="{377BA028-DC74-4A57-A459-9B195BF565AA}" type="pres">
      <dgm:prSet presAssocID="{61646743-0B90-4052-99BF-D27EC0C87D3A}" presName="parentLin" presStyleCnt="0"/>
      <dgm:spPr/>
    </dgm:pt>
    <dgm:pt modelId="{32564AAB-F76E-433A-9A77-CACB4E010D5A}" type="pres">
      <dgm:prSet presAssocID="{61646743-0B90-4052-99BF-D27EC0C87D3A}" presName="parentLeftMargin" presStyleLbl="node1" presStyleIdx="0" presStyleCnt="3"/>
      <dgm:spPr/>
    </dgm:pt>
    <dgm:pt modelId="{38614346-F438-4A7A-9402-F08AD4122DF8}" type="pres">
      <dgm:prSet presAssocID="{61646743-0B90-4052-99BF-D27EC0C87D3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EF7258-1D1C-4098-8108-9631558C2F7A}" type="pres">
      <dgm:prSet presAssocID="{61646743-0B90-4052-99BF-D27EC0C87D3A}" presName="negativeSpace" presStyleCnt="0"/>
      <dgm:spPr/>
    </dgm:pt>
    <dgm:pt modelId="{868F0388-3C60-4404-9CE4-ED3035A74EF1}" type="pres">
      <dgm:prSet presAssocID="{61646743-0B90-4052-99BF-D27EC0C87D3A}" presName="childText" presStyleLbl="conFgAcc1" presStyleIdx="1" presStyleCnt="3">
        <dgm:presLayoutVars>
          <dgm:bulletEnabled val="1"/>
        </dgm:presLayoutVars>
      </dgm:prSet>
      <dgm:spPr/>
    </dgm:pt>
    <dgm:pt modelId="{C3F6403A-D21E-491B-B32F-390B5DC71CAB}" type="pres">
      <dgm:prSet presAssocID="{B438C662-3A43-485D-B233-4B834967395F}" presName="spaceBetweenRectangles" presStyleCnt="0"/>
      <dgm:spPr/>
    </dgm:pt>
    <dgm:pt modelId="{08867F8A-CC1D-4F95-AF45-EB3F1956C715}" type="pres">
      <dgm:prSet presAssocID="{6100835D-1DF2-4529-94B2-B6D2EC45BD47}" presName="parentLin" presStyleCnt="0"/>
      <dgm:spPr/>
    </dgm:pt>
    <dgm:pt modelId="{444DE17E-288A-4DCC-9A04-780E43677691}" type="pres">
      <dgm:prSet presAssocID="{6100835D-1DF2-4529-94B2-B6D2EC45BD47}" presName="parentLeftMargin" presStyleLbl="node1" presStyleIdx="1" presStyleCnt="3"/>
      <dgm:spPr/>
    </dgm:pt>
    <dgm:pt modelId="{855DA7B1-F326-412E-B286-5C63BD6DF8C3}" type="pres">
      <dgm:prSet presAssocID="{6100835D-1DF2-4529-94B2-B6D2EC45BD4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80BA15A-2906-4489-88BC-49942D38E76E}" type="pres">
      <dgm:prSet presAssocID="{6100835D-1DF2-4529-94B2-B6D2EC45BD47}" presName="negativeSpace" presStyleCnt="0"/>
      <dgm:spPr/>
    </dgm:pt>
    <dgm:pt modelId="{B648FAD7-FA42-4439-8A7B-BB3D3E126D1E}" type="pres">
      <dgm:prSet presAssocID="{6100835D-1DF2-4529-94B2-B6D2EC45BD4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2053806-35B8-4589-8B25-DE63C0A9D332}" srcId="{030D60ED-6533-4693-95E8-93112756D366}" destId="{C10441EA-D5A8-46E1-8A72-798C0851744C}" srcOrd="2" destOrd="0" parTransId="{E86DB072-D7B4-48B2-8EE0-E43979E16C88}" sibTransId="{75493ED7-0A88-42DB-A7B3-3AF816E71564}"/>
    <dgm:cxn modelId="{6DF3DE06-328F-4546-B520-F5C2CCBA53A5}" srcId="{8A93B9D4-35D2-4785-AED8-3BBFD5CA7A13}" destId="{F7E4656B-0C31-4B61-AAEC-14C930602B9C}" srcOrd="2" destOrd="0" parTransId="{35B17570-771A-4249-A8FD-03CA4F1D2E73}" sibTransId="{F3095402-21A7-4E47-8E1F-7B9D55C37635}"/>
    <dgm:cxn modelId="{0CBCA707-6A98-451F-A441-B3137DD45CA8}" type="presOf" srcId="{C0054F6F-D8E3-450C-90A1-5E0B081309AA}" destId="{15751124-6E22-4BF4-BF81-8BE8D44040E5}" srcOrd="0" destOrd="0" presId="urn:microsoft.com/office/officeart/2005/8/layout/list1"/>
    <dgm:cxn modelId="{EEB74F12-3376-4A32-AB3B-4C1A4A52BF06}" type="presOf" srcId="{C99EBF84-90B7-4681-92DA-72315A8813DE}" destId="{868F0388-3C60-4404-9CE4-ED3035A74EF1}" srcOrd="0" destOrd="3" presId="urn:microsoft.com/office/officeart/2005/8/layout/list1"/>
    <dgm:cxn modelId="{19D8D618-D572-49DA-AD22-4E45C9BCB25A}" type="presOf" srcId="{0B3FF57B-A63D-45AA-9D96-75B8ACAFB129}" destId="{868F0388-3C60-4404-9CE4-ED3035A74EF1}" srcOrd="0" destOrd="1" presId="urn:microsoft.com/office/officeart/2005/8/layout/list1"/>
    <dgm:cxn modelId="{5C383039-5301-4940-9830-7E40D488FCEA}" srcId="{030D60ED-6533-4693-95E8-93112756D366}" destId="{4C0EE040-D129-4957-86AF-E42D8426D2A4}" srcOrd="0" destOrd="0" parTransId="{FBC7CD98-974E-4BD5-AF1C-55348F95DB69}" sibTransId="{29A6EAEF-CB24-469A-B2E0-37CF2B21762A}"/>
    <dgm:cxn modelId="{2C76223A-E770-4DA1-9CEA-E6C9BB5FCA4E}" srcId="{997F6E52-62F2-4F0D-A5BC-29962D99584B}" destId="{0B3FF57B-A63D-45AA-9D96-75B8ACAFB129}" srcOrd="0" destOrd="0" parTransId="{E8ED8A4B-301E-4F62-859B-8ACB29BAA565}" sibTransId="{2521A0F2-701F-4A0E-B5E4-521830E3CE6F}"/>
    <dgm:cxn modelId="{71B15360-F250-4670-9260-306259473308}" type="presOf" srcId="{030D60ED-6533-4693-95E8-93112756D366}" destId="{B648FAD7-FA42-4439-8A7B-BB3D3E126D1E}" srcOrd="0" destOrd="0" presId="urn:microsoft.com/office/officeart/2005/8/layout/list1"/>
    <dgm:cxn modelId="{292FD647-43C2-4446-A002-CF35F80941CB}" type="presOf" srcId="{6100835D-1DF2-4529-94B2-B6D2EC45BD47}" destId="{444DE17E-288A-4DCC-9A04-780E43677691}" srcOrd="0" destOrd="0" presId="urn:microsoft.com/office/officeart/2005/8/layout/list1"/>
    <dgm:cxn modelId="{35D5A16D-744D-408A-8C67-7F018B70BE84}" srcId="{BBB661B0-D00E-45D7-B51D-94889099E9C4}" destId="{6100835D-1DF2-4529-94B2-B6D2EC45BD47}" srcOrd="2" destOrd="0" parTransId="{4B9DA75E-3160-4DFE-B384-8B212D0E0B70}" sibTransId="{5F748A5B-0E0A-47CD-935B-8CA5BFB0D386}"/>
    <dgm:cxn modelId="{3F890974-3258-4C37-95E1-F56F366202F4}" type="presOf" srcId="{C0054F6F-D8E3-450C-90A1-5E0B081309AA}" destId="{CC1CAA11-087A-4786-AAF9-91617493C552}" srcOrd="1" destOrd="0" presId="urn:microsoft.com/office/officeart/2005/8/layout/list1"/>
    <dgm:cxn modelId="{446E5157-8555-4D72-8E3E-48A441EEF8FB}" srcId="{BBB661B0-D00E-45D7-B51D-94889099E9C4}" destId="{C0054F6F-D8E3-450C-90A1-5E0B081309AA}" srcOrd="0" destOrd="0" parTransId="{1FE3C746-7C34-4283-B993-57C796B5EDE2}" sibTransId="{D7540DB4-1A4A-4503-A53F-588250A8046A}"/>
    <dgm:cxn modelId="{D5FDFC59-54FA-4B4F-96C2-6A830C2D2D63}" type="presOf" srcId="{BBB661B0-D00E-45D7-B51D-94889099E9C4}" destId="{F8BBD915-806F-4E9F-A8FA-335F214A61D6}" srcOrd="0" destOrd="0" presId="urn:microsoft.com/office/officeart/2005/8/layout/list1"/>
    <dgm:cxn modelId="{5DE51E7D-4C29-4C46-ABFA-230DB6EEE1E5}" srcId="{C0054F6F-D8E3-450C-90A1-5E0B081309AA}" destId="{8A93B9D4-35D2-4785-AED8-3BBFD5CA7A13}" srcOrd="0" destOrd="0" parTransId="{E82530F3-3F57-44A8-BD54-CFDB4A66735B}" sibTransId="{05092508-EEC1-465C-B211-BC26C41E6065}"/>
    <dgm:cxn modelId="{8A0C0086-F988-4D4E-AE36-CECA09B5BC21}" type="presOf" srcId="{61646743-0B90-4052-99BF-D27EC0C87D3A}" destId="{32564AAB-F76E-433A-9A77-CACB4E010D5A}" srcOrd="0" destOrd="0" presId="urn:microsoft.com/office/officeart/2005/8/layout/list1"/>
    <dgm:cxn modelId="{E7599087-CF2C-4CDE-B74C-C8A633810B8E}" type="presOf" srcId="{D7909DA2-2100-490E-A7EF-A284B5F82853}" destId="{68DF69C8-5B4D-48BB-ACCD-1A7D118BEF21}" srcOrd="0" destOrd="2" presId="urn:microsoft.com/office/officeart/2005/8/layout/list1"/>
    <dgm:cxn modelId="{E673F289-BC6C-4B78-8544-5CC44576C396}" type="presOf" srcId="{4C0EE040-D129-4957-86AF-E42D8426D2A4}" destId="{B648FAD7-FA42-4439-8A7B-BB3D3E126D1E}" srcOrd="0" destOrd="1" presId="urn:microsoft.com/office/officeart/2005/8/layout/list1"/>
    <dgm:cxn modelId="{FB5BF48C-7E30-4863-9AE0-5F95CB97AD2C}" srcId="{BBB661B0-D00E-45D7-B51D-94889099E9C4}" destId="{61646743-0B90-4052-99BF-D27EC0C87D3A}" srcOrd="1" destOrd="0" parTransId="{28005D8F-B884-4129-AB49-E71236EAFB66}" sibTransId="{B438C662-3A43-485D-B233-4B834967395F}"/>
    <dgm:cxn modelId="{82E04998-4F34-4546-84FB-15BF53D59E11}" type="presOf" srcId="{F7E4656B-0C31-4B61-AAEC-14C930602B9C}" destId="{68DF69C8-5B4D-48BB-ACCD-1A7D118BEF21}" srcOrd="0" destOrd="3" presId="urn:microsoft.com/office/officeart/2005/8/layout/list1"/>
    <dgm:cxn modelId="{CC0F8AA9-0F41-4F7F-8672-EE75EF4AC964}" type="presOf" srcId="{6B021715-22ED-46B8-9A19-B46CCF2D8AC3}" destId="{68DF69C8-5B4D-48BB-ACCD-1A7D118BEF21}" srcOrd="0" destOrd="1" presId="urn:microsoft.com/office/officeart/2005/8/layout/list1"/>
    <dgm:cxn modelId="{B43C6BAB-D9C8-45D8-9705-E79ACDCC6DE6}" srcId="{6100835D-1DF2-4529-94B2-B6D2EC45BD47}" destId="{030D60ED-6533-4693-95E8-93112756D366}" srcOrd="0" destOrd="0" parTransId="{E2E0E895-8CA7-4A48-9E8E-B4EBBA25A187}" sibTransId="{56C8544A-54E3-4476-AE94-05B40387DC8C}"/>
    <dgm:cxn modelId="{4326E9AE-F09A-494D-825F-7D7D7442396A}" type="presOf" srcId="{C10441EA-D5A8-46E1-8A72-798C0851744C}" destId="{B648FAD7-FA42-4439-8A7B-BB3D3E126D1E}" srcOrd="0" destOrd="3" presId="urn:microsoft.com/office/officeart/2005/8/layout/list1"/>
    <dgm:cxn modelId="{CFBA00B6-D8FD-4C58-8AA1-3C2990EEA914}" srcId="{997F6E52-62F2-4F0D-A5BC-29962D99584B}" destId="{C99EBF84-90B7-4681-92DA-72315A8813DE}" srcOrd="2" destOrd="0" parTransId="{3AAC3B80-5FF8-4591-9F12-35887FE30E39}" sibTransId="{A55EFA73-5770-42D3-8A35-9E89B295A397}"/>
    <dgm:cxn modelId="{E2DD1FB7-0C37-47E9-88A2-CD15ED96E7C3}" srcId="{8A93B9D4-35D2-4785-AED8-3BBFD5CA7A13}" destId="{D7909DA2-2100-490E-A7EF-A284B5F82853}" srcOrd="1" destOrd="0" parTransId="{7ADA0495-373B-46AD-9C31-9B894625D6AA}" sibTransId="{CF6E5A7B-010B-4B17-8530-50DA633A49A6}"/>
    <dgm:cxn modelId="{02B9C4BA-0983-46D6-BC93-F0F7C026A854}" type="presOf" srcId="{19A9D4F2-4C42-496C-BA19-81696C645022}" destId="{868F0388-3C60-4404-9CE4-ED3035A74EF1}" srcOrd="0" destOrd="2" presId="urn:microsoft.com/office/officeart/2005/8/layout/list1"/>
    <dgm:cxn modelId="{896D94BE-B0C0-4440-AAB1-BA0C258C3571}" srcId="{997F6E52-62F2-4F0D-A5BC-29962D99584B}" destId="{19A9D4F2-4C42-496C-BA19-81696C645022}" srcOrd="1" destOrd="0" parTransId="{8273D1E5-318B-4C7D-9A0B-7E01F7F58784}" sibTransId="{66B4FBAE-058C-4BBF-9407-2E4EB9B9ED7F}"/>
    <dgm:cxn modelId="{31EB1DC0-D946-437C-8ACB-1443C612252E}" srcId="{8A93B9D4-35D2-4785-AED8-3BBFD5CA7A13}" destId="{6B021715-22ED-46B8-9A19-B46CCF2D8AC3}" srcOrd="0" destOrd="0" parTransId="{D6736517-D3D1-40C1-970D-0F2EFF43D158}" sibTransId="{3917C28A-BE8D-4608-BF91-D5F19F409B3B}"/>
    <dgm:cxn modelId="{1CBE72CF-A141-462E-9B79-B6E32623CC7B}" srcId="{61646743-0B90-4052-99BF-D27EC0C87D3A}" destId="{997F6E52-62F2-4F0D-A5BC-29962D99584B}" srcOrd="0" destOrd="0" parTransId="{565C994B-7DF4-4A48-BAA2-DF62FF2960BA}" sibTransId="{B37D21E2-F89B-40E9-B784-901AC6008FA5}"/>
    <dgm:cxn modelId="{8A0DDBD4-F593-4ECA-AB08-28C4CD06775D}" type="presOf" srcId="{61646743-0B90-4052-99BF-D27EC0C87D3A}" destId="{38614346-F438-4A7A-9402-F08AD4122DF8}" srcOrd="1" destOrd="0" presId="urn:microsoft.com/office/officeart/2005/8/layout/list1"/>
    <dgm:cxn modelId="{F4D3F5D6-B0D0-4645-935E-0240C6F27AEC}" type="presOf" srcId="{87916375-E83A-48D0-95FE-9D9AE7697173}" destId="{B648FAD7-FA42-4439-8A7B-BB3D3E126D1E}" srcOrd="0" destOrd="2" presId="urn:microsoft.com/office/officeart/2005/8/layout/list1"/>
    <dgm:cxn modelId="{04FCD1D7-5209-4418-9D5D-7229EEF4A913}" type="presOf" srcId="{8A93B9D4-35D2-4785-AED8-3BBFD5CA7A13}" destId="{68DF69C8-5B4D-48BB-ACCD-1A7D118BEF21}" srcOrd="0" destOrd="0" presId="urn:microsoft.com/office/officeart/2005/8/layout/list1"/>
    <dgm:cxn modelId="{F220FBDD-FDF9-4EC1-B9F5-691D0F88203C}" type="presOf" srcId="{997F6E52-62F2-4F0D-A5BC-29962D99584B}" destId="{868F0388-3C60-4404-9CE4-ED3035A74EF1}" srcOrd="0" destOrd="0" presId="urn:microsoft.com/office/officeart/2005/8/layout/list1"/>
    <dgm:cxn modelId="{2C245BE8-FBE6-4B89-A6C6-FC94A1C4F348}" type="presOf" srcId="{6100835D-1DF2-4529-94B2-B6D2EC45BD47}" destId="{855DA7B1-F326-412E-B286-5C63BD6DF8C3}" srcOrd="1" destOrd="0" presId="urn:microsoft.com/office/officeart/2005/8/layout/list1"/>
    <dgm:cxn modelId="{A2048AFF-6784-465B-9D9B-40D9C3581209}" srcId="{030D60ED-6533-4693-95E8-93112756D366}" destId="{87916375-E83A-48D0-95FE-9D9AE7697173}" srcOrd="1" destOrd="0" parTransId="{8B094149-D9F1-47EF-B94F-0D06FCC708FA}" sibTransId="{6C9CB77F-2FD0-40D4-8973-FE8F417F8DAE}"/>
    <dgm:cxn modelId="{2C3146C1-94BA-4DEC-9A73-89DF98B8403F}" type="presParOf" srcId="{F8BBD915-806F-4E9F-A8FA-335F214A61D6}" destId="{AE004AC3-CE64-4A36-9A2E-94AC65393185}" srcOrd="0" destOrd="0" presId="urn:microsoft.com/office/officeart/2005/8/layout/list1"/>
    <dgm:cxn modelId="{B39A17E5-DC00-41B2-B09E-8FFD0F4E08E7}" type="presParOf" srcId="{AE004AC3-CE64-4A36-9A2E-94AC65393185}" destId="{15751124-6E22-4BF4-BF81-8BE8D44040E5}" srcOrd="0" destOrd="0" presId="urn:microsoft.com/office/officeart/2005/8/layout/list1"/>
    <dgm:cxn modelId="{88BFD556-7112-489C-B153-489674D5DEDC}" type="presParOf" srcId="{AE004AC3-CE64-4A36-9A2E-94AC65393185}" destId="{CC1CAA11-087A-4786-AAF9-91617493C552}" srcOrd="1" destOrd="0" presId="urn:microsoft.com/office/officeart/2005/8/layout/list1"/>
    <dgm:cxn modelId="{94BA523C-EE53-4CF5-8E2A-3C2345BC3003}" type="presParOf" srcId="{F8BBD915-806F-4E9F-A8FA-335F214A61D6}" destId="{DAF80951-4F7D-46F0-AE26-F55164C3EF0F}" srcOrd="1" destOrd="0" presId="urn:microsoft.com/office/officeart/2005/8/layout/list1"/>
    <dgm:cxn modelId="{6C29AA65-9112-40E8-9FB4-C6BFC731F6E7}" type="presParOf" srcId="{F8BBD915-806F-4E9F-A8FA-335F214A61D6}" destId="{68DF69C8-5B4D-48BB-ACCD-1A7D118BEF21}" srcOrd="2" destOrd="0" presId="urn:microsoft.com/office/officeart/2005/8/layout/list1"/>
    <dgm:cxn modelId="{BD94279E-D74B-46AF-8086-E4C944E6C698}" type="presParOf" srcId="{F8BBD915-806F-4E9F-A8FA-335F214A61D6}" destId="{1A554C0B-176B-4D1E-A7FC-7142AEE1111C}" srcOrd="3" destOrd="0" presId="urn:microsoft.com/office/officeart/2005/8/layout/list1"/>
    <dgm:cxn modelId="{2B1AEEEF-6888-4964-9A31-D71FC7C05483}" type="presParOf" srcId="{F8BBD915-806F-4E9F-A8FA-335F214A61D6}" destId="{377BA028-DC74-4A57-A459-9B195BF565AA}" srcOrd="4" destOrd="0" presId="urn:microsoft.com/office/officeart/2005/8/layout/list1"/>
    <dgm:cxn modelId="{0F60979C-3EF2-4A04-81EE-274F59BAC459}" type="presParOf" srcId="{377BA028-DC74-4A57-A459-9B195BF565AA}" destId="{32564AAB-F76E-433A-9A77-CACB4E010D5A}" srcOrd="0" destOrd="0" presId="urn:microsoft.com/office/officeart/2005/8/layout/list1"/>
    <dgm:cxn modelId="{A68E448C-2A12-4136-A7E9-A5A5A576D131}" type="presParOf" srcId="{377BA028-DC74-4A57-A459-9B195BF565AA}" destId="{38614346-F438-4A7A-9402-F08AD4122DF8}" srcOrd="1" destOrd="0" presId="urn:microsoft.com/office/officeart/2005/8/layout/list1"/>
    <dgm:cxn modelId="{FA2BCFE8-54FE-4EBC-88C8-0FBBFE2568EA}" type="presParOf" srcId="{F8BBD915-806F-4E9F-A8FA-335F214A61D6}" destId="{31EF7258-1D1C-4098-8108-9631558C2F7A}" srcOrd="5" destOrd="0" presId="urn:microsoft.com/office/officeart/2005/8/layout/list1"/>
    <dgm:cxn modelId="{6C7F8ADC-8767-4000-9815-9E1B85DABE43}" type="presParOf" srcId="{F8BBD915-806F-4E9F-A8FA-335F214A61D6}" destId="{868F0388-3C60-4404-9CE4-ED3035A74EF1}" srcOrd="6" destOrd="0" presId="urn:microsoft.com/office/officeart/2005/8/layout/list1"/>
    <dgm:cxn modelId="{04311B4B-BAED-4BCA-B38D-425808AAB8F4}" type="presParOf" srcId="{F8BBD915-806F-4E9F-A8FA-335F214A61D6}" destId="{C3F6403A-D21E-491B-B32F-390B5DC71CAB}" srcOrd="7" destOrd="0" presId="urn:microsoft.com/office/officeart/2005/8/layout/list1"/>
    <dgm:cxn modelId="{2219AD78-6370-4447-8875-16DE31AAEEE5}" type="presParOf" srcId="{F8BBD915-806F-4E9F-A8FA-335F214A61D6}" destId="{08867F8A-CC1D-4F95-AF45-EB3F1956C715}" srcOrd="8" destOrd="0" presId="urn:microsoft.com/office/officeart/2005/8/layout/list1"/>
    <dgm:cxn modelId="{E8018559-4710-43CB-A30D-385EB12935EA}" type="presParOf" srcId="{08867F8A-CC1D-4F95-AF45-EB3F1956C715}" destId="{444DE17E-288A-4DCC-9A04-780E43677691}" srcOrd="0" destOrd="0" presId="urn:microsoft.com/office/officeart/2005/8/layout/list1"/>
    <dgm:cxn modelId="{031C34F1-F3CF-4498-A4BD-7ABBAF4A3961}" type="presParOf" srcId="{08867F8A-CC1D-4F95-AF45-EB3F1956C715}" destId="{855DA7B1-F326-412E-B286-5C63BD6DF8C3}" srcOrd="1" destOrd="0" presId="urn:microsoft.com/office/officeart/2005/8/layout/list1"/>
    <dgm:cxn modelId="{F60A4A88-A6B7-40AF-9EC8-5336D873F1BB}" type="presParOf" srcId="{F8BBD915-806F-4E9F-A8FA-335F214A61D6}" destId="{E80BA15A-2906-4489-88BC-49942D38E76E}" srcOrd="9" destOrd="0" presId="urn:microsoft.com/office/officeart/2005/8/layout/list1"/>
    <dgm:cxn modelId="{7A3C242B-2959-49B8-8813-41FFC7FB1BD3}" type="presParOf" srcId="{F8BBD915-806F-4E9F-A8FA-335F214A61D6}" destId="{B648FAD7-FA42-4439-8A7B-BB3D3E126D1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A72DFEE-B1C4-42D9-92F8-C4E83F3845A5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4F28684-E46E-4A28-A736-968B9AF24C7F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重点掌握</a:t>
          </a:r>
        </a:p>
      </dgm:t>
    </dgm:pt>
    <dgm:pt modelId="{DFA3F2EE-0F8C-4151-BE5D-935917620357}" type="parTrans" cxnId="{CF9FDEE0-702A-49DE-A083-510C7354199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7516518-ACBB-4BAC-ABE6-E538B9A2EAE9}" type="sibTrans" cxnId="{CF9FDEE0-702A-49DE-A083-510C7354199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A5BC8E0A-D70F-45A2-84EE-30E460FB8BC6}">
      <dgm:prSet phldrT="[文本]" custT="1"/>
      <dgm:spPr/>
      <dgm:t>
        <a:bodyPr bIns="396000"/>
        <a:lstStyle/>
        <a:p>
          <a:pPr>
            <a:lnSpc>
              <a:spcPct val="100000"/>
            </a:lnSpc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源程序从写出到执行的过程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A0C686FF-912F-4054-A9D2-DD68D98DCC2C}" type="parTrans" cxnId="{F58252A7-3BDA-438B-8C1E-40A9F3DD461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AA32512-067D-40DA-9AB4-6E011D391325}" type="sibTrans" cxnId="{F58252A7-3BDA-438B-8C1E-40A9F3DD461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33A31949-E6FC-4FD9-A924-7546CB3E7B2B}">
      <dgm:prSet custT="1"/>
      <dgm:spPr/>
      <dgm:t>
        <a:bodyPr/>
        <a:lstStyle/>
        <a:p>
          <a:r>
            <a:rPr kumimoji="0" lang="zh-CN" altLang="en-US" sz="2000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一般掌握</a:t>
          </a:r>
          <a:endParaRPr kumimoji="0" lang="en-US" altLang="zh-CN" sz="2000" b="1" cap="all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DCB0BAEB-7DF4-4B60-AAEF-FF330C3EE2D8}" type="parTrans" cxnId="{54DD7E98-8CBF-4E97-8065-ED8562CE2E20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BCAFD9-4926-4664-80CC-8998D55AED6D}" type="sibTrans" cxnId="{54DD7E98-8CBF-4E97-8065-ED8562CE2E20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CE7401-41BD-4F8E-89E7-B11703E6BBA7}">
      <dgm:prSet custT="1"/>
      <dgm:spPr/>
      <dgm:t>
        <a:bodyPr/>
        <a:lstStyle/>
        <a:p>
          <a:r>
            <a: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rPr>
            <a:t>谁将可执行文件中的程序装载进入内存并使它运行？</a:t>
          </a:r>
          <a:endParaRPr kumimoji="0" lang="en-US" altLang="zh-CN" sz="1800" b="0" cap="all" dirty="0">
            <a:effectLst/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41C0C4E8-EC9D-4B68-B7C4-5E8DF44A3593}" type="parTrans" cxnId="{FA7EBCA2-FB7D-4015-8B96-2F73DBF421F1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CC08B0-0ED5-4844-9BA1-F6E8056639DA}" type="sibTrans" cxnId="{FA7EBCA2-FB7D-4015-8B96-2F73DBF421F1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30B084-FEBC-476D-8227-94A3EACDFDA1}">
      <dgm:prSet custT="1"/>
      <dgm:spPr/>
      <dgm:t>
        <a:bodyPr bIns="396000"/>
        <a:lstStyle/>
        <a:p>
          <a:pPr>
            <a:lnSpc>
              <a:spcPct val="100000"/>
            </a:lnSpc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源程序基本框架</a:t>
          </a:r>
        </a:p>
      </dgm:t>
    </dgm:pt>
    <dgm:pt modelId="{59B71B68-2621-4FE8-A535-E869A83B7ECE}" type="parTrans" cxnId="{B436EEFF-85E0-4A11-9EE7-812AF9FC0477}">
      <dgm:prSet/>
      <dgm:spPr/>
      <dgm:t>
        <a:bodyPr/>
        <a:lstStyle/>
        <a:p>
          <a:endParaRPr lang="zh-CN" altLang="en-US" sz="1800"/>
        </a:p>
      </dgm:t>
    </dgm:pt>
    <dgm:pt modelId="{ADC49E73-63CE-4D52-8028-68EFA2A89178}" type="sibTrans" cxnId="{B436EEFF-85E0-4A11-9EE7-812AF9FC0477}">
      <dgm:prSet/>
      <dgm:spPr/>
      <dgm:t>
        <a:bodyPr/>
        <a:lstStyle/>
        <a:p>
          <a:endParaRPr lang="zh-CN" altLang="en-US" sz="1800"/>
        </a:p>
      </dgm:t>
    </dgm:pt>
    <dgm:pt modelId="{BAA1C442-F19D-47B2-B5B4-2275D78ED0E6}">
      <dgm:prSet custT="1"/>
      <dgm:spPr/>
      <dgm:t>
        <a:bodyPr bIns="396000"/>
        <a:lstStyle/>
        <a:p>
          <a:pPr>
            <a:lnSpc>
              <a:spcPct val="100000"/>
            </a:lnSpc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在不同环境中编辑、编译连接和运行程序</a:t>
          </a:r>
        </a:p>
      </dgm:t>
    </dgm:pt>
    <dgm:pt modelId="{6EDC5903-32F5-4A88-A34A-0D14DF73E434}" type="parTrans" cxnId="{03EEC6EA-6891-420D-8A36-EDF1407B328A}">
      <dgm:prSet/>
      <dgm:spPr/>
      <dgm:t>
        <a:bodyPr/>
        <a:lstStyle/>
        <a:p>
          <a:endParaRPr lang="zh-CN" altLang="en-US" sz="1800"/>
        </a:p>
      </dgm:t>
    </dgm:pt>
    <dgm:pt modelId="{06312D8B-F767-4941-8A7B-966A31E46DD4}" type="sibTrans" cxnId="{03EEC6EA-6891-420D-8A36-EDF1407B328A}">
      <dgm:prSet/>
      <dgm:spPr/>
      <dgm:t>
        <a:bodyPr/>
        <a:lstStyle/>
        <a:p>
          <a:endParaRPr lang="zh-CN" altLang="en-US" sz="1800"/>
        </a:p>
      </dgm:t>
    </dgm:pt>
    <dgm:pt modelId="{5DEB43AD-B36E-4EFB-896E-F410D8061673}">
      <dgm:prSet custT="1"/>
      <dgm:spPr/>
      <dgm:t>
        <a:bodyPr bIns="396000"/>
        <a:lstStyle/>
        <a:p>
          <a:pPr>
            <a:lnSpc>
              <a:spcPct val="100000"/>
            </a:lnSpc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程序执行过程的跟踪</a:t>
          </a:r>
        </a:p>
      </dgm:t>
    </dgm:pt>
    <dgm:pt modelId="{397461B8-A598-478D-B9F0-71B66334793C}" type="parTrans" cxnId="{8DF972A9-A4C5-44AC-AD44-16AA5D1B13F3}">
      <dgm:prSet/>
      <dgm:spPr/>
      <dgm:t>
        <a:bodyPr/>
        <a:lstStyle/>
        <a:p>
          <a:endParaRPr lang="zh-CN" altLang="en-US" sz="1800"/>
        </a:p>
      </dgm:t>
    </dgm:pt>
    <dgm:pt modelId="{0C6D2C9C-2DA6-410C-B956-6603BC7D61F5}" type="sibTrans" cxnId="{8DF972A9-A4C5-44AC-AD44-16AA5D1B13F3}">
      <dgm:prSet/>
      <dgm:spPr/>
      <dgm:t>
        <a:bodyPr/>
        <a:lstStyle/>
        <a:p>
          <a:endParaRPr lang="zh-CN" altLang="en-US" sz="1800"/>
        </a:p>
      </dgm:t>
    </dgm:pt>
    <dgm:pt modelId="{2A9B0C48-3CD2-45DB-84F3-BBB37661FB78}" type="pres">
      <dgm:prSet presAssocID="{BA72DFEE-B1C4-42D9-92F8-C4E83F3845A5}" presName="linear" presStyleCnt="0">
        <dgm:presLayoutVars>
          <dgm:dir/>
          <dgm:animLvl val="lvl"/>
          <dgm:resizeHandles val="exact"/>
        </dgm:presLayoutVars>
      </dgm:prSet>
      <dgm:spPr/>
    </dgm:pt>
    <dgm:pt modelId="{1924FB08-A404-4B41-A7E1-B1F099A2B433}" type="pres">
      <dgm:prSet presAssocID="{84F28684-E46E-4A28-A736-968B9AF24C7F}" presName="parentLin" presStyleCnt="0"/>
      <dgm:spPr/>
    </dgm:pt>
    <dgm:pt modelId="{D426B0FD-8C4B-4F28-9D3B-CC81672F2801}" type="pres">
      <dgm:prSet presAssocID="{84F28684-E46E-4A28-A736-968B9AF24C7F}" presName="parentLeftMargin" presStyleLbl="node1" presStyleIdx="0" presStyleCnt="2"/>
      <dgm:spPr/>
    </dgm:pt>
    <dgm:pt modelId="{1E024B8F-F405-4665-8470-729AF7D07A42}" type="pres">
      <dgm:prSet presAssocID="{84F28684-E46E-4A28-A736-968B9AF24C7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019D026-F7B2-4DCA-9F0C-35E62514EE07}" type="pres">
      <dgm:prSet presAssocID="{84F28684-E46E-4A28-A736-968B9AF24C7F}" presName="negativeSpace" presStyleCnt="0"/>
      <dgm:spPr/>
    </dgm:pt>
    <dgm:pt modelId="{993CC704-7408-4ADA-BABE-6D36B74142A4}" type="pres">
      <dgm:prSet presAssocID="{84F28684-E46E-4A28-A736-968B9AF24C7F}" presName="childText" presStyleLbl="conFgAcc1" presStyleIdx="0" presStyleCnt="2">
        <dgm:presLayoutVars>
          <dgm:bulletEnabled val="1"/>
        </dgm:presLayoutVars>
      </dgm:prSet>
      <dgm:spPr/>
    </dgm:pt>
    <dgm:pt modelId="{CA9EF220-D9BD-44B1-9203-3DE644BF2149}" type="pres">
      <dgm:prSet presAssocID="{B7516518-ACBB-4BAC-ABE6-E538B9A2EAE9}" presName="spaceBetweenRectangles" presStyleCnt="0"/>
      <dgm:spPr/>
    </dgm:pt>
    <dgm:pt modelId="{D313DC7F-288E-4BD7-82F2-AF6FF9727E47}" type="pres">
      <dgm:prSet presAssocID="{33A31949-E6FC-4FD9-A924-7546CB3E7B2B}" presName="parentLin" presStyleCnt="0"/>
      <dgm:spPr/>
    </dgm:pt>
    <dgm:pt modelId="{E489E0D2-A074-481F-B1AA-B48155D9C34E}" type="pres">
      <dgm:prSet presAssocID="{33A31949-E6FC-4FD9-A924-7546CB3E7B2B}" presName="parentLeftMargin" presStyleLbl="node1" presStyleIdx="0" presStyleCnt="2"/>
      <dgm:spPr/>
    </dgm:pt>
    <dgm:pt modelId="{A4C37C4A-884F-40C3-881B-0244159085DA}" type="pres">
      <dgm:prSet presAssocID="{33A31949-E6FC-4FD9-A924-7546CB3E7B2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0620539-5EB6-44D1-A1F0-94A9109629DC}" type="pres">
      <dgm:prSet presAssocID="{33A31949-E6FC-4FD9-A924-7546CB3E7B2B}" presName="negativeSpace" presStyleCnt="0"/>
      <dgm:spPr/>
    </dgm:pt>
    <dgm:pt modelId="{BEEE873F-AF20-436B-B729-26BB9BC5F165}" type="pres">
      <dgm:prSet presAssocID="{33A31949-E6FC-4FD9-A924-7546CB3E7B2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C610B12-8A84-4972-B0BA-88E9BEF93564}" type="presOf" srcId="{BA72DFEE-B1C4-42D9-92F8-C4E83F3845A5}" destId="{2A9B0C48-3CD2-45DB-84F3-BBB37661FB78}" srcOrd="0" destOrd="0" presId="urn:microsoft.com/office/officeart/2005/8/layout/list1"/>
    <dgm:cxn modelId="{767CD418-27BA-41E4-A5C4-60B2E08AECF9}" type="presOf" srcId="{BAA1C442-F19D-47B2-B5B4-2275D78ED0E6}" destId="{993CC704-7408-4ADA-BABE-6D36B74142A4}" srcOrd="0" destOrd="2" presId="urn:microsoft.com/office/officeart/2005/8/layout/list1"/>
    <dgm:cxn modelId="{3CF02F1A-99DA-48F9-903E-C96DFF48D6B4}" type="presOf" srcId="{8FCE7401-41BD-4F8E-89E7-B11703E6BBA7}" destId="{BEEE873F-AF20-436B-B729-26BB9BC5F165}" srcOrd="0" destOrd="0" presId="urn:microsoft.com/office/officeart/2005/8/layout/list1"/>
    <dgm:cxn modelId="{9458DC22-F0E7-4794-9EC1-0E23386DDB38}" type="presOf" srcId="{33A31949-E6FC-4FD9-A924-7546CB3E7B2B}" destId="{A4C37C4A-884F-40C3-881B-0244159085DA}" srcOrd="1" destOrd="0" presId="urn:microsoft.com/office/officeart/2005/8/layout/list1"/>
    <dgm:cxn modelId="{7466682D-2EE1-4BDE-9B83-5FD39ABD4E66}" type="presOf" srcId="{7E30B084-FEBC-476D-8227-94A3EACDFDA1}" destId="{993CC704-7408-4ADA-BABE-6D36B74142A4}" srcOrd="0" destOrd="1" presId="urn:microsoft.com/office/officeart/2005/8/layout/list1"/>
    <dgm:cxn modelId="{D6952F75-B27E-4CF6-9536-449A5DE8B2AA}" type="presOf" srcId="{5DEB43AD-B36E-4EFB-896E-F410D8061673}" destId="{993CC704-7408-4ADA-BABE-6D36B74142A4}" srcOrd="0" destOrd="3" presId="urn:microsoft.com/office/officeart/2005/8/layout/list1"/>
    <dgm:cxn modelId="{D06A027A-175B-4CA4-9F5E-9A18D9831207}" type="presOf" srcId="{33A31949-E6FC-4FD9-A924-7546CB3E7B2B}" destId="{E489E0D2-A074-481F-B1AA-B48155D9C34E}" srcOrd="0" destOrd="0" presId="urn:microsoft.com/office/officeart/2005/8/layout/list1"/>
    <dgm:cxn modelId="{B945D790-3E73-43C1-8612-4807DEA71EDF}" type="presOf" srcId="{A5BC8E0A-D70F-45A2-84EE-30E460FB8BC6}" destId="{993CC704-7408-4ADA-BABE-6D36B74142A4}" srcOrd="0" destOrd="0" presId="urn:microsoft.com/office/officeart/2005/8/layout/list1"/>
    <dgm:cxn modelId="{54DD7E98-8CBF-4E97-8065-ED8562CE2E20}" srcId="{BA72DFEE-B1C4-42D9-92F8-C4E83F3845A5}" destId="{33A31949-E6FC-4FD9-A924-7546CB3E7B2B}" srcOrd="1" destOrd="0" parTransId="{DCB0BAEB-7DF4-4B60-AAEF-FF330C3EE2D8}" sibTransId="{0BBCAFD9-4926-4664-80CC-8998D55AED6D}"/>
    <dgm:cxn modelId="{FA7EBCA2-FB7D-4015-8B96-2F73DBF421F1}" srcId="{33A31949-E6FC-4FD9-A924-7546CB3E7B2B}" destId="{8FCE7401-41BD-4F8E-89E7-B11703E6BBA7}" srcOrd="0" destOrd="0" parTransId="{41C0C4E8-EC9D-4B68-B7C4-5E8DF44A3593}" sibTransId="{3FCC08B0-0ED5-4844-9BA1-F6E8056639DA}"/>
    <dgm:cxn modelId="{F58252A7-3BDA-438B-8C1E-40A9F3DD4616}" srcId="{84F28684-E46E-4A28-A736-968B9AF24C7F}" destId="{A5BC8E0A-D70F-45A2-84EE-30E460FB8BC6}" srcOrd="0" destOrd="0" parTransId="{A0C686FF-912F-4054-A9D2-DD68D98DCC2C}" sibTransId="{BAA32512-067D-40DA-9AB4-6E011D391325}"/>
    <dgm:cxn modelId="{8DF972A9-A4C5-44AC-AD44-16AA5D1B13F3}" srcId="{84F28684-E46E-4A28-A736-968B9AF24C7F}" destId="{5DEB43AD-B36E-4EFB-896E-F410D8061673}" srcOrd="3" destOrd="0" parTransId="{397461B8-A598-478D-B9F0-71B66334793C}" sibTransId="{0C6D2C9C-2DA6-410C-B956-6603BC7D61F5}"/>
    <dgm:cxn modelId="{E318C3B5-20FC-4F32-9B29-030AB06B2593}" type="presOf" srcId="{84F28684-E46E-4A28-A736-968B9AF24C7F}" destId="{D426B0FD-8C4B-4F28-9D3B-CC81672F2801}" srcOrd="0" destOrd="0" presId="urn:microsoft.com/office/officeart/2005/8/layout/list1"/>
    <dgm:cxn modelId="{61726FC3-6324-4883-9547-E6444DCE19B3}" type="presOf" srcId="{84F28684-E46E-4A28-A736-968B9AF24C7F}" destId="{1E024B8F-F405-4665-8470-729AF7D07A42}" srcOrd="1" destOrd="0" presId="urn:microsoft.com/office/officeart/2005/8/layout/list1"/>
    <dgm:cxn modelId="{CF9FDEE0-702A-49DE-A083-510C73541996}" srcId="{BA72DFEE-B1C4-42D9-92F8-C4E83F3845A5}" destId="{84F28684-E46E-4A28-A736-968B9AF24C7F}" srcOrd="0" destOrd="0" parTransId="{DFA3F2EE-0F8C-4151-BE5D-935917620357}" sibTransId="{B7516518-ACBB-4BAC-ABE6-E538B9A2EAE9}"/>
    <dgm:cxn modelId="{03EEC6EA-6891-420D-8A36-EDF1407B328A}" srcId="{84F28684-E46E-4A28-A736-968B9AF24C7F}" destId="{BAA1C442-F19D-47B2-B5B4-2275D78ED0E6}" srcOrd="2" destOrd="0" parTransId="{6EDC5903-32F5-4A88-A34A-0D14DF73E434}" sibTransId="{06312D8B-F767-4941-8A7B-966A31E46DD4}"/>
    <dgm:cxn modelId="{B436EEFF-85E0-4A11-9EE7-812AF9FC0477}" srcId="{84F28684-E46E-4A28-A736-968B9AF24C7F}" destId="{7E30B084-FEBC-476D-8227-94A3EACDFDA1}" srcOrd="1" destOrd="0" parTransId="{59B71B68-2621-4FE8-A535-E869A83B7ECE}" sibTransId="{ADC49E73-63CE-4D52-8028-68EFA2A89178}"/>
    <dgm:cxn modelId="{80DEAA2D-D5EF-4105-92E4-0A8FA690DED4}" type="presParOf" srcId="{2A9B0C48-3CD2-45DB-84F3-BBB37661FB78}" destId="{1924FB08-A404-4B41-A7E1-B1F099A2B433}" srcOrd="0" destOrd="0" presId="urn:microsoft.com/office/officeart/2005/8/layout/list1"/>
    <dgm:cxn modelId="{3A650B69-00E1-4B11-A365-C088AC2FFD3D}" type="presParOf" srcId="{1924FB08-A404-4B41-A7E1-B1F099A2B433}" destId="{D426B0FD-8C4B-4F28-9D3B-CC81672F2801}" srcOrd="0" destOrd="0" presId="urn:microsoft.com/office/officeart/2005/8/layout/list1"/>
    <dgm:cxn modelId="{C9C07FCC-4167-4BA2-A325-E82BC8AFB7C8}" type="presParOf" srcId="{1924FB08-A404-4B41-A7E1-B1F099A2B433}" destId="{1E024B8F-F405-4665-8470-729AF7D07A42}" srcOrd="1" destOrd="0" presId="urn:microsoft.com/office/officeart/2005/8/layout/list1"/>
    <dgm:cxn modelId="{52E7D26F-951A-4B66-A3E9-FFC285033272}" type="presParOf" srcId="{2A9B0C48-3CD2-45DB-84F3-BBB37661FB78}" destId="{2019D026-F7B2-4DCA-9F0C-35E62514EE07}" srcOrd="1" destOrd="0" presId="urn:microsoft.com/office/officeart/2005/8/layout/list1"/>
    <dgm:cxn modelId="{284FE938-79D5-4947-AB29-A7A7A2CF914D}" type="presParOf" srcId="{2A9B0C48-3CD2-45DB-84F3-BBB37661FB78}" destId="{993CC704-7408-4ADA-BABE-6D36B74142A4}" srcOrd="2" destOrd="0" presId="urn:microsoft.com/office/officeart/2005/8/layout/list1"/>
    <dgm:cxn modelId="{632ADB20-F205-4A55-A8EE-21F240819104}" type="presParOf" srcId="{2A9B0C48-3CD2-45DB-84F3-BBB37661FB78}" destId="{CA9EF220-D9BD-44B1-9203-3DE644BF2149}" srcOrd="3" destOrd="0" presId="urn:microsoft.com/office/officeart/2005/8/layout/list1"/>
    <dgm:cxn modelId="{D930040D-6300-4546-9F37-449788D9B903}" type="presParOf" srcId="{2A9B0C48-3CD2-45DB-84F3-BBB37661FB78}" destId="{D313DC7F-288E-4BD7-82F2-AF6FF9727E47}" srcOrd="4" destOrd="0" presId="urn:microsoft.com/office/officeart/2005/8/layout/list1"/>
    <dgm:cxn modelId="{0D065961-E347-4D7D-9CF1-CDEFE43CF7A9}" type="presParOf" srcId="{D313DC7F-288E-4BD7-82F2-AF6FF9727E47}" destId="{E489E0D2-A074-481F-B1AA-B48155D9C34E}" srcOrd="0" destOrd="0" presId="urn:microsoft.com/office/officeart/2005/8/layout/list1"/>
    <dgm:cxn modelId="{D0697697-46FC-4C28-81D1-17FBB218EADF}" type="presParOf" srcId="{D313DC7F-288E-4BD7-82F2-AF6FF9727E47}" destId="{A4C37C4A-884F-40C3-881B-0244159085DA}" srcOrd="1" destOrd="0" presId="urn:microsoft.com/office/officeart/2005/8/layout/list1"/>
    <dgm:cxn modelId="{0AA6183D-8225-4C3C-85EA-BB417C7FAD23}" type="presParOf" srcId="{2A9B0C48-3CD2-45DB-84F3-BBB37661FB78}" destId="{90620539-5EB6-44D1-A1F0-94A9109629DC}" srcOrd="5" destOrd="0" presId="urn:microsoft.com/office/officeart/2005/8/layout/list1"/>
    <dgm:cxn modelId="{C8421663-AC33-480C-8329-35F3809040D9}" type="presParOf" srcId="{2A9B0C48-3CD2-45DB-84F3-BBB37661FB78}" destId="{BEEE873F-AF20-436B-B729-26BB9BC5F1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A72DFEE-B1C4-42D9-92F8-C4E83F3845A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4F28684-E46E-4A28-A736-968B9AF24C7F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重点掌握</a:t>
          </a:r>
        </a:p>
      </dgm:t>
    </dgm:pt>
    <dgm:pt modelId="{DFA3F2EE-0F8C-4151-BE5D-935917620357}" type="parTrans" cxnId="{CF9FDEE0-702A-49DE-A083-510C7354199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7516518-ACBB-4BAC-ABE6-E538B9A2EAE9}" type="sibTrans" cxnId="{CF9FDEE0-702A-49DE-A083-510C7354199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A5BC8E0A-D70F-45A2-84EE-30E460FB8BC6}">
      <dgm:prSet phldrT="[文本]" custT="1"/>
      <dgm:spPr/>
      <dgm:t>
        <a:bodyPr bIns="396000"/>
        <a:lstStyle/>
        <a:p>
          <a:pPr>
            <a:lnSpc>
              <a:spcPct val="100000"/>
            </a:lnSpc>
          </a:pP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CX+</a:t>
          </a:r>
          <a:r>
            <a:rPr lang="en-US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LOOP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实现循环编程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A0C686FF-912F-4054-A9D2-DD68D98DCC2C}" type="parTrans" cxnId="{F58252A7-3BDA-438B-8C1E-40A9F3DD461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AA32512-067D-40DA-9AB4-6E011D391325}" type="sibTrans" cxnId="{F58252A7-3BDA-438B-8C1E-40A9F3DD461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33A31949-E6FC-4FD9-A924-7546CB3E7B2B}">
      <dgm:prSet custT="1"/>
      <dgm:spPr/>
      <dgm:t>
        <a:bodyPr/>
        <a:lstStyle/>
        <a:p>
          <a:r>
            <a:rPr kumimoji="0" lang="zh-CN" altLang="en-US" sz="2000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一般掌握</a:t>
          </a:r>
          <a:endParaRPr kumimoji="0" lang="en-US" altLang="zh-CN" sz="2000" b="1" cap="all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DCB0BAEB-7DF4-4B60-AAEF-FF330C3EE2D8}" type="parTrans" cxnId="{54DD7E98-8CBF-4E97-8065-ED8562CE2E20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BCAFD9-4926-4664-80CC-8998D55AED6D}" type="sibTrans" cxnId="{54DD7E98-8CBF-4E97-8065-ED8562CE2E20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CE7401-41BD-4F8E-89E7-B11703E6BBA7}">
      <dgm:prSet custT="1"/>
      <dgm:spPr/>
      <dgm:t>
        <a:bodyPr/>
        <a:lstStyle/>
        <a:p>
          <a:r>
            <a:rPr kumimoji="0" lang="en-US" altLang="zh-CN" sz="1800" b="0" cap="all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5.7  </a:t>
          </a:r>
          <a:r>
            <a:rPr kumimoji="0" lang="zh-CN" altLang="zh-CN" sz="1800" b="0" cap="all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一段安全的空间 </a:t>
          </a:r>
          <a:endParaRPr kumimoji="0" lang="en-US" altLang="zh-CN" sz="1800" b="0" cap="all" dirty="0">
            <a:effectLst/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41C0C4E8-EC9D-4B68-B7C4-5E8DF44A3593}" type="parTrans" cxnId="{FA7EBCA2-FB7D-4015-8B96-2F73DBF421F1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CC08B0-0ED5-4844-9BA1-F6E8056639DA}" type="sibTrans" cxnId="{FA7EBCA2-FB7D-4015-8B96-2F73DBF421F1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E6B4D2-9B5C-4C20-AE72-3FE1BB3223D4}">
      <dgm:prSet phldrT="[文本]" custT="1"/>
      <dgm:spPr/>
      <dgm:t>
        <a:bodyPr bIns="396000"/>
        <a:lstStyle/>
        <a:p>
          <a:pPr>
            <a:lnSpc>
              <a:spcPct val="100000"/>
            </a:lnSpc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通过修改</a:t>
          </a:r>
          <a:r>
            <a:rPr lang="en-US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BX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的内容，使得 </a:t>
          </a:r>
          <a:r>
            <a:rPr lang="en-US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[BX] 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遍历指定的内存单元</a:t>
          </a:r>
        </a:p>
      </dgm:t>
    </dgm:pt>
    <dgm:pt modelId="{ADDE131F-E901-4060-A6F8-03697BA28D06}" type="parTrans" cxnId="{92A70E72-F192-4240-ACAC-1B6108C43F66}">
      <dgm:prSet/>
      <dgm:spPr/>
      <dgm:t>
        <a:bodyPr/>
        <a:lstStyle/>
        <a:p>
          <a:endParaRPr lang="zh-CN" altLang="en-US"/>
        </a:p>
      </dgm:t>
    </dgm:pt>
    <dgm:pt modelId="{2AEF481A-2F38-41E2-95E2-BE2746DEA2B5}" type="sibTrans" cxnId="{92A70E72-F192-4240-ACAC-1B6108C43F66}">
      <dgm:prSet/>
      <dgm:spPr/>
      <dgm:t>
        <a:bodyPr/>
        <a:lstStyle/>
        <a:p>
          <a:endParaRPr lang="zh-CN" altLang="en-US"/>
        </a:p>
      </dgm:t>
    </dgm:pt>
    <dgm:pt modelId="{519D388F-038D-4B5A-9847-2E1A09D9D79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段前缀的含义和使用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48C0A14E-2206-4DDC-B098-7EA5F8ECFDAE}" type="parTrans" cxnId="{2E9637C0-C265-41BA-9C9B-9744F52702D9}">
      <dgm:prSet/>
      <dgm:spPr/>
      <dgm:t>
        <a:bodyPr/>
        <a:lstStyle/>
        <a:p>
          <a:endParaRPr lang="zh-CN" altLang="en-US"/>
        </a:p>
      </dgm:t>
    </dgm:pt>
    <dgm:pt modelId="{7DF17A84-4113-471A-B929-C6C1D437DDF7}" type="sibTrans" cxnId="{2E9637C0-C265-41BA-9C9B-9744F52702D9}">
      <dgm:prSet/>
      <dgm:spPr/>
      <dgm:t>
        <a:bodyPr/>
        <a:lstStyle/>
        <a:p>
          <a:endParaRPr lang="zh-CN" altLang="en-US"/>
        </a:p>
      </dgm:t>
    </dgm:pt>
    <dgm:pt modelId="{6CD65348-4DA0-49F0-832C-91777387E0C5}">
      <dgm:prSet custT="1"/>
      <dgm:spPr/>
      <dgm:t>
        <a:bodyPr/>
        <a:lstStyle/>
        <a:p>
          <a:endParaRPr kumimoji="0" lang="zh-CN" altLang="zh-CN" sz="1800" b="0" cap="all" dirty="0">
            <a:effectLst/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FB2F573B-E705-4AE4-9CC3-34588A7EC1F5}" type="parTrans" cxnId="{A370FFDF-02DE-4B99-8616-82DC3972E157}">
      <dgm:prSet/>
      <dgm:spPr/>
      <dgm:t>
        <a:bodyPr/>
        <a:lstStyle/>
        <a:p>
          <a:endParaRPr lang="zh-CN" altLang="en-US"/>
        </a:p>
      </dgm:t>
    </dgm:pt>
    <dgm:pt modelId="{527E18EB-A5B1-469F-90EF-BED36DC225DA}" type="sibTrans" cxnId="{A370FFDF-02DE-4B99-8616-82DC3972E157}">
      <dgm:prSet/>
      <dgm:spPr/>
      <dgm:t>
        <a:bodyPr/>
        <a:lstStyle/>
        <a:p>
          <a:endParaRPr lang="zh-CN" altLang="en-US"/>
        </a:p>
      </dgm:t>
    </dgm:pt>
    <dgm:pt modelId="{2A9B0C48-3CD2-45DB-84F3-BBB37661FB78}" type="pres">
      <dgm:prSet presAssocID="{BA72DFEE-B1C4-42D9-92F8-C4E83F3845A5}" presName="linear" presStyleCnt="0">
        <dgm:presLayoutVars>
          <dgm:dir/>
          <dgm:animLvl val="lvl"/>
          <dgm:resizeHandles val="exact"/>
        </dgm:presLayoutVars>
      </dgm:prSet>
      <dgm:spPr/>
    </dgm:pt>
    <dgm:pt modelId="{1924FB08-A404-4B41-A7E1-B1F099A2B433}" type="pres">
      <dgm:prSet presAssocID="{84F28684-E46E-4A28-A736-968B9AF24C7F}" presName="parentLin" presStyleCnt="0"/>
      <dgm:spPr/>
    </dgm:pt>
    <dgm:pt modelId="{D426B0FD-8C4B-4F28-9D3B-CC81672F2801}" type="pres">
      <dgm:prSet presAssocID="{84F28684-E46E-4A28-A736-968B9AF24C7F}" presName="parentLeftMargin" presStyleLbl="node1" presStyleIdx="0" presStyleCnt="2"/>
      <dgm:spPr/>
    </dgm:pt>
    <dgm:pt modelId="{1E024B8F-F405-4665-8470-729AF7D07A42}" type="pres">
      <dgm:prSet presAssocID="{84F28684-E46E-4A28-A736-968B9AF24C7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019D026-F7B2-4DCA-9F0C-35E62514EE07}" type="pres">
      <dgm:prSet presAssocID="{84F28684-E46E-4A28-A736-968B9AF24C7F}" presName="negativeSpace" presStyleCnt="0"/>
      <dgm:spPr/>
    </dgm:pt>
    <dgm:pt modelId="{993CC704-7408-4ADA-BABE-6D36B74142A4}" type="pres">
      <dgm:prSet presAssocID="{84F28684-E46E-4A28-A736-968B9AF24C7F}" presName="childText" presStyleLbl="conFgAcc1" presStyleIdx="0" presStyleCnt="2">
        <dgm:presLayoutVars>
          <dgm:bulletEnabled val="1"/>
        </dgm:presLayoutVars>
      </dgm:prSet>
      <dgm:spPr/>
    </dgm:pt>
    <dgm:pt modelId="{CA9EF220-D9BD-44B1-9203-3DE644BF2149}" type="pres">
      <dgm:prSet presAssocID="{B7516518-ACBB-4BAC-ABE6-E538B9A2EAE9}" presName="spaceBetweenRectangles" presStyleCnt="0"/>
      <dgm:spPr/>
    </dgm:pt>
    <dgm:pt modelId="{D313DC7F-288E-4BD7-82F2-AF6FF9727E47}" type="pres">
      <dgm:prSet presAssocID="{33A31949-E6FC-4FD9-A924-7546CB3E7B2B}" presName="parentLin" presStyleCnt="0"/>
      <dgm:spPr/>
    </dgm:pt>
    <dgm:pt modelId="{E489E0D2-A074-481F-B1AA-B48155D9C34E}" type="pres">
      <dgm:prSet presAssocID="{33A31949-E6FC-4FD9-A924-7546CB3E7B2B}" presName="parentLeftMargin" presStyleLbl="node1" presStyleIdx="0" presStyleCnt="2"/>
      <dgm:spPr/>
    </dgm:pt>
    <dgm:pt modelId="{A4C37C4A-884F-40C3-881B-0244159085DA}" type="pres">
      <dgm:prSet presAssocID="{33A31949-E6FC-4FD9-A924-7546CB3E7B2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0620539-5EB6-44D1-A1F0-94A9109629DC}" type="pres">
      <dgm:prSet presAssocID="{33A31949-E6FC-4FD9-A924-7546CB3E7B2B}" presName="negativeSpace" presStyleCnt="0"/>
      <dgm:spPr/>
    </dgm:pt>
    <dgm:pt modelId="{BEEE873F-AF20-436B-B729-26BB9BC5F165}" type="pres">
      <dgm:prSet presAssocID="{33A31949-E6FC-4FD9-A924-7546CB3E7B2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86DBA00-968B-43B4-B66A-C39CFC8B7DE9}" type="presOf" srcId="{6CD65348-4DA0-49F0-832C-91777387E0C5}" destId="{BEEE873F-AF20-436B-B729-26BB9BC5F165}" srcOrd="0" destOrd="1" presId="urn:microsoft.com/office/officeart/2005/8/layout/list1"/>
    <dgm:cxn modelId="{3C610B12-8A84-4972-B0BA-88E9BEF93564}" type="presOf" srcId="{BA72DFEE-B1C4-42D9-92F8-C4E83F3845A5}" destId="{2A9B0C48-3CD2-45DB-84F3-BBB37661FB78}" srcOrd="0" destOrd="0" presId="urn:microsoft.com/office/officeart/2005/8/layout/list1"/>
    <dgm:cxn modelId="{3CF02F1A-99DA-48F9-903E-C96DFF48D6B4}" type="presOf" srcId="{8FCE7401-41BD-4F8E-89E7-B11703E6BBA7}" destId="{BEEE873F-AF20-436B-B729-26BB9BC5F165}" srcOrd="0" destOrd="0" presId="urn:microsoft.com/office/officeart/2005/8/layout/list1"/>
    <dgm:cxn modelId="{9458DC22-F0E7-4794-9EC1-0E23386DDB38}" type="presOf" srcId="{33A31949-E6FC-4FD9-A924-7546CB3E7B2B}" destId="{A4C37C4A-884F-40C3-881B-0244159085DA}" srcOrd="1" destOrd="0" presId="urn:microsoft.com/office/officeart/2005/8/layout/list1"/>
    <dgm:cxn modelId="{44C59331-073F-4F84-B0FE-F0803E50A704}" type="presOf" srcId="{519D388F-038D-4B5A-9847-2E1A09D9D799}" destId="{993CC704-7408-4ADA-BABE-6D36B74142A4}" srcOrd="0" destOrd="2" presId="urn:microsoft.com/office/officeart/2005/8/layout/list1"/>
    <dgm:cxn modelId="{92A70E72-F192-4240-ACAC-1B6108C43F66}" srcId="{84F28684-E46E-4A28-A736-968B9AF24C7F}" destId="{89E6B4D2-9B5C-4C20-AE72-3FE1BB3223D4}" srcOrd="1" destOrd="0" parTransId="{ADDE131F-E901-4060-A6F8-03697BA28D06}" sibTransId="{2AEF481A-2F38-41E2-95E2-BE2746DEA2B5}"/>
    <dgm:cxn modelId="{D06A027A-175B-4CA4-9F5E-9A18D9831207}" type="presOf" srcId="{33A31949-E6FC-4FD9-A924-7546CB3E7B2B}" destId="{E489E0D2-A074-481F-B1AA-B48155D9C34E}" srcOrd="0" destOrd="0" presId="urn:microsoft.com/office/officeart/2005/8/layout/list1"/>
    <dgm:cxn modelId="{B945D790-3E73-43C1-8612-4807DEA71EDF}" type="presOf" srcId="{A5BC8E0A-D70F-45A2-84EE-30E460FB8BC6}" destId="{993CC704-7408-4ADA-BABE-6D36B74142A4}" srcOrd="0" destOrd="0" presId="urn:microsoft.com/office/officeart/2005/8/layout/list1"/>
    <dgm:cxn modelId="{54DD7E98-8CBF-4E97-8065-ED8562CE2E20}" srcId="{BA72DFEE-B1C4-42D9-92F8-C4E83F3845A5}" destId="{33A31949-E6FC-4FD9-A924-7546CB3E7B2B}" srcOrd="1" destOrd="0" parTransId="{DCB0BAEB-7DF4-4B60-AAEF-FF330C3EE2D8}" sibTransId="{0BBCAFD9-4926-4664-80CC-8998D55AED6D}"/>
    <dgm:cxn modelId="{FA7EBCA2-FB7D-4015-8B96-2F73DBF421F1}" srcId="{33A31949-E6FC-4FD9-A924-7546CB3E7B2B}" destId="{8FCE7401-41BD-4F8E-89E7-B11703E6BBA7}" srcOrd="0" destOrd="0" parTransId="{41C0C4E8-EC9D-4B68-B7C4-5E8DF44A3593}" sibTransId="{3FCC08B0-0ED5-4844-9BA1-F6E8056639DA}"/>
    <dgm:cxn modelId="{F58252A7-3BDA-438B-8C1E-40A9F3DD4616}" srcId="{84F28684-E46E-4A28-A736-968B9AF24C7F}" destId="{A5BC8E0A-D70F-45A2-84EE-30E460FB8BC6}" srcOrd="0" destOrd="0" parTransId="{A0C686FF-912F-4054-A9D2-DD68D98DCC2C}" sibTransId="{BAA32512-067D-40DA-9AB4-6E011D391325}"/>
    <dgm:cxn modelId="{E318C3B5-20FC-4F32-9B29-030AB06B2593}" type="presOf" srcId="{84F28684-E46E-4A28-A736-968B9AF24C7F}" destId="{D426B0FD-8C4B-4F28-9D3B-CC81672F2801}" srcOrd="0" destOrd="0" presId="urn:microsoft.com/office/officeart/2005/8/layout/list1"/>
    <dgm:cxn modelId="{2E9637C0-C265-41BA-9C9B-9744F52702D9}" srcId="{84F28684-E46E-4A28-A736-968B9AF24C7F}" destId="{519D388F-038D-4B5A-9847-2E1A09D9D799}" srcOrd="2" destOrd="0" parTransId="{48C0A14E-2206-4DDC-B098-7EA5F8ECFDAE}" sibTransId="{7DF17A84-4113-471A-B929-C6C1D437DDF7}"/>
    <dgm:cxn modelId="{61726FC3-6324-4883-9547-E6444DCE19B3}" type="presOf" srcId="{84F28684-E46E-4A28-A736-968B9AF24C7F}" destId="{1E024B8F-F405-4665-8470-729AF7D07A42}" srcOrd="1" destOrd="0" presId="urn:microsoft.com/office/officeart/2005/8/layout/list1"/>
    <dgm:cxn modelId="{A370FFDF-02DE-4B99-8616-82DC3972E157}" srcId="{33A31949-E6FC-4FD9-A924-7546CB3E7B2B}" destId="{6CD65348-4DA0-49F0-832C-91777387E0C5}" srcOrd="1" destOrd="0" parTransId="{FB2F573B-E705-4AE4-9CC3-34588A7EC1F5}" sibTransId="{527E18EB-A5B1-469F-90EF-BED36DC225DA}"/>
    <dgm:cxn modelId="{CF9FDEE0-702A-49DE-A083-510C73541996}" srcId="{BA72DFEE-B1C4-42D9-92F8-C4E83F3845A5}" destId="{84F28684-E46E-4A28-A736-968B9AF24C7F}" srcOrd="0" destOrd="0" parTransId="{DFA3F2EE-0F8C-4151-BE5D-935917620357}" sibTransId="{B7516518-ACBB-4BAC-ABE6-E538B9A2EAE9}"/>
    <dgm:cxn modelId="{A0DD47F3-34A6-412C-9876-18D00EF0FB93}" type="presOf" srcId="{89E6B4D2-9B5C-4C20-AE72-3FE1BB3223D4}" destId="{993CC704-7408-4ADA-BABE-6D36B74142A4}" srcOrd="0" destOrd="1" presId="urn:microsoft.com/office/officeart/2005/8/layout/list1"/>
    <dgm:cxn modelId="{80DEAA2D-D5EF-4105-92E4-0A8FA690DED4}" type="presParOf" srcId="{2A9B0C48-3CD2-45DB-84F3-BBB37661FB78}" destId="{1924FB08-A404-4B41-A7E1-B1F099A2B433}" srcOrd="0" destOrd="0" presId="urn:microsoft.com/office/officeart/2005/8/layout/list1"/>
    <dgm:cxn modelId="{3A650B69-00E1-4B11-A365-C088AC2FFD3D}" type="presParOf" srcId="{1924FB08-A404-4B41-A7E1-B1F099A2B433}" destId="{D426B0FD-8C4B-4F28-9D3B-CC81672F2801}" srcOrd="0" destOrd="0" presId="urn:microsoft.com/office/officeart/2005/8/layout/list1"/>
    <dgm:cxn modelId="{C9C07FCC-4167-4BA2-A325-E82BC8AFB7C8}" type="presParOf" srcId="{1924FB08-A404-4B41-A7E1-B1F099A2B433}" destId="{1E024B8F-F405-4665-8470-729AF7D07A42}" srcOrd="1" destOrd="0" presId="urn:microsoft.com/office/officeart/2005/8/layout/list1"/>
    <dgm:cxn modelId="{52E7D26F-951A-4B66-A3E9-FFC285033272}" type="presParOf" srcId="{2A9B0C48-3CD2-45DB-84F3-BBB37661FB78}" destId="{2019D026-F7B2-4DCA-9F0C-35E62514EE07}" srcOrd="1" destOrd="0" presId="urn:microsoft.com/office/officeart/2005/8/layout/list1"/>
    <dgm:cxn modelId="{284FE938-79D5-4947-AB29-A7A7A2CF914D}" type="presParOf" srcId="{2A9B0C48-3CD2-45DB-84F3-BBB37661FB78}" destId="{993CC704-7408-4ADA-BABE-6D36B74142A4}" srcOrd="2" destOrd="0" presId="urn:microsoft.com/office/officeart/2005/8/layout/list1"/>
    <dgm:cxn modelId="{632ADB20-F205-4A55-A8EE-21F240819104}" type="presParOf" srcId="{2A9B0C48-3CD2-45DB-84F3-BBB37661FB78}" destId="{CA9EF220-D9BD-44B1-9203-3DE644BF2149}" srcOrd="3" destOrd="0" presId="urn:microsoft.com/office/officeart/2005/8/layout/list1"/>
    <dgm:cxn modelId="{D930040D-6300-4546-9F37-449788D9B903}" type="presParOf" srcId="{2A9B0C48-3CD2-45DB-84F3-BBB37661FB78}" destId="{D313DC7F-288E-4BD7-82F2-AF6FF9727E47}" srcOrd="4" destOrd="0" presId="urn:microsoft.com/office/officeart/2005/8/layout/list1"/>
    <dgm:cxn modelId="{0D065961-E347-4D7D-9CF1-CDEFE43CF7A9}" type="presParOf" srcId="{D313DC7F-288E-4BD7-82F2-AF6FF9727E47}" destId="{E489E0D2-A074-481F-B1AA-B48155D9C34E}" srcOrd="0" destOrd="0" presId="urn:microsoft.com/office/officeart/2005/8/layout/list1"/>
    <dgm:cxn modelId="{D0697697-46FC-4C28-81D1-17FBB218EADF}" type="presParOf" srcId="{D313DC7F-288E-4BD7-82F2-AF6FF9727E47}" destId="{A4C37C4A-884F-40C3-881B-0244159085DA}" srcOrd="1" destOrd="0" presId="urn:microsoft.com/office/officeart/2005/8/layout/list1"/>
    <dgm:cxn modelId="{0AA6183D-8225-4C3C-85EA-BB417C7FAD23}" type="presParOf" srcId="{2A9B0C48-3CD2-45DB-84F3-BBB37661FB78}" destId="{90620539-5EB6-44D1-A1F0-94A9109629DC}" srcOrd="5" destOrd="0" presId="urn:microsoft.com/office/officeart/2005/8/layout/list1"/>
    <dgm:cxn modelId="{C8421663-AC33-480C-8329-35F3809040D9}" type="presParOf" srcId="{2A9B0C48-3CD2-45DB-84F3-BBB37661FB78}" destId="{BEEE873F-AF20-436B-B729-26BB9BC5F1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A72DFEE-B1C4-42D9-92F8-C4E83F3845A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4F28684-E46E-4A28-A736-968B9AF24C7F}">
      <dgm:prSet phldrT="[文本]" custT="1"/>
      <dgm:spPr/>
      <dgm:t>
        <a:bodyPr/>
        <a:lstStyle/>
        <a:p>
          <a:r>
            <a: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重点掌握</a:t>
          </a:r>
        </a:p>
      </dgm:t>
    </dgm:pt>
    <dgm:pt modelId="{DFA3F2EE-0F8C-4151-BE5D-935917620357}" type="parTrans" cxnId="{CF9FDEE0-702A-49DE-A083-510C7354199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7516518-ACBB-4BAC-ABE6-E538B9A2EAE9}" type="sibTrans" cxnId="{CF9FDEE0-702A-49DE-A083-510C7354199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A5BC8E0A-D70F-45A2-84EE-30E460FB8BC6}">
      <dgm:prSet phldrT="[文本]" custT="1"/>
      <dgm:spPr/>
      <dgm:t>
        <a:bodyPr bIns="396000"/>
        <a:lstStyle/>
        <a:p>
          <a:pPr>
            <a:lnSpc>
              <a:spcPct val="100000"/>
            </a:lnSpc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掌握将数据、代码、栈放入不同的段的程序框架</a:t>
          </a:r>
        </a:p>
      </dgm:t>
    </dgm:pt>
    <dgm:pt modelId="{A0C686FF-912F-4054-A9D2-DD68D98DCC2C}" type="parTrans" cxnId="{F58252A7-3BDA-438B-8C1E-40A9F3DD461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AA32512-067D-40DA-9AB4-6E011D391325}" type="sibTrans" cxnId="{F58252A7-3BDA-438B-8C1E-40A9F3DD461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33A31949-E6FC-4FD9-A924-7546CB3E7B2B}">
      <dgm:prSet custT="1"/>
      <dgm:spPr/>
      <dgm:t>
        <a:bodyPr/>
        <a:lstStyle/>
        <a:p>
          <a:r>
            <a:rPr kumimoji="0" lang="zh-CN" altLang="en-US" sz="2000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一般掌握</a:t>
          </a:r>
          <a:endParaRPr kumimoji="0" lang="en-US" altLang="zh-CN" sz="2000" b="1" cap="all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DCB0BAEB-7DF4-4B60-AAEF-FF330C3EE2D8}" type="parTrans" cxnId="{54DD7E98-8CBF-4E97-8065-ED8562CE2E20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BCAFD9-4926-4664-80CC-8998D55AED6D}" type="sibTrans" cxnId="{54DD7E98-8CBF-4E97-8065-ED8562CE2E20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CE7401-41BD-4F8E-89E7-B11703E6BBA7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如何在代码段定义和使用数据</a:t>
          </a:r>
          <a:endParaRPr lang="en-US" altLang="zh-CN" sz="18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41C0C4E8-EC9D-4B68-B7C4-5E8DF44A3593}" type="parTrans" cxnId="{FA7EBCA2-FB7D-4015-8B96-2F73DBF421F1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CC08B0-0ED5-4844-9BA1-F6E8056639DA}" type="sibTrans" cxnId="{FA7EBCA2-FB7D-4015-8B96-2F73DBF421F1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D65348-4DA0-49F0-832C-91777387E0C5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如何在代码段中使用栈</a:t>
          </a:r>
        </a:p>
      </dgm:t>
    </dgm:pt>
    <dgm:pt modelId="{FB2F573B-E705-4AE4-9CC3-34588A7EC1F5}" type="parTrans" cxnId="{A370FFDF-02DE-4B99-8616-82DC3972E157}">
      <dgm:prSet/>
      <dgm:spPr/>
      <dgm:t>
        <a:bodyPr/>
        <a:lstStyle/>
        <a:p>
          <a:endParaRPr lang="zh-CN" altLang="en-US"/>
        </a:p>
      </dgm:t>
    </dgm:pt>
    <dgm:pt modelId="{527E18EB-A5B1-469F-90EF-BED36DC225DA}" type="sibTrans" cxnId="{A370FFDF-02DE-4B99-8616-82DC3972E157}">
      <dgm:prSet/>
      <dgm:spPr/>
      <dgm:t>
        <a:bodyPr/>
        <a:lstStyle/>
        <a:p>
          <a:endParaRPr lang="zh-CN" altLang="en-US"/>
        </a:p>
      </dgm:t>
    </dgm:pt>
    <dgm:pt modelId="{E9FDF751-C2D4-403A-BCA9-B54606D457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START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END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的使用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ED0EC84-A0B0-4023-B82A-6AE11F85AAEB}" type="parTrans" cxnId="{4F259FE5-EEEF-4AD8-A8CF-E3E9EE23F6F6}">
      <dgm:prSet/>
      <dgm:spPr/>
      <dgm:t>
        <a:bodyPr/>
        <a:lstStyle/>
        <a:p>
          <a:endParaRPr lang="zh-CN" altLang="en-US"/>
        </a:p>
      </dgm:t>
    </dgm:pt>
    <dgm:pt modelId="{306FE03B-B487-447C-B1EA-89B11417E2B5}" type="sibTrans" cxnId="{4F259FE5-EEEF-4AD8-A8CF-E3E9EE23F6F6}">
      <dgm:prSet/>
      <dgm:spPr/>
      <dgm:t>
        <a:bodyPr/>
        <a:lstStyle/>
        <a:p>
          <a:endParaRPr lang="zh-CN" altLang="en-US"/>
        </a:p>
      </dgm:t>
    </dgm:pt>
    <dgm:pt modelId="{559E98C7-EA02-4880-9A8B-E5748FC26D1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掌握伪指令</a:t>
          </a: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ASSUME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8071EBA8-80B6-44E5-8FFB-0D324480AD6E}" type="parTrans" cxnId="{03D0597D-BF00-4DED-8AA6-C234510C169C}">
      <dgm:prSet/>
      <dgm:spPr/>
      <dgm:t>
        <a:bodyPr/>
        <a:lstStyle/>
        <a:p>
          <a:endParaRPr lang="zh-CN" altLang="en-US"/>
        </a:p>
      </dgm:t>
    </dgm:pt>
    <dgm:pt modelId="{10520223-831E-412B-8F56-FE074E43F7A4}" type="sibTrans" cxnId="{03D0597D-BF00-4DED-8AA6-C234510C169C}">
      <dgm:prSet/>
      <dgm:spPr/>
      <dgm:t>
        <a:bodyPr/>
        <a:lstStyle/>
        <a:p>
          <a:endParaRPr lang="zh-CN" altLang="en-US"/>
        </a:p>
      </dgm:t>
    </dgm:pt>
    <dgm:pt modelId="{2A9B0C48-3CD2-45DB-84F3-BBB37661FB78}" type="pres">
      <dgm:prSet presAssocID="{BA72DFEE-B1C4-42D9-92F8-C4E83F3845A5}" presName="linear" presStyleCnt="0">
        <dgm:presLayoutVars>
          <dgm:dir/>
          <dgm:animLvl val="lvl"/>
          <dgm:resizeHandles val="exact"/>
        </dgm:presLayoutVars>
      </dgm:prSet>
      <dgm:spPr/>
    </dgm:pt>
    <dgm:pt modelId="{1924FB08-A404-4B41-A7E1-B1F099A2B433}" type="pres">
      <dgm:prSet presAssocID="{84F28684-E46E-4A28-A736-968B9AF24C7F}" presName="parentLin" presStyleCnt="0"/>
      <dgm:spPr/>
    </dgm:pt>
    <dgm:pt modelId="{D426B0FD-8C4B-4F28-9D3B-CC81672F2801}" type="pres">
      <dgm:prSet presAssocID="{84F28684-E46E-4A28-A736-968B9AF24C7F}" presName="parentLeftMargin" presStyleLbl="node1" presStyleIdx="0" presStyleCnt="2"/>
      <dgm:spPr/>
    </dgm:pt>
    <dgm:pt modelId="{1E024B8F-F405-4665-8470-729AF7D07A42}" type="pres">
      <dgm:prSet presAssocID="{84F28684-E46E-4A28-A736-968B9AF24C7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019D026-F7B2-4DCA-9F0C-35E62514EE07}" type="pres">
      <dgm:prSet presAssocID="{84F28684-E46E-4A28-A736-968B9AF24C7F}" presName="negativeSpace" presStyleCnt="0"/>
      <dgm:spPr/>
    </dgm:pt>
    <dgm:pt modelId="{993CC704-7408-4ADA-BABE-6D36B74142A4}" type="pres">
      <dgm:prSet presAssocID="{84F28684-E46E-4A28-A736-968B9AF24C7F}" presName="childText" presStyleLbl="conFgAcc1" presStyleIdx="0" presStyleCnt="2">
        <dgm:presLayoutVars>
          <dgm:bulletEnabled val="1"/>
        </dgm:presLayoutVars>
      </dgm:prSet>
      <dgm:spPr/>
    </dgm:pt>
    <dgm:pt modelId="{CA9EF220-D9BD-44B1-9203-3DE644BF2149}" type="pres">
      <dgm:prSet presAssocID="{B7516518-ACBB-4BAC-ABE6-E538B9A2EAE9}" presName="spaceBetweenRectangles" presStyleCnt="0"/>
      <dgm:spPr/>
    </dgm:pt>
    <dgm:pt modelId="{D313DC7F-288E-4BD7-82F2-AF6FF9727E47}" type="pres">
      <dgm:prSet presAssocID="{33A31949-E6FC-4FD9-A924-7546CB3E7B2B}" presName="parentLin" presStyleCnt="0"/>
      <dgm:spPr/>
    </dgm:pt>
    <dgm:pt modelId="{E489E0D2-A074-481F-B1AA-B48155D9C34E}" type="pres">
      <dgm:prSet presAssocID="{33A31949-E6FC-4FD9-A924-7546CB3E7B2B}" presName="parentLeftMargin" presStyleLbl="node1" presStyleIdx="0" presStyleCnt="2"/>
      <dgm:spPr/>
    </dgm:pt>
    <dgm:pt modelId="{A4C37C4A-884F-40C3-881B-0244159085DA}" type="pres">
      <dgm:prSet presAssocID="{33A31949-E6FC-4FD9-A924-7546CB3E7B2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0620539-5EB6-44D1-A1F0-94A9109629DC}" type="pres">
      <dgm:prSet presAssocID="{33A31949-E6FC-4FD9-A924-7546CB3E7B2B}" presName="negativeSpace" presStyleCnt="0"/>
      <dgm:spPr/>
    </dgm:pt>
    <dgm:pt modelId="{BEEE873F-AF20-436B-B729-26BB9BC5F165}" type="pres">
      <dgm:prSet presAssocID="{33A31949-E6FC-4FD9-A924-7546CB3E7B2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86DBA00-968B-43B4-B66A-C39CFC8B7DE9}" type="presOf" srcId="{6CD65348-4DA0-49F0-832C-91777387E0C5}" destId="{BEEE873F-AF20-436B-B729-26BB9BC5F165}" srcOrd="0" destOrd="1" presId="urn:microsoft.com/office/officeart/2005/8/layout/list1"/>
    <dgm:cxn modelId="{3C610B12-8A84-4972-B0BA-88E9BEF93564}" type="presOf" srcId="{BA72DFEE-B1C4-42D9-92F8-C4E83F3845A5}" destId="{2A9B0C48-3CD2-45DB-84F3-BBB37661FB78}" srcOrd="0" destOrd="0" presId="urn:microsoft.com/office/officeart/2005/8/layout/list1"/>
    <dgm:cxn modelId="{3CF02F1A-99DA-48F9-903E-C96DFF48D6B4}" type="presOf" srcId="{8FCE7401-41BD-4F8E-89E7-B11703E6BBA7}" destId="{BEEE873F-AF20-436B-B729-26BB9BC5F165}" srcOrd="0" destOrd="0" presId="urn:microsoft.com/office/officeart/2005/8/layout/list1"/>
    <dgm:cxn modelId="{9458DC22-F0E7-4794-9EC1-0E23386DDB38}" type="presOf" srcId="{33A31949-E6FC-4FD9-A924-7546CB3E7B2B}" destId="{A4C37C4A-884F-40C3-881B-0244159085DA}" srcOrd="1" destOrd="0" presId="urn:microsoft.com/office/officeart/2005/8/layout/list1"/>
    <dgm:cxn modelId="{10DF8354-32D0-44B2-AB2F-05E0805B7D58}" type="presOf" srcId="{E9FDF751-C2D4-403A-BCA9-B54606D45739}" destId="{993CC704-7408-4ADA-BABE-6D36B74142A4}" srcOrd="0" destOrd="2" presId="urn:microsoft.com/office/officeart/2005/8/layout/list1"/>
    <dgm:cxn modelId="{D06A027A-175B-4CA4-9F5E-9A18D9831207}" type="presOf" srcId="{33A31949-E6FC-4FD9-A924-7546CB3E7B2B}" destId="{E489E0D2-A074-481F-B1AA-B48155D9C34E}" srcOrd="0" destOrd="0" presId="urn:microsoft.com/office/officeart/2005/8/layout/list1"/>
    <dgm:cxn modelId="{03D0597D-BF00-4DED-8AA6-C234510C169C}" srcId="{84F28684-E46E-4A28-A736-968B9AF24C7F}" destId="{559E98C7-EA02-4880-9A8B-E5748FC26D19}" srcOrd="1" destOrd="0" parTransId="{8071EBA8-80B6-44E5-8FFB-0D324480AD6E}" sibTransId="{10520223-831E-412B-8F56-FE074E43F7A4}"/>
    <dgm:cxn modelId="{33407190-98A1-498E-920B-B2A2BCCFDFAE}" type="presOf" srcId="{559E98C7-EA02-4880-9A8B-E5748FC26D19}" destId="{993CC704-7408-4ADA-BABE-6D36B74142A4}" srcOrd="0" destOrd="1" presId="urn:microsoft.com/office/officeart/2005/8/layout/list1"/>
    <dgm:cxn modelId="{B945D790-3E73-43C1-8612-4807DEA71EDF}" type="presOf" srcId="{A5BC8E0A-D70F-45A2-84EE-30E460FB8BC6}" destId="{993CC704-7408-4ADA-BABE-6D36B74142A4}" srcOrd="0" destOrd="0" presId="urn:microsoft.com/office/officeart/2005/8/layout/list1"/>
    <dgm:cxn modelId="{54DD7E98-8CBF-4E97-8065-ED8562CE2E20}" srcId="{BA72DFEE-B1C4-42D9-92F8-C4E83F3845A5}" destId="{33A31949-E6FC-4FD9-A924-7546CB3E7B2B}" srcOrd="1" destOrd="0" parTransId="{DCB0BAEB-7DF4-4B60-AAEF-FF330C3EE2D8}" sibTransId="{0BBCAFD9-4926-4664-80CC-8998D55AED6D}"/>
    <dgm:cxn modelId="{FA7EBCA2-FB7D-4015-8B96-2F73DBF421F1}" srcId="{33A31949-E6FC-4FD9-A924-7546CB3E7B2B}" destId="{8FCE7401-41BD-4F8E-89E7-B11703E6BBA7}" srcOrd="0" destOrd="0" parTransId="{41C0C4E8-EC9D-4B68-B7C4-5E8DF44A3593}" sibTransId="{3FCC08B0-0ED5-4844-9BA1-F6E8056639DA}"/>
    <dgm:cxn modelId="{F58252A7-3BDA-438B-8C1E-40A9F3DD4616}" srcId="{84F28684-E46E-4A28-A736-968B9AF24C7F}" destId="{A5BC8E0A-D70F-45A2-84EE-30E460FB8BC6}" srcOrd="0" destOrd="0" parTransId="{A0C686FF-912F-4054-A9D2-DD68D98DCC2C}" sibTransId="{BAA32512-067D-40DA-9AB4-6E011D391325}"/>
    <dgm:cxn modelId="{E318C3B5-20FC-4F32-9B29-030AB06B2593}" type="presOf" srcId="{84F28684-E46E-4A28-A736-968B9AF24C7F}" destId="{D426B0FD-8C4B-4F28-9D3B-CC81672F2801}" srcOrd="0" destOrd="0" presId="urn:microsoft.com/office/officeart/2005/8/layout/list1"/>
    <dgm:cxn modelId="{61726FC3-6324-4883-9547-E6444DCE19B3}" type="presOf" srcId="{84F28684-E46E-4A28-A736-968B9AF24C7F}" destId="{1E024B8F-F405-4665-8470-729AF7D07A42}" srcOrd="1" destOrd="0" presId="urn:microsoft.com/office/officeart/2005/8/layout/list1"/>
    <dgm:cxn modelId="{A370FFDF-02DE-4B99-8616-82DC3972E157}" srcId="{33A31949-E6FC-4FD9-A924-7546CB3E7B2B}" destId="{6CD65348-4DA0-49F0-832C-91777387E0C5}" srcOrd="1" destOrd="0" parTransId="{FB2F573B-E705-4AE4-9CC3-34588A7EC1F5}" sibTransId="{527E18EB-A5B1-469F-90EF-BED36DC225DA}"/>
    <dgm:cxn modelId="{CF9FDEE0-702A-49DE-A083-510C73541996}" srcId="{BA72DFEE-B1C4-42D9-92F8-C4E83F3845A5}" destId="{84F28684-E46E-4A28-A736-968B9AF24C7F}" srcOrd="0" destOrd="0" parTransId="{DFA3F2EE-0F8C-4151-BE5D-935917620357}" sibTransId="{B7516518-ACBB-4BAC-ABE6-E538B9A2EAE9}"/>
    <dgm:cxn modelId="{4F259FE5-EEEF-4AD8-A8CF-E3E9EE23F6F6}" srcId="{84F28684-E46E-4A28-A736-968B9AF24C7F}" destId="{E9FDF751-C2D4-403A-BCA9-B54606D45739}" srcOrd="2" destOrd="0" parTransId="{BED0EC84-A0B0-4023-B82A-6AE11F85AAEB}" sibTransId="{306FE03B-B487-447C-B1EA-89B11417E2B5}"/>
    <dgm:cxn modelId="{80DEAA2D-D5EF-4105-92E4-0A8FA690DED4}" type="presParOf" srcId="{2A9B0C48-3CD2-45DB-84F3-BBB37661FB78}" destId="{1924FB08-A404-4B41-A7E1-B1F099A2B433}" srcOrd="0" destOrd="0" presId="urn:microsoft.com/office/officeart/2005/8/layout/list1"/>
    <dgm:cxn modelId="{3A650B69-00E1-4B11-A365-C088AC2FFD3D}" type="presParOf" srcId="{1924FB08-A404-4B41-A7E1-B1F099A2B433}" destId="{D426B0FD-8C4B-4F28-9D3B-CC81672F2801}" srcOrd="0" destOrd="0" presId="urn:microsoft.com/office/officeart/2005/8/layout/list1"/>
    <dgm:cxn modelId="{C9C07FCC-4167-4BA2-A325-E82BC8AFB7C8}" type="presParOf" srcId="{1924FB08-A404-4B41-A7E1-B1F099A2B433}" destId="{1E024B8F-F405-4665-8470-729AF7D07A42}" srcOrd="1" destOrd="0" presId="urn:microsoft.com/office/officeart/2005/8/layout/list1"/>
    <dgm:cxn modelId="{52E7D26F-951A-4B66-A3E9-FFC285033272}" type="presParOf" srcId="{2A9B0C48-3CD2-45DB-84F3-BBB37661FB78}" destId="{2019D026-F7B2-4DCA-9F0C-35E62514EE07}" srcOrd="1" destOrd="0" presId="urn:microsoft.com/office/officeart/2005/8/layout/list1"/>
    <dgm:cxn modelId="{284FE938-79D5-4947-AB29-A7A7A2CF914D}" type="presParOf" srcId="{2A9B0C48-3CD2-45DB-84F3-BBB37661FB78}" destId="{993CC704-7408-4ADA-BABE-6D36B74142A4}" srcOrd="2" destOrd="0" presId="urn:microsoft.com/office/officeart/2005/8/layout/list1"/>
    <dgm:cxn modelId="{632ADB20-F205-4A55-A8EE-21F240819104}" type="presParOf" srcId="{2A9B0C48-3CD2-45DB-84F3-BBB37661FB78}" destId="{CA9EF220-D9BD-44B1-9203-3DE644BF2149}" srcOrd="3" destOrd="0" presId="urn:microsoft.com/office/officeart/2005/8/layout/list1"/>
    <dgm:cxn modelId="{D930040D-6300-4546-9F37-449788D9B903}" type="presParOf" srcId="{2A9B0C48-3CD2-45DB-84F3-BBB37661FB78}" destId="{D313DC7F-288E-4BD7-82F2-AF6FF9727E47}" srcOrd="4" destOrd="0" presId="urn:microsoft.com/office/officeart/2005/8/layout/list1"/>
    <dgm:cxn modelId="{0D065961-E347-4D7D-9CF1-CDEFE43CF7A9}" type="presParOf" srcId="{D313DC7F-288E-4BD7-82F2-AF6FF9727E47}" destId="{E489E0D2-A074-481F-B1AA-B48155D9C34E}" srcOrd="0" destOrd="0" presId="urn:microsoft.com/office/officeart/2005/8/layout/list1"/>
    <dgm:cxn modelId="{D0697697-46FC-4C28-81D1-17FBB218EADF}" type="presParOf" srcId="{D313DC7F-288E-4BD7-82F2-AF6FF9727E47}" destId="{A4C37C4A-884F-40C3-881B-0244159085DA}" srcOrd="1" destOrd="0" presId="urn:microsoft.com/office/officeart/2005/8/layout/list1"/>
    <dgm:cxn modelId="{0AA6183D-8225-4C3C-85EA-BB417C7FAD23}" type="presParOf" srcId="{2A9B0C48-3CD2-45DB-84F3-BBB37661FB78}" destId="{90620539-5EB6-44D1-A1F0-94A9109629DC}" srcOrd="5" destOrd="0" presId="urn:microsoft.com/office/officeart/2005/8/layout/list1"/>
    <dgm:cxn modelId="{C8421663-AC33-480C-8329-35F3809040D9}" type="presParOf" srcId="{2A9B0C48-3CD2-45DB-84F3-BBB37661FB78}" destId="{BEEE873F-AF20-436B-B729-26BB9BC5F1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A72DFEE-B1C4-42D9-92F8-C4E83F3845A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4F28684-E46E-4A28-A736-968B9AF24C7F}">
      <dgm:prSet phldrT="[文本]"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重点掌握</a:t>
          </a:r>
        </a:p>
      </dgm:t>
    </dgm:pt>
    <dgm:pt modelId="{DFA3F2EE-0F8C-4151-BE5D-935917620357}" type="parTrans" cxnId="{CF9FDEE0-702A-49DE-A083-510C7354199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7516518-ACBB-4BAC-ABE6-E538B9A2EAE9}" type="sibTrans" cxnId="{CF9FDEE0-702A-49DE-A083-510C7354199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A5BC8E0A-D70F-45A2-84EE-30E460FB8BC6}">
      <dgm:prSet phldrT="[文本]" custT="1"/>
      <dgm:spPr/>
      <dgm:t>
        <a:bodyPr bIns="900000"/>
        <a:lstStyle/>
        <a:p>
          <a:pPr>
            <a:lnSpc>
              <a:spcPct val="100000"/>
            </a:lnSpc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掌握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and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指令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A0C686FF-912F-4054-A9D2-DD68D98DCC2C}" type="parTrans" cxnId="{F58252A7-3BDA-438B-8C1E-40A9F3DD461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AA32512-067D-40DA-9AB4-6E011D391325}" type="sibTrans" cxnId="{F58252A7-3BDA-438B-8C1E-40A9F3DD461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5649A35-1C0D-4269-B492-A94395BE3531}">
      <dgm:prSet phldrT="[文本]" custT="1"/>
      <dgm:spPr/>
      <dgm:t>
        <a:bodyPr bIns="900000"/>
        <a:lstStyle/>
        <a:p>
          <a:pPr>
            <a:lnSpc>
              <a:spcPct val="100000"/>
            </a:lnSpc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掌握各种寻址方式的灵活应用</a:t>
          </a:r>
        </a:p>
      </dgm:t>
    </dgm:pt>
    <dgm:pt modelId="{FD5455A4-AEE9-40E2-8346-AE05BDE104AC}" type="parTrans" cxnId="{0D316C39-F004-4C71-870C-2EAF0F665259}">
      <dgm:prSet/>
      <dgm:spPr/>
      <dgm:t>
        <a:bodyPr/>
        <a:lstStyle/>
        <a:p>
          <a:endParaRPr lang="zh-CN" altLang="en-US"/>
        </a:p>
      </dgm:t>
    </dgm:pt>
    <dgm:pt modelId="{E386F166-A7EC-4555-9A83-B2C76B9DF2BA}" type="sibTrans" cxnId="{0D316C39-F004-4C71-870C-2EAF0F665259}">
      <dgm:prSet/>
      <dgm:spPr/>
      <dgm:t>
        <a:bodyPr/>
        <a:lstStyle/>
        <a:p>
          <a:endParaRPr lang="zh-CN" altLang="en-US"/>
        </a:p>
      </dgm:t>
    </dgm:pt>
    <dgm:pt modelId="{7BF1B097-D309-45FA-8CB9-D8948E743A4C}">
      <dgm:prSet phldrT="[文本]" custT="1"/>
      <dgm:spPr/>
      <dgm:t>
        <a:bodyPr bIns="900000"/>
        <a:lstStyle/>
        <a:p>
          <a:pPr>
            <a:lnSpc>
              <a:spcPct val="100000"/>
            </a:lnSpc>
          </a:pP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掌握大小写转换算法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9961AF51-D85E-45F8-82AA-9BC7DA4FCEA0}" type="parTrans" cxnId="{CB5F5C73-6796-4405-BF73-A2AE6205022A}">
      <dgm:prSet/>
      <dgm:spPr/>
      <dgm:t>
        <a:bodyPr/>
        <a:lstStyle/>
        <a:p>
          <a:endParaRPr lang="zh-CN" altLang="en-US"/>
        </a:p>
      </dgm:t>
    </dgm:pt>
    <dgm:pt modelId="{459875BB-CF98-4131-9398-12B0098350C2}" type="sibTrans" cxnId="{CB5F5C73-6796-4405-BF73-A2AE6205022A}">
      <dgm:prSet/>
      <dgm:spPr/>
      <dgm:t>
        <a:bodyPr/>
        <a:lstStyle/>
        <a:p>
          <a:endParaRPr lang="zh-CN" altLang="en-US"/>
        </a:p>
      </dgm:t>
    </dgm:pt>
    <dgm:pt modelId="{7698175B-392E-4DE0-82FB-D9C22C599F2E}">
      <dgm:prSet phldrT="[文本]" custT="1"/>
      <dgm:spPr/>
      <dgm:t>
        <a:bodyPr bIns="900000"/>
        <a:lstStyle/>
        <a:p>
          <a:pPr>
            <a:lnSpc>
              <a:spcPct val="100000"/>
            </a:lnSpc>
          </a:pPr>
          <a:r>
            <a:rPr kumimoji="0" lang="zh-CN" altLang="en-US" sz="2000" b="1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掌握使用堆栈保护现场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2716022-E7A5-445A-891C-0D2EC9659AD1}" type="parTrans" cxnId="{E9B92733-6541-412B-8A0B-2D2689A65C81}">
      <dgm:prSet/>
      <dgm:spPr/>
      <dgm:t>
        <a:bodyPr/>
        <a:lstStyle/>
        <a:p>
          <a:endParaRPr lang="zh-CN" altLang="en-US"/>
        </a:p>
      </dgm:t>
    </dgm:pt>
    <dgm:pt modelId="{E8A67173-694C-4192-BDF5-C0768162F090}" type="sibTrans" cxnId="{E9B92733-6541-412B-8A0B-2D2689A65C81}">
      <dgm:prSet/>
      <dgm:spPr/>
      <dgm:t>
        <a:bodyPr/>
        <a:lstStyle/>
        <a:p>
          <a:endParaRPr lang="zh-CN" altLang="en-US"/>
        </a:p>
      </dgm:t>
    </dgm:pt>
    <dgm:pt modelId="{B7CCAF06-604B-4DF1-986B-FD8BE5B9D114}">
      <dgm:prSet phldrT="[文本]" custT="1"/>
      <dgm:spPr/>
      <dgm:t>
        <a:bodyPr bIns="900000"/>
        <a:lstStyle/>
        <a:p>
          <a:pPr>
            <a:lnSpc>
              <a:spcPct val="100000"/>
            </a:lnSpc>
          </a:pPr>
          <a:r>
            <a:rPr kumimoji="0" lang="zh-CN" altLang="en-US" sz="2000" b="1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掌握二重循环问题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78DD2A6B-B854-4C73-B6A1-A942C7CD5933}" type="parTrans" cxnId="{075D5FB9-72A4-4503-AAD4-A40FA928D50A}">
      <dgm:prSet/>
      <dgm:spPr/>
      <dgm:t>
        <a:bodyPr/>
        <a:lstStyle/>
        <a:p>
          <a:endParaRPr lang="zh-CN" altLang="en-US"/>
        </a:p>
      </dgm:t>
    </dgm:pt>
    <dgm:pt modelId="{600D72D6-4CCA-4180-98B9-2A0E03F9A291}" type="sibTrans" cxnId="{075D5FB9-72A4-4503-AAD4-A40FA928D50A}">
      <dgm:prSet/>
      <dgm:spPr/>
      <dgm:t>
        <a:bodyPr/>
        <a:lstStyle/>
        <a:p>
          <a:endParaRPr lang="zh-CN" altLang="en-US"/>
        </a:p>
      </dgm:t>
    </dgm:pt>
    <dgm:pt modelId="{2A9B0C48-3CD2-45DB-84F3-BBB37661FB78}" type="pres">
      <dgm:prSet presAssocID="{BA72DFEE-B1C4-42D9-92F8-C4E83F3845A5}" presName="linear" presStyleCnt="0">
        <dgm:presLayoutVars>
          <dgm:dir/>
          <dgm:animLvl val="lvl"/>
          <dgm:resizeHandles val="exact"/>
        </dgm:presLayoutVars>
      </dgm:prSet>
      <dgm:spPr/>
    </dgm:pt>
    <dgm:pt modelId="{1924FB08-A404-4B41-A7E1-B1F099A2B433}" type="pres">
      <dgm:prSet presAssocID="{84F28684-E46E-4A28-A736-968B9AF24C7F}" presName="parentLin" presStyleCnt="0"/>
      <dgm:spPr/>
    </dgm:pt>
    <dgm:pt modelId="{D426B0FD-8C4B-4F28-9D3B-CC81672F2801}" type="pres">
      <dgm:prSet presAssocID="{84F28684-E46E-4A28-A736-968B9AF24C7F}" presName="parentLeftMargin" presStyleLbl="node1" presStyleIdx="0" presStyleCnt="1"/>
      <dgm:spPr/>
    </dgm:pt>
    <dgm:pt modelId="{1E024B8F-F405-4665-8470-729AF7D07A42}" type="pres">
      <dgm:prSet presAssocID="{84F28684-E46E-4A28-A736-968B9AF24C7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019D026-F7B2-4DCA-9F0C-35E62514EE07}" type="pres">
      <dgm:prSet presAssocID="{84F28684-E46E-4A28-A736-968B9AF24C7F}" presName="negativeSpace" presStyleCnt="0"/>
      <dgm:spPr/>
    </dgm:pt>
    <dgm:pt modelId="{993CC704-7408-4ADA-BABE-6D36B74142A4}" type="pres">
      <dgm:prSet presAssocID="{84F28684-E46E-4A28-A736-968B9AF24C7F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C610B12-8A84-4972-B0BA-88E9BEF93564}" type="presOf" srcId="{BA72DFEE-B1C4-42D9-92F8-C4E83F3845A5}" destId="{2A9B0C48-3CD2-45DB-84F3-BBB37661FB78}" srcOrd="0" destOrd="0" presId="urn:microsoft.com/office/officeart/2005/8/layout/list1"/>
    <dgm:cxn modelId="{1E8F9017-BB40-4DA4-B25C-8DCE8869218A}" type="presOf" srcId="{B5649A35-1C0D-4269-B492-A94395BE3531}" destId="{993CC704-7408-4ADA-BABE-6D36B74142A4}" srcOrd="0" destOrd="2" presId="urn:microsoft.com/office/officeart/2005/8/layout/list1"/>
    <dgm:cxn modelId="{68B2791F-6E2D-45CE-8D96-63F94EBA535E}" type="presOf" srcId="{7BF1B097-D309-45FA-8CB9-D8948E743A4C}" destId="{993CC704-7408-4ADA-BABE-6D36B74142A4}" srcOrd="0" destOrd="1" presId="urn:microsoft.com/office/officeart/2005/8/layout/list1"/>
    <dgm:cxn modelId="{E9B92733-6541-412B-8A0B-2D2689A65C81}" srcId="{84F28684-E46E-4A28-A736-968B9AF24C7F}" destId="{7698175B-392E-4DE0-82FB-D9C22C599F2E}" srcOrd="3" destOrd="0" parTransId="{12716022-E7A5-445A-891C-0D2EC9659AD1}" sibTransId="{E8A67173-694C-4192-BDF5-C0768162F090}"/>
    <dgm:cxn modelId="{0D316C39-F004-4C71-870C-2EAF0F665259}" srcId="{84F28684-E46E-4A28-A736-968B9AF24C7F}" destId="{B5649A35-1C0D-4269-B492-A94395BE3531}" srcOrd="2" destOrd="0" parTransId="{FD5455A4-AEE9-40E2-8346-AE05BDE104AC}" sibTransId="{E386F166-A7EC-4555-9A83-B2C76B9DF2BA}"/>
    <dgm:cxn modelId="{CB5F5C73-6796-4405-BF73-A2AE6205022A}" srcId="{84F28684-E46E-4A28-A736-968B9AF24C7F}" destId="{7BF1B097-D309-45FA-8CB9-D8948E743A4C}" srcOrd="1" destOrd="0" parTransId="{9961AF51-D85E-45F8-82AA-9BC7DA4FCEA0}" sibTransId="{459875BB-CF98-4131-9398-12B0098350C2}"/>
    <dgm:cxn modelId="{B945D790-3E73-43C1-8612-4807DEA71EDF}" type="presOf" srcId="{A5BC8E0A-D70F-45A2-84EE-30E460FB8BC6}" destId="{993CC704-7408-4ADA-BABE-6D36B74142A4}" srcOrd="0" destOrd="0" presId="urn:microsoft.com/office/officeart/2005/8/layout/list1"/>
    <dgm:cxn modelId="{F58252A7-3BDA-438B-8C1E-40A9F3DD4616}" srcId="{84F28684-E46E-4A28-A736-968B9AF24C7F}" destId="{A5BC8E0A-D70F-45A2-84EE-30E460FB8BC6}" srcOrd="0" destOrd="0" parTransId="{A0C686FF-912F-4054-A9D2-DD68D98DCC2C}" sibTransId="{BAA32512-067D-40DA-9AB4-6E011D391325}"/>
    <dgm:cxn modelId="{694123AF-AAAD-4ABA-9E0E-6747BA5C2A98}" type="presOf" srcId="{7698175B-392E-4DE0-82FB-D9C22C599F2E}" destId="{993CC704-7408-4ADA-BABE-6D36B74142A4}" srcOrd="0" destOrd="3" presId="urn:microsoft.com/office/officeart/2005/8/layout/list1"/>
    <dgm:cxn modelId="{BE5F82B3-70A0-4CB7-B732-95A19C7FD44D}" type="presOf" srcId="{B7CCAF06-604B-4DF1-986B-FD8BE5B9D114}" destId="{993CC704-7408-4ADA-BABE-6D36B74142A4}" srcOrd="0" destOrd="4" presId="urn:microsoft.com/office/officeart/2005/8/layout/list1"/>
    <dgm:cxn modelId="{E318C3B5-20FC-4F32-9B29-030AB06B2593}" type="presOf" srcId="{84F28684-E46E-4A28-A736-968B9AF24C7F}" destId="{D426B0FD-8C4B-4F28-9D3B-CC81672F2801}" srcOrd="0" destOrd="0" presId="urn:microsoft.com/office/officeart/2005/8/layout/list1"/>
    <dgm:cxn modelId="{075D5FB9-72A4-4503-AAD4-A40FA928D50A}" srcId="{84F28684-E46E-4A28-A736-968B9AF24C7F}" destId="{B7CCAF06-604B-4DF1-986B-FD8BE5B9D114}" srcOrd="4" destOrd="0" parTransId="{78DD2A6B-B854-4C73-B6A1-A942C7CD5933}" sibTransId="{600D72D6-4CCA-4180-98B9-2A0E03F9A291}"/>
    <dgm:cxn modelId="{61726FC3-6324-4883-9547-E6444DCE19B3}" type="presOf" srcId="{84F28684-E46E-4A28-A736-968B9AF24C7F}" destId="{1E024B8F-F405-4665-8470-729AF7D07A42}" srcOrd="1" destOrd="0" presId="urn:microsoft.com/office/officeart/2005/8/layout/list1"/>
    <dgm:cxn modelId="{CF9FDEE0-702A-49DE-A083-510C73541996}" srcId="{BA72DFEE-B1C4-42D9-92F8-C4E83F3845A5}" destId="{84F28684-E46E-4A28-A736-968B9AF24C7F}" srcOrd="0" destOrd="0" parTransId="{DFA3F2EE-0F8C-4151-BE5D-935917620357}" sibTransId="{B7516518-ACBB-4BAC-ABE6-E538B9A2EAE9}"/>
    <dgm:cxn modelId="{80DEAA2D-D5EF-4105-92E4-0A8FA690DED4}" type="presParOf" srcId="{2A9B0C48-3CD2-45DB-84F3-BBB37661FB78}" destId="{1924FB08-A404-4B41-A7E1-B1F099A2B433}" srcOrd="0" destOrd="0" presId="urn:microsoft.com/office/officeart/2005/8/layout/list1"/>
    <dgm:cxn modelId="{3A650B69-00E1-4B11-A365-C088AC2FFD3D}" type="presParOf" srcId="{1924FB08-A404-4B41-A7E1-B1F099A2B433}" destId="{D426B0FD-8C4B-4F28-9D3B-CC81672F2801}" srcOrd="0" destOrd="0" presId="urn:microsoft.com/office/officeart/2005/8/layout/list1"/>
    <dgm:cxn modelId="{C9C07FCC-4167-4BA2-A325-E82BC8AFB7C8}" type="presParOf" srcId="{1924FB08-A404-4B41-A7E1-B1F099A2B433}" destId="{1E024B8F-F405-4665-8470-729AF7D07A42}" srcOrd="1" destOrd="0" presId="urn:microsoft.com/office/officeart/2005/8/layout/list1"/>
    <dgm:cxn modelId="{52E7D26F-951A-4B66-A3E9-FFC285033272}" type="presParOf" srcId="{2A9B0C48-3CD2-45DB-84F3-BBB37661FB78}" destId="{2019D026-F7B2-4DCA-9F0C-35E62514EE07}" srcOrd="1" destOrd="0" presId="urn:microsoft.com/office/officeart/2005/8/layout/list1"/>
    <dgm:cxn modelId="{284FE938-79D5-4947-AB29-A7A7A2CF914D}" type="presParOf" srcId="{2A9B0C48-3CD2-45DB-84F3-BBB37661FB78}" destId="{993CC704-7408-4ADA-BABE-6D36B74142A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A72DFEE-B1C4-42D9-92F8-C4E83F3845A5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4F28684-E46E-4A28-A736-968B9AF24C7F}">
      <dgm:prSet phldrT="[文本]"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重点掌握</a:t>
          </a:r>
        </a:p>
      </dgm:t>
    </dgm:pt>
    <dgm:pt modelId="{DFA3F2EE-0F8C-4151-BE5D-935917620357}" type="parTrans" cxnId="{CF9FDEE0-702A-49DE-A083-510C7354199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7516518-ACBB-4BAC-ABE6-E538B9A2EAE9}" type="sibTrans" cxnId="{CF9FDEE0-702A-49DE-A083-510C7354199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A5BC8E0A-D70F-45A2-84EE-30E460FB8BC6}">
      <dgm:prSet phldrT="[文本]" custT="1"/>
      <dgm:spPr/>
      <dgm:t>
        <a:bodyPr bIns="396000"/>
        <a:lstStyle/>
        <a:p>
          <a:pPr>
            <a:lnSpc>
              <a:spcPct val="100000"/>
            </a:lnSpc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掌握各种寻址方式的灵活应用</a:t>
          </a:r>
        </a:p>
      </dgm:t>
    </dgm:pt>
    <dgm:pt modelId="{A0C686FF-912F-4054-A9D2-DD68D98DCC2C}" type="parTrans" cxnId="{F58252A7-3BDA-438B-8C1E-40A9F3DD461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AA32512-067D-40DA-9AB4-6E011D391325}" type="sibTrans" cxnId="{F58252A7-3BDA-438B-8C1E-40A9F3DD461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7CCAF06-604B-4DF1-986B-FD8BE5B9D114}">
      <dgm:prSet phldrT="[文本]" custT="1"/>
      <dgm:spPr/>
      <dgm:t>
        <a:bodyPr bIns="396000"/>
        <a:lstStyle/>
        <a:p>
          <a:pPr>
            <a:lnSpc>
              <a:spcPct val="100000"/>
            </a:lnSpc>
          </a:pPr>
          <a:r>
            <a:rPr lang="zh-CN" altLang="en-US" sz="20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  <a:r>
            <a:rPr kumimoji="0" lang="zh-CN" altLang="en-US" sz="2000" b="1" kern="12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除法指令</a:t>
          </a:r>
          <a:r>
            <a:rPr kumimoji="0" lang="en-US" altLang="zh-CN" sz="2000" b="1" kern="12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DIV</a:t>
          </a:r>
          <a:r>
            <a:rPr kumimoji="0" lang="zh-CN" altLang="en-US" sz="2000" b="1" kern="12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，被除数隐含，指令中仅包含除数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78DD2A6B-B854-4C73-B6A1-A942C7CD5933}" type="parTrans" cxnId="{075D5FB9-72A4-4503-AAD4-A40FA928D50A}">
      <dgm:prSet/>
      <dgm:spPr/>
      <dgm:t>
        <a:bodyPr/>
        <a:lstStyle/>
        <a:p>
          <a:endParaRPr lang="zh-CN" altLang="en-US"/>
        </a:p>
      </dgm:t>
    </dgm:pt>
    <dgm:pt modelId="{600D72D6-4CCA-4180-98B9-2A0E03F9A291}" type="sibTrans" cxnId="{075D5FB9-72A4-4503-AAD4-A40FA928D50A}">
      <dgm:prSet/>
      <dgm:spPr/>
      <dgm:t>
        <a:bodyPr/>
        <a:lstStyle/>
        <a:p>
          <a:endParaRPr lang="zh-CN" altLang="en-US"/>
        </a:p>
      </dgm:t>
    </dgm:pt>
    <dgm:pt modelId="{FEAEAD3A-6331-4C5C-B62B-9CDD309D986F}">
      <dgm:prSet phldrT="[文本]" custT="1"/>
      <dgm:spPr/>
      <dgm:t>
        <a:bodyPr bIns="396000"/>
        <a:lstStyle/>
        <a:p>
          <a:pPr>
            <a:lnSpc>
              <a:spcPct val="100000"/>
            </a:lnSpc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掌握伪指令</a:t>
          </a:r>
          <a:r>
            <a:rPr lang="en-US" altLang="zh-CN" b="1" dirty="0" err="1">
              <a:latin typeface="微软雅黑" panose="020B0503020204020204" pitchFamily="34" charset="-122"/>
              <a:ea typeface="微软雅黑" panose="020B0503020204020204" pitchFamily="34" charset="-122"/>
            </a:rPr>
            <a:t>db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b="1" dirty="0" err="1">
              <a:latin typeface="微软雅黑" panose="020B0503020204020204" pitchFamily="34" charset="-122"/>
              <a:ea typeface="微软雅黑" panose="020B0503020204020204" pitchFamily="34" charset="-122"/>
            </a:rPr>
            <a:t>dw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、dd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8B2B2D8-F1A7-4789-BE6F-5F15B498CDD1}" type="parTrans" cxnId="{FA4B4FEA-13E5-48E5-8B2D-1EB62B38169F}">
      <dgm:prSet/>
      <dgm:spPr/>
      <dgm:t>
        <a:bodyPr/>
        <a:lstStyle/>
        <a:p>
          <a:endParaRPr lang="zh-CN" altLang="en-US"/>
        </a:p>
      </dgm:t>
    </dgm:pt>
    <dgm:pt modelId="{7297A4AA-C833-47C4-89F4-9C9C9F04A626}" type="sibTrans" cxnId="{FA4B4FEA-13E5-48E5-8B2D-1EB62B38169F}">
      <dgm:prSet/>
      <dgm:spPr/>
      <dgm:t>
        <a:bodyPr/>
        <a:lstStyle/>
        <a:p>
          <a:endParaRPr lang="zh-CN" altLang="en-US"/>
        </a:p>
      </dgm:t>
    </dgm:pt>
    <dgm:pt modelId="{B62A32DC-12FB-4E9E-B9BA-7D203888FE86}">
      <dgm:prSet phldrT="[文本]" custT="1"/>
      <dgm:spPr/>
      <dgm:t>
        <a:bodyPr bIns="396000"/>
        <a:lstStyle/>
        <a:p>
          <a:pPr>
            <a:lnSpc>
              <a:spcPct val="100000"/>
            </a:lnSpc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dup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的使用方法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FC322616-8A95-4E3D-B01D-883838514DFE}" type="parTrans" cxnId="{82E10AE3-F16B-4496-8472-FE4307CAEA75}">
      <dgm:prSet/>
      <dgm:spPr/>
      <dgm:t>
        <a:bodyPr/>
        <a:lstStyle/>
        <a:p>
          <a:endParaRPr lang="zh-CN" altLang="en-US"/>
        </a:p>
      </dgm:t>
    </dgm:pt>
    <dgm:pt modelId="{90A31EB6-70AF-4879-8AA8-2D4EC2A70BCD}" type="sibTrans" cxnId="{82E10AE3-F16B-4496-8472-FE4307CAEA75}">
      <dgm:prSet/>
      <dgm:spPr/>
      <dgm:t>
        <a:bodyPr/>
        <a:lstStyle/>
        <a:p>
          <a:endParaRPr lang="zh-CN" altLang="en-US"/>
        </a:p>
      </dgm:t>
    </dgm:pt>
    <dgm:pt modelId="{FAEF82E4-D09C-4CCD-8A6A-50F3F421C546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altLang="zh-CN" sz="1800" b="1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	AH</a:t>
          </a:r>
          <a:r>
            <a:rPr lang="en-US" altLang="zh-CN" sz="18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(</a:t>
          </a:r>
          <a:r>
            <a:rPr lang="zh-CN" altLang="en-US" sz="18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余数</a:t>
          </a:r>
          <a:r>
            <a:rPr lang="en-US" altLang="zh-CN" sz="18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)</a:t>
          </a:r>
          <a:r>
            <a:rPr lang="en-US" altLang="zh-CN" sz="1800" b="1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:AL</a:t>
          </a:r>
          <a:r>
            <a:rPr lang="en-US" altLang="zh-CN" sz="18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(</a:t>
          </a:r>
          <a:r>
            <a:rPr lang="zh-CN" altLang="en-US" sz="18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商</a:t>
          </a:r>
          <a:r>
            <a:rPr lang="en-US" altLang="zh-CN" sz="18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)</a:t>
          </a:r>
          <a:r>
            <a:rPr lang="en-US" altLang="zh-CN" sz="1800" b="1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 </a:t>
          </a:r>
          <a:r>
            <a:rPr lang="en-US" altLang="zh-CN" sz="1800" b="1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Symbol" panose="05050102010706020507" pitchFamily="18" charset="2"/>
            </a:rPr>
            <a:t> </a:t>
          </a:r>
          <a:r>
            <a:rPr lang="en-US" altLang="zh-CN" sz="1800" b="1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AX </a:t>
          </a:r>
          <a:r>
            <a:rPr lang="en-US" altLang="zh-CN" sz="1800" b="1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Symbol" panose="05050102010706020507" pitchFamily="18" charset="2"/>
            </a:rPr>
            <a:t> </a:t>
          </a:r>
          <a:r>
            <a:rPr lang="en-US" altLang="zh-CN" sz="1800" b="1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SRC		[BYTE]</a:t>
          </a:r>
          <a:endParaRPr lang="en-US" altLang="zh-CN" sz="1800" b="1" dirty="0">
            <a:latin typeface="Courier New" panose="02070309020205020404" pitchFamily="49" charset="0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81BEE7B8-8474-4616-B077-8B26617D431B}" type="parTrans" cxnId="{DD2754E8-3FD9-4CE8-8519-C09E33ADC33B}">
      <dgm:prSet/>
      <dgm:spPr/>
      <dgm:t>
        <a:bodyPr/>
        <a:lstStyle/>
        <a:p>
          <a:endParaRPr lang="zh-CN" altLang="en-US"/>
        </a:p>
      </dgm:t>
    </dgm:pt>
    <dgm:pt modelId="{AD72C1AA-6055-4F6D-9F58-A06611F7ECE1}" type="sibTrans" cxnId="{DD2754E8-3FD9-4CE8-8519-C09E33ADC33B}">
      <dgm:prSet/>
      <dgm:spPr/>
      <dgm:t>
        <a:bodyPr/>
        <a:lstStyle/>
        <a:p>
          <a:endParaRPr lang="zh-CN" altLang="en-US"/>
        </a:p>
      </dgm:t>
    </dgm:pt>
    <dgm:pt modelId="{4A3956B7-6FE4-4608-B315-8168C9AFBAF6}">
      <dgm:prSet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altLang="zh-CN" sz="1800" b="1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DX</a:t>
          </a:r>
          <a:r>
            <a:rPr lang="en-US" altLang="zh-CN" sz="18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(</a:t>
          </a:r>
          <a:r>
            <a:rPr lang="zh-CN" altLang="en-US" sz="18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余数</a:t>
          </a:r>
          <a:r>
            <a:rPr lang="en-US" altLang="zh-CN" sz="18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)</a:t>
          </a:r>
          <a:r>
            <a:rPr lang="en-US" altLang="zh-CN" sz="1800" b="1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:AX</a:t>
          </a:r>
          <a:r>
            <a:rPr lang="en-US" altLang="zh-CN" sz="18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(</a:t>
          </a:r>
          <a:r>
            <a:rPr lang="zh-CN" altLang="en-US" sz="18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商</a:t>
          </a:r>
          <a:r>
            <a:rPr lang="en-US" altLang="zh-CN" sz="18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)</a:t>
          </a:r>
          <a:r>
            <a:rPr lang="en-US" altLang="zh-CN" sz="1800" b="1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 </a:t>
          </a:r>
          <a:r>
            <a:rPr lang="en-US" altLang="zh-CN" sz="1800" b="1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Symbol" panose="05050102010706020507" pitchFamily="18" charset="2"/>
            </a:rPr>
            <a:t> DX:</a:t>
          </a:r>
          <a:r>
            <a:rPr lang="en-US" altLang="zh-CN" sz="1800" b="1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AX </a:t>
          </a:r>
          <a:r>
            <a:rPr lang="en-US" altLang="zh-CN" sz="1800" b="1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Symbol" panose="05050102010706020507" pitchFamily="18" charset="2"/>
            </a:rPr>
            <a:t> </a:t>
          </a:r>
          <a:r>
            <a:rPr lang="en-US" altLang="zh-CN" sz="1800" b="1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SRC  	[WORD] </a:t>
          </a:r>
          <a:endParaRPr lang="en-US" altLang="zh-CN" sz="1800" b="1" dirty="0">
            <a:latin typeface="Courier New" panose="02070309020205020404" pitchFamily="49" charset="0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7570865F-D61F-4C63-A253-50B2F135C4AE}" type="parTrans" cxnId="{9B735676-C370-4A1C-A349-531875DAB72C}">
      <dgm:prSet/>
      <dgm:spPr/>
      <dgm:t>
        <a:bodyPr/>
        <a:lstStyle/>
        <a:p>
          <a:endParaRPr lang="zh-CN" altLang="en-US"/>
        </a:p>
      </dgm:t>
    </dgm:pt>
    <dgm:pt modelId="{51412BD9-2AC5-4815-B609-DD2B5AB0C5B3}" type="sibTrans" cxnId="{9B735676-C370-4A1C-A349-531875DAB72C}">
      <dgm:prSet/>
      <dgm:spPr/>
      <dgm:t>
        <a:bodyPr/>
        <a:lstStyle/>
        <a:p>
          <a:endParaRPr lang="zh-CN" altLang="en-US"/>
        </a:p>
      </dgm:t>
    </dgm:pt>
    <dgm:pt modelId="{2A9B0C48-3CD2-45DB-84F3-BBB37661FB78}" type="pres">
      <dgm:prSet presAssocID="{BA72DFEE-B1C4-42D9-92F8-C4E83F3845A5}" presName="linear" presStyleCnt="0">
        <dgm:presLayoutVars>
          <dgm:dir/>
          <dgm:animLvl val="lvl"/>
          <dgm:resizeHandles val="exact"/>
        </dgm:presLayoutVars>
      </dgm:prSet>
      <dgm:spPr/>
    </dgm:pt>
    <dgm:pt modelId="{1924FB08-A404-4B41-A7E1-B1F099A2B433}" type="pres">
      <dgm:prSet presAssocID="{84F28684-E46E-4A28-A736-968B9AF24C7F}" presName="parentLin" presStyleCnt="0"/>
      <dgm:spPr/>
    </dgm:pt>
    <dgm:pt modelId="{D426B0FD-8C4B-4F28-9D3B-CC81672F2801}" type="pres">
      <dgm:prSet presAssocID="{84F28684-E46E-4A28-A736-968B9AF24C7F}" presName="parentLeftMargin" presStyleLbl="node1" presStyleIdx="0" presStyleCnt="1"/>
      <dgm:spPr/>
    </dgm:pt>
    <dgm:pt modelId="{1E024B8F-F405-4665-8470-729AF7D07A42}" type="pres">
      <dgm:prSet presAssocID="{84F28684-E46E-4A28-A736-968B9AF24C7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019D026-F7B2-4DCA-9F0C-35E62514EE07}" type="pres">
      <dgm:prSet presAssocID="{84F28684-E46E-4A28-A736-968B9AF24C7F}" presName="negativeSpace" presStyleCnt="0"/>
      <dgm:spPr/>
    </dgm:pt>
    <dgm:pt modelId="{993CC704-7408-4ADA-BABE-6D36B74142A4}" type="pres">
      <dgm:prSet presAssocID="{84F28684-E46E-4A28-A736-968B9AF24C7F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C610B12-8A84-4972-B0BA-88E9BEF93564}" type="presOf" srcId="{BA72DFEE-B1C4-42D9-92F8-C4E83F3845A5}" destId="{2A9B0C48-3CD2-45DB-84F3-BBB37661FB78}" srcOrd="0" destOrd="0" presId="urn:microsoft.com/office/officeart/2005/8/layout/list1"/>
    <dgm:cxn modelId="{05D7F542-B678-4D61-BDF8-473CC5CE7634}" type="presOf" srcId="{4A3956B7-6FE4-4608-B315-8168C9AFBAF6}" destId="{993CC704-7408-4ADA-BABE-6D36B74142A4}" srcOrd="0" destOrd="3" presId="urn:microsoft.com/office/officeart/2005/8/layout/list1"/>
    <dgm:cxn modelId="{D82A654E-9213-48B4-851B-AFC592F1F39F}" type="presOf" srcId="{FEAEAD3A-6331-4C5C-B62B-9CDD309D986F}" destId="{993CC704-7408-4ADA-BABE-6D36B74142A4}" srcOrd="0" destOrd="4" presId="urn:microsoft.com/office/officeart/2005/8/layout/list1"/>
    <dgm:cxn modelId="{2819C575-9051-42AA-B35D-FEFA093CC578}" type="presOf" srcId="{B62A32DC-12FB-4E9E-B9BA-7D203888FE86}" destId="{993CC704-7408-4ADA-BABE-6D36B74142A4}" srcOrd="0" destOrd="5" presId="urn:microsoft.com/office/officeart/2005/8/layout/list1"/>
    <dgm:cxn modelId="{9B735676-C370-4A1C-A349-531875DAB72C}" srcId="{FAEF82E4-D09C-4CCD-8A6A-50F3F421C546}" destId="{4A3956B7-6FE4-4608-B315-8168C9AFBAF6}" srcOrd="0" destOrd="0" parTransId="{7570865F-D61F-4C63-A253-50B2F135C4AE}" sibTransId="{51412BD9-2AC5-4815-B609-DD2B5AB0C5B3}"/>
    <dgm:cxn modelId="{B945D790-3E73-43C1-8612-4807DEA71EDF}" type="presOf" srcId="{A5BC8E0A-D70F-45A2-84EE-30E460FB8BC6}" destId="{993CC704-7408-4ADA-BABE-6D36B74142A4}" srcOrd="0" destOrd="0" presId="urn:microsoft.com/office/officeart/2005/8/layout/list1"/>
    <dgm:cxn modelId="{F58252A7-3BDA-438B-8C1E-40A9F3DD4616}" srcId="{84F28684-E46E-4A28-A736-968B9AF24C7F}" destId="{A5BC8E0A-D70F-45A2-84EE-30E460FB8BC6}" srcOrd="0" destOrd="0" parTransId="{A0C686FF-912F-4054-A9D2-DD68D98DCC2C}" sibTransId="{BAA32512-067D-40DA-9AB4-6E011D391325}"/>
    <dgm:cxn modelId="{BE5F82B3-70A0-4CB7-B732-95A19C7FD44D}" type="presOf" srcId="{B7CCAF06-604B-4DF1-986B-FD8BE5B9D114}" destId="{993CC704-7408-4ADA-BABE-6D36B74142A4}" srcOrd="0" destOrd="1" presId="urn:microsoft.com/office/officeart/2005/8/layout/list1"/>
    <dgm:cxn modelId="{E318C3B5-20FC-4F32-9B29-030AB06B2593}" type="presOf" srcId="{84F28684-E46E-4A28-A736-968B9AF24C7F}" destId="{D426B0FD-8C4B-4F28-9D3B-CC81672F2801}" srcOrd="0" destOrd="0" presId="urn:microsoft.com/office/officeart/2005/8/layout/list1"/>
    <dgm:cxn modelId="{075D5FB9-72A4-4503-AAD4-A40FA928D50A}" srcId="{84F28684-E46E-4A28-A736-968B9AF24C7F}" destId="{B7CCAF06-604B-4DF1-986B-FD8BE5B9D114}" srcOrd="1" destOrd="0" parTransId="{78DD2A6B-B854-4C73-B6A1-A942C7CD5933}" sibTransId="{600D72D6-4CCA-4180-98B9-2A0E03F9A291}"/>
    <dgm:cxn modelId="{61726FC3-6324-4883-9547-E6444DCE19B3}" type="presOf" srcId="{84F28684-E46E-4A28-A736-968B9AF24C7F}" destId="{1E024B8F-F405-4665-8470-729AF7D07A42}" srcOrd="1" destOrd="0" presId="urn:microsoft.com/office/officeart/2005/8/layout/list1"/>
    <dgm:cxn modelId="{CF9FDEE0-702A-49DE-A083-510C73541996}" srcId="{BA72DFEE-B1C4-42D9-92F8-C4E83F3845A5}" destId="{84F28684-E46E-4A28-A736-968B9AF24C7F}" srcOrd="0" destOrd="0" parTransId="{DFA3F2EE-0F8C-4151-BE5D-935917620357}" sibTransId="{B7516518-ACBB-4BAC-ABE6-E538B9A2EAE9}"/>
    <dgm:cxn modelId="{82E10AE3-F16B-4496-8472-FE4307CAEA75}" srcId="{84F28684-E46E-4A28-A736-968B9AF24C7F}" destId="{B62A32DC-12FB-4E9E-B9BA-7D203888FE86}" srcOrd="3" destOrd="0" parTransId="{FC322616-8A95-4E3D-B01D-883838514DFE}" sibTransId="{90A31EB6-70AF-4879-8AA8-2D4EC2A70BCD}"/>
    <dgm:cxn modelId="{DD2754E8-3FD9-4CE8-8519-C09E33ADC33B}" srcId="{B7CCAF06-604B-4DF1-986B-FD8BE5B9D114}" destId="{FAEF82E4-D09C-4CCD-8A6A-50F3F421C546}" srcOrd="0" destOrd="0" parTransId="{81BEE7B8-8474-4616-B077-8B26617D431B}" sibTransId="{AD72C1AA-6055-4F6D-9F58-A06611F7ECE1}"/>
    <dgm:cxn modelId="{FA4B4FEA-13E5-48E5-8B2D-1EB62B38169F}" srcId="{84F28684-E46E-4A28-A736-968B9AF24C7F}" destId="{FEAEAD3A-6331-4C5C-B62B-9CDD309D986F}" srcOrd="2" destOrd="0" parTransId="{B8B2B2D8-F1A7-4789-BE6F-5F15B498CDD1}" sibTransId="{7297A4AA-C833-47C4-89F4-9C9C9F04A626}"/>
    <dgm:cxn modelId="{AC25EEFD-E39F-4518-9F3C-6FE34EDB93EB}" type="presOf" srcId="{FAEF82E4-D09C-4CCD-8A6A-50F3F421C546}" destId="{993CC704-7408-4ADA-BABE-6D36B74142A4}" srcOrd="0" destOrd="2" presId="urn:microsoft.com/office/officeart/2005/8/layout/list1"/>
    <dgm:cxn modelId="{80DEAA2D-D5EF-4105-92E4-0A8FA690DED4}" type="presParOf" srcId="{2A9B0C48-3CD2-45DB-84F3-BBB37661FB78}" destId="{1924FB08-A404-4B41-A7E1-B1F099A2B433}" srcOrd="0" destOrd="0" presId="urn:microsoft.com/office/officeart/2005/8/layout/list1"/>
    <dgm:cxn modelId="{3A650B69-00E1-4B11-A365-C088AC2FFD3D}" type="presParOf" srcId="{1924FB08-A404-4B41-A7E1-B1F099A2B433}" destId="{D426B0FD-8C4B-4F28-9D3B-CC81672F2801}" srcOrd="0" destOrd="0" presId="urn:microsoft.com/office/officeart/2005/8/layout/list1"/>
    <dgm:cxn modelId="{C9C07FCC-4167-4BA2-A325-E82BC8AFB7C8}" type="presParOf" srcId="{1924FB08-A404-4B41-A7E1-B1F099A2B433}" destId="{1E024B8F-F405-4665-8470-729AF7D07A42}" srcOrd="1" destOrd="0" presId="urn:microsoft.com/office/officeart/2005/8/layout/list1"/>
    <dgm:cxn modelId="{52E7D26F-951A-4B66-A3E9-FFC285033272}" type="presParOf" srcId="{2A9B0C48-3CD2-45DB-84F3-BBB37661FB78}" destId="{2019D026-F7B2-4DCA-9F0C-35E62514EE07}" srcOrd="1" destOrd="0" presId="urn:microsoft.com/office/officeart/2005/8/layout/list1"/>
    <dgm:cxn modelId="{284FE938-79D5-4947-AB29-A7A7A2CF914D}" type="presParOf" srcId="{2A9B0C48-3CD2-45DB-84F3-BBB37661FB78}" destId="{993CC704-7408-4ADA-BABE-6D36B74142A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A59D958-EC04-49AE-B5F6-11833E48AFDB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E561AE76-0098-49B3-9BED-FEC8F68A9EE2}">
      <dgm:prSet phldrT="[文本]"/>
      <dgm:spPr/>
      <dgm:t>
        <a:bodyPr/>
        <a:lstStyle/>
        <a:p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EA=(DS:)BX|SI</a:t>
          </a:r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|DI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784D4DDA-3DB8-4915-9F7D-A7CBA9242480}" type="parTrans" cxnId="{800B1399-D0B0-417E-AE58-BFA9DE674754}">
      <dgm:prSet/>
      <dgm:spPr/>
      <dgm:t>
        <a:bodyPr/>
        <a:lstStyle/>
        <a:p>
          <a:endParaRPr lang="zh-CN" altLang="en-US" b="1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0556781-CC91-4943-84C3-1205884C189B}" type="sibTrans" cxnId="{800B1399-D0B0-417E-AE58-BFA9DE674754}">
      <dgm:prSet/>
      <dgm:spPr/>
      <dgm:t>
        <a:bodyPr/>
        <a:lstStyle/>
        <a:p>
          <a:endParaRPr lang="zh-CN" altLang="en-US" b="1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D52E8B91-5943-445E-A1DC-B0799284F136}">
      <dgm:prSet phldrT="[文本]"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 </a:t>
          </a:r>
          <a:r>
            <a: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EA=(SS:)BP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1EB92D5-F581-4930-8D2B-16C4EEE06236}" type="parTrans" cxnId="{C1CEB16F-885C-4712-B2B1-44FF0E2C99F1}">
      <dgm:prSet/>
      <dgm:spPr/>
      <dgm:t>
        <a:bodyPr/>
        <a:lstStyle/>
        <a:p>
          <a:endParaRPr lang="zh-CN" altLang="en-US" b="1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5C672A83-4939-414A-BCD4-8BF3D422EF68}" type="sibTrans" cxnId="{C1CEB16F-885C-4712-B2B1-44FF0E2C99F1}">
      <dgm:prSet/>
      <dgm:spPr/>
      <dgm:t>
        <a:bodyPr/>
        <a:lstStyle/>
        <a:p>
          <a:endParaRPr lang="zh-CN" altLang="en-US" b="1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20C5FE11-39DA-43CF-8398-0FFFDC826586}" type="pres">
      <dgm:prSet presAssocID="{4A59D958-EC04-49AE-B5F6-11833E48AFDB}" presName="CompostProcess" presStyleCnt="0">
        <dgm:presLayoutVars>
          <dgm:dir/>
          <dgm:resizeHandles val="exact"/>
        </dgm:presLayoutVars>
      </dgm:prSet>
      <dgm:spPr/>
    </dgm:pt>
    <dgm:pt modelId="{8BC8FBCE-5A6B-49B8-A999-D74E4C11398A}" type="pres">
      <dgm:prSet presAssocID="{4A59D958-EC04-49AE-B5F6-11833E48AFDB}" presName="arrow" presStyleLbl="bgShp" presStyleIdx="0" presStyleCnt="1" custLinFactNeighborY="401"/>
      <dgm:spPr/>
    </dgm:pt>
    <dgm:pt modelId="{F18E1203-06A9-4148-B063-B58E531B9C19}" type="pres">
      <dgm:prSet presAssocID="{4A59D958-EC04-49AE-B5F6-11833E48AFDB}" presName="linearProcess" presStyleCnt="0"/>
      <dgm:spPr/>
    </dgm:pt>
    <dgm:pt modelId="{DFA8A987-98BE-4A7D-84CE-FFD3E55D60E3}" type="pres">
      <dgm:prSet presAssocID="{E561AE76-0098-49B3-9BED-FEC8F68A9EE2}" presName="textNode" presStyleLbl="node1" presStyleIdx="0" presStyleCnt="2">
        <dgm:presLayoutVars>
          <dgm:bulletEnabled val="1"/>
        </dgm:presLayoutVars>
      </dgm:prSet>
      <dgm:spPr/>
    </dgm:pt>
    <dgm:pt modelId="{FBB2F7DA-4FD2-4FC2-B26E-D5CC17C77B0C}" type="pres">
      <dgm:prSet presAssocID="{30556781-CC91-4943-84C3-1205884C189B}" presName="sibTrans" presStyleCnt="0"/>
      <dgm:spPr/>
    </dgm:pt>
    <dgm:pt modelId="{D19D81F9-070B-4908-B512-77AA8FB8F7D8}" type="pres">
      <dgm:prSet presAssocID="{D52E8B91-5943-445E-A1DC-B0799284F136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C1CEB16F-885C-4712-B2B1-44FF0E2C99F1}" srcId="{4A59D958-EC04-49AE-B5F6-11833E48AFDB}" destId="{D52E8B91-5943-445E-A1DC-B0799284F136}" srcOrd="1" destOrd="0" parTransId="{11EB92D5-F581-4930-8D2B-16C4EEE06236}" sibTransId="{5C672A83-4939-414A-BCD4-8BF3D422EF68}"/>
    <dgm:cxn modelId="{F238FA73-C49F-4F91-B7B5-EF897A8642D7}" type="presOf" srcId="{4A59D958-EC04-49AE-B5F6-11833E48AFDB}" destId="{20C5FE11-39DA-43CF-8398-0FFFDC826586}" srcOrd="0" destOrd="0" presId="urn:microsoft.com/office/officeart/2005/8/layout/hProcess9"/>
    <dgm:cxn modelId="{C3AEF57D-7149-4A30-B264-BC5D8C60177E}" type="presOf" srcId="{E561AE76-0098-49B3-9BED-FEC8F68A9EE2}" destId="{DFA8A987-98BE-4A7D-84CE-FFD3E55D60E3}" srcOrd="0" destOrd="0" presId="urn:microsoft.com/office/officeart/2005/8/layout/hProcess9"/>
    <dgm:cxn modelId="{800B1399-D0B0-417E-AE58-BFA9DE674754}" srcId="{4A59D958-EC04-49AE-B5F6-11833E48AFDB}" destId="{E561AE76-0098-49B3-9BED-FEC8F68A9EE2}" srcOrd="0" destOrd="0" parTransId="{784D4DDA-3DB8-4915-9F7D-A7CBA9242480}" sibTransId="{30556781-CC91-4943-84C3-1205884C189B}"/>
    <dgm:cxn modelId="{E925F2F6-E4BF-496D-B5D8-FBBB5B855991}" type="presOf" srcId="{D52E8B91-5943-445E-A1DC-B0799284F136}" destId="{D19D81F9-070B-4908-B512-77AA8FB8F7D8}" srcOrd="0" destOrd="0" presId="urn:microsoft.com/office/officeart/2005/8/layout/hProcess9"/>
    <dgm:cxn modelId="{62F014E9-46FB-4352-8CF1-323124F5933E}" type="presParOf" srcId="{20C5FE11-39DA-43CF-8398-0FFFDC826586}" destId="{8BC8FBCE-5A6B-49B8-A999-D74E4C11398A}" srcOrd="0" destOrd="0" presId="urn:microsoft.com/office/officeart/2005/8/layout/hProcess9"/>
    <dgm:cxn modelId="{0A74E379-A36E-4CB6-8061-2192F464A158}" type="presParOf" srcId="{20C5FE11-39DA-43CF-8398-0FFFDC826586}" destId="{F18E1203-06A9-4148-B063-B58E531B9C19}" srcOrd="1" destOrd="0" presId="urn:microsoft.com/office/officeart/2005/8/layout/hProcess9"/>
    <dgm:cxn modelId="{BCC5241F-828F-4D66-BD8E-C4C04E1AEE7D}" type="presParOf" srcId="{F18E1203-06A9-4148-B063-B58E531B9C19}" destId="{DFA8A987-98BE-4A7D-84CE-FFD3E55D60E3}" srcOrd="0" destOrd="0" presId="urn:microsoft.com/office/officeart/2005/8/layout/hProcess9"/>
    <dgm:cxn modelId="{FD837D58-2CD4-42D2-80C1-7D01B1DC34D4}" type="presParOf" srcId="{F18E1203-06A9-4148-B063-B58E531B9C19}" destId="{FBB2F7DA-4FD2-4FC2-B26E-D5CC17C77B0C}" srcOrd="1" destOrd="0" presId="urn:microsoft.com/office/officeart/2005/8/layout/hProcess9"/>
    <dgm:cxn modelId="{00582EB4-2096-4054-9CE6-3570C55B7E70}" type="presParOf" srcId="{F18E1203-06A9-4148-B063-B58E531B9C19}" destId="{D19D81F9-070B-4908-B512-77AA8FB8F7D8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A72DFEE-B1C4-42D9-92F8-C4E83F3845A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4F28684-E46E-4A28-A736-968B9AF24C7F}">
      <dgm:prSet phldrT="[文本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>
          <a:solidFill>
            <a:srgbClr val="8AC4A7"/>
          </a:solidFill>
        </a:ln>
      </dgm:spPr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重点掌握</a:t>
          </a:r>
        </a:p>
      </dgm:t>
    </dgm:pt>
    <dgm:pt modelId="{DFA3F2EE-0F8C-4151-BE5D-935917620357}" type="parTrans" cxnId="{CF9FDEE0-702A-49DE-A083-510C7354199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7516518-ACBB-4BAC-ABE6-E538B9A2EAE9}" type="sibTrans" cxnId="{CF9FDEE0-702A-49DE-A083-510C7354199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A5BC8E0A-D70F-45A2-84EE-30E460FB8BC6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bIns="396000"/>
        <a:lstStyle/>
        <a:p>
          <a:pPr>
            <a:lnSpc>
              <a:spcPct val="100000"/>
            </a:lnSpc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掌握操作符</a:t>
          </a:r>
          <a:r>
            <a:rPr lang="en-US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offset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A0C686FF-912F-4054-A9D2-DD68D98DCC2C}" type="parTrans" cxnId="{F58252A7-3BDA-438B-8C1E-40A9F3DD461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AA32512-067D-40DA-9AB4-6E011D391325}" type="sibTrans" cxnId="{F58252A7-3BDA-438B-8C1E-40A9F3DD461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FEAEAD3A-6331-4C5C-B62B-9CDD309D986F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bIns="396000"/>
        <a:lstStyle/>
        <a:p>
          <a:pPr>
            <a:lnSpc>
              <a:spcPct val="100000"/>
            </a:lnSpc>
          </a:pP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  <a:r>
            <a:rPr lang="en-US" altLang="en-US" b="1" dirty="0" err="1">
              <a:latin typeface="微软雅黑" panose="020B0503020204020204" pitchFamily="34" charset="-122"/>
              <a:ea typeface="微软雅黑" panose="020B0503020204020204" pitchFamily="34" charset="-122"/>
            </a:rPr>
            <a:t>jcxz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指令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8B2B2D8-F1A7-4789-BE6F-5F15B498CDD1}" type="parTrans" cxnId="{FA4B4FEA-13E5-48E5-8B2D-1EB62B38169F}">
      <dgm:prSet/>
      <dgm:spPr/>
      <dgm:t>
        <a:bodyPr/>
        <a:lstStyle/>
        <a:p>
          <a:endParaRPr lang="zh-CN" altLang="en-US"/>
        </a:p>
      </dgm:t>
    </dgm:pt>
    <dgm:pt modelId="{7297A4AA-C833-47C4-89F4-9C9C9F04A626}" type="sibTrans" cxnId="{FA4B4FEA-13E5-48E5-8B2D-1EB62B38169F}">
      <dgm:prSet/>
      <dgm:spPr/>
      <dgm:t>
        <a:bodyPr/>
        <a:lstStyle/>
        <a:p>
          <a:endParaRPr lang="zh-CN" altLang="en-US"/>
        </a:p>
      </dgm:t>
    </dgm:pt>
    <dgm:pt modelId="{AD5ED693-6E49-4B60-BDAE-08C9AC929FB7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00000"/>
            </a:lnSpc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  <a:r>
            <a:rPr kumimoji="0" lang="zh-CN" altLang="en-US" sz="2000" b="1" kern="12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各种不同的转移指令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459A5D7F-6B0C-43C4-808A-0EC0CACC0DBB}" type="parTrans" cxnId="{E35C3C2D-3370-4957-A9D5-0D1624078C13}">
      <dgm:prSet/>
      <dgm:spPr/>
      <dgm:t>
        <a:bodyPr/>
        <a:lstStyle/>
        <a:p>
          <a:endParaRPr lang="zh-CN" altLang="en-US"/>
        </a:p>
      </dgm:t>
    </dgm:pt>
    <dgm:pt modelId="{C99C65A8-6410-4A7F-8F6D-5736E9815614}" type="sibTrans" cxnId="{E35C3C2D-3370-4957-A9D5-0D1624078C13}">
      <dgm:prSet/>
      <dgm:spPr/>
      <dgm:t>
        <a:bodyPr/>
        <a:lstStyle/>
        <a:p>
          <a:endParaRPr lang="zh-CN" altLang="en-US"/>
        </a:p>
      </dgm:t>
    </dgm:pt>
    <dgm:pt modelId="{2A9B0C48-3CD2-45DB-84F3-BBB37661FB78}" type="pres">
      <dgm:prSet presAssocID="{BA72DFEE-B1C4-42D9-92F8-C4E83F3845A5}" presName="linear" presStyleCnt="0">
        <dgm:presLayoutVars>
          <dgm:dir/>
          <dgm:animLvl val="lvl"/>
          <dgm:resizeHandles val="exact"/>
        </dgm:presLayoutVars>
      </dgm:prSet>
      <dgm:spPr/>
    </dgm:pt>
    <dgm:pt modelId="{1924FB08-A404-4B41-A7E1-B1F099A2B433}" type="pres">
      <dgm:prSet presAssocID="{84F28684-E46E-4A28-A736-968B9AF24C7F}" presName="parentLin" presStyleCnt="0"/>
      <dgm:spPr/>
    </dgm:pt>
    <dgm:pt modelId="{D426B0FD-8C4B-4F28-9D3B-CC81672F2801}" type="pres">
      <dgm:prSet presAssocID="{84F28684-E46E-4A28-A736-968B9AF24C7F}" presName="parentLeftMargin" presStyleLbl="node1" presStyleIdx="0" presStyleCnt="1"/>
      <dgm:spPr/>
    </dgm:pt>
    <dgm:pt modelId="{1E024B8F-F405-4665-8470-729AF7D07A42}" type="pres">
      <dgm:prSet presAssocID="{84F28684-E46E-4A28-A736-968B9AF24C7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019D026-F7B2-4DCA-9F0C-35E62514EE07}" type="pres">
      <dgm:prSet presAssocID="{84F28684-E46E-4A28-A736-968B9AF24C7F}" presName="negativeSpace" presStyleCnt="0"/>
      <dgm:spPr/>
    </dgm:pt>
    <dgm:pt modelId="{993CC704-7408-4ADA-BABE-6D36B74142A4}" type="pres">
      <dgm:prSet presAssocID="{84F28684-E46E-4A28-A736-968B9AF24C7F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C610B12-8A84-4972-B0BA-88E9BEF93564}" type="presOf" srcId="{BA72DFEE-B1C4-42D9-92F8-C4E83F3845A5}" destId="{2A9B0C48-3CD2-45DB-84F3-BBB37661FB78}" srcOrd="0" destOrd="0" presId="urn:microsoft.com/office/officeart/2005/8/layout/list1"/>
    <dgm:cxn modelId="{E35C3C2D-3370-4957-A9D5-0D1624078C13}" srcId="{84F28684-E46E-4A28-A736-968B9AF24C7F}" destId="{AD5ED693-6E49-4B60-BDAE-08C9AC929FB7}" srcOrd="1" destOrd="0" parTransId="{459A5D7F-6B0C-43C4-808A-0EC0CACC0DBB}" sibTransId="{C99C65A8-6410-4A7F-8F6D-5736E9815614}"/>
    <dgm:cxn modelId="{D82A654E-9213-48B4-851B-AFC592F1F39F}" type="presOf" srcId="{FEAEAD3A-6331-4C5C-B62B-9CDD309D986F}" destId="{993CC704-7408-4ADA-BABE-6D36B74142A4}" srcOrd="0" destOrd="2" presId="urn:microsoft.com/office/officeart/2005/8/layout/list1"/>
    <dgm:cxn modelId="{B945D790-3E73-43C1-8612-4807DEA71EDF}" type="presOf" srcId="{A5BC8E0A-D70F-45A2-84EE-30E460FB8BC6}" destId="{993CC704-7408-4ADA-BABE-6D36B74142A4}" srcOrd="0" destOrd="0" presId="urn:microsoft.com/office/officeart/2005/8/layout/list1"/>
    <dgm:cxn modelId="{F58252A7-3BDA-438B-8C1E-40A9F3DD4616}" srcId="{84F28684-E46E-4A28-A736-968B9AF24C7F}" destId="{A5BC8E0A-D70F-45A2-84EE-30E460FB8BC6}" srcOrd="0" destOrd="0" parTransId="{A0C686FF-912F-4054-A9D2-DD68D98DCC2C}" sibTransId="{BAA32512-067D-40DA-9AB4-6E011D391325}"/>
    <dgm:cxn modelId="{E318C3B5-20FC-4F32-9B29-030AB06B2593}" type="presOf" srcId="{84F28684-E46E-4A28-A736-968B9AF24C7F}" destId="{D426B0FD-8C4B-4F28-9D3B-CC81672F2801}" srcOrd="0" destOrd="0" presId="urn:microsoft.com/office/officeart/2005/8/layout/list1"/>
    <dgm:cxn modelId="{61726FC3-6324-4883-9547-E6444DCE19B3}" type="presOf" srcId="{84F28684-E46E-4A28-A736-968B9AF24C7F}" destId="{1E024B8F-F405-4665-8470-729AF7D07A42}" srcOrd="1" destOrd="0" presId="urn:microsoft.com/office/officeart/2005/8/layout/list1"/>
    <dgm:cxn modelId="{CF9FDEE0-702A-49DE-A083-510C73541996}" srcId="{BA72DFEE-B1C4-42D9-92F8-C4E83F3845A5}" destId="{84F28684-E46E-4A28-A736-968B9AF24C7F}" srcOrd="0" destOrd="0" parTransId="{DFA3F2EE-0F8C-4151-BE5D-935917620357}" sibTransId="{B7516518-ACBB-4BAC-ABE6-E538B9A2EAE9}"/>
    <dgm:cxn modelId="{FA4B4FEA-13E5-48E5-8B2D-1EB62B38169F}" srcId="{84F28684-E46E-4A28-A736-968B9AF24C7F}" destId="{FEAEAD3A-6331-4C5C-B62B-9CDD309D986F}" srcOrd="2" destOrd="0" parTransId="{B8B2B2D8-F1A7-4789-BE6F-5F15B498CDD1}" sibTransId="{7297A4AA-C833-47C4-89F4-9C9C9F04A626}"/>
    <dgm:cxn modelId="{C6A896F9-0492-41B2-99B8-9F2F6025491D}" type="presOf" srcId="{AD5ED693-6E49-4B60-BDAE-08C9AC929FB7}" destId="{993CC704-7408-4ADA-BABE-6D36B74142A4}" srcOrd="0" destOrd="1" presId="urn:microsoft.com/office/officeart/2005/8/layout/list1"/>
    <dgm:cxn modelId="{80DEAA2D-D5EF-4105-92E4-0A8FA690DED4}" type="presParOf" srcId="{2A9B0C48-3CD2-45DB-84F3-BBB37661FB78}" destId="{1924FB08-A404-4B41-A7E1-B1F099A2B433}" srcOrd="0" destOrd="0" presId="urn:microsoft.com/office/officeart/2005/8/layout/list1"/>
    <dgm:cxn modelId="{3A650B69-00E1-4B11-A365-C088AC2FFD3D}" type="presParOf" srcId="{1924FB08-A404-4B41-A7E1-B1F099A2B433}" destId="{D426B0FD-8C4B-4F28-9D3B-CC81672F2801}" srcOrd="0" destOrd="0" presId="urn:microsoft.com/office/officeart/2005/8/layout/list1"/>
    <dgm:cxn modelId="{C9C07FCC-4167-4BA2-A325-E82BC8AFB7C8}" type="presParOf" srcId="{1924FB08-A404-4B41-A7E1-B1F099A2B433}" destId="{1E024B8F-F405-4665-8470-729AF7D07A42}" srcOrd="1" destOrd="0" presId="urn:microsoft.com/office/officeart/2005/8/layout/list1"/>
    <dgm:cxn modelId="{52E7D26F-951A-4B66-A3E9-FFC285033272}" type="presParOf" srcId="{2A9B0C48-3CD2-45DB-84F3-BBB37661FB78}" destId="{2019D026-F7B2-4DCA-9F0C-35E62514EE07}" srcOrd="1" destOrd="0" presId="urn:microsoft.com/office/officeart/2005/8/layout/list1"/>
    <dgm:cxn modelId="{284FE938-79D5-4947-AB29-A7A7A2CF914D}" type="presParOf" srcId="{2A9B0C48-3CD2-45DB-84F3-BBB37661FB78}" destId="{993CC704-7408-4ADA-BABE-6D36B74142A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72DFEE-B1C4-42D9-92F8-C4E83F3845A5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4F28684-E46E-4A28-A736-968B9AF24C7F}">
      <dgm:prSet phldrT="[文本]"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重点掌握</a:t>
          </a:r>
          <a:endParaRPr lang="zh-CN" alt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DFA3F2EE-0F8C-4151-BE5D-935917620357}" type="parTrans" cxnId="{CF9FDEE0-702A-49DE-A083-510C73541996}">
      <dgm:prSet/>
      <dgm:spPr/>
      <dgm:t>
        <a:bodyPr/>
        <a:lstStyle/>
        <a:p>
          <a:endParaRPr lang="zh-CN" altLang="en-US" sz="1600" b="1"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gm:t>
    </dgm:pt>
    <dgm:pt modelId="{B7516518-ACBB-4BAC-ABE6-E538B9A2EAE9}" type="sibTrans" cxnId="{CF9FDEE0-702A-49DE-A083-510C73541996}">
      <dgm:prSet/>
      <dgm:spPr/>
      <dgm:t>
        <a:bodyPr/>
        <a:lstStyle/>
        <a:p>
          <a:endParaRPr lang="zh-CN" altLang="en-US" sz="1600" b="1"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gm:t>
    </dgm:pt>
    <dgm:pt modelId="{BBB937A0-AAC5-4F66-97AC-98B2CE33A7F4}">
      <dgm:prSet phldrT="[文本]" custT="1"/>
      <dgm:spPr/>
      <dgm:t>
        <a:bodyPr bIns="720000"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en-US" altLang="zh-CN" sz="20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ASCII</a:t>
          </a: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码规律</a:t>
          </a:r>
        </a:p>
      </dgm:t>
    </dgm:pt>
    <dgm:pt modelId="{C9374D25-FEEB-4E84-877D-7EF26456D945}" type="parTrans" cxnId="{082BB859-4C56-4C9E-8A3D-0C3A88BF40CF}">
      <dgm:prSet/>
      <dgm:spPr/>
      <dgm:t>
        <a:bodyPr/>
        <a:lstStyle/>
        <a:p>
          <a:endParaRPr lang="zh-CN" altLang="en-US" sz="1600" b="1"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gm:t>
    </dgm:pt>
    <dgm:pt modelId="{C9E298E1-E1D7-409D-B95A-46F963A42258}" type="sibTrans" cxnId="{082BB859-4C56-4C9E-8A3D-0C3A88BF40CF}">
      <dgm:prSet/>
      <dgm:spPr/>
      <dgm:t>
        <a:bodyPr/>
        <a:lstStyle/>
        <a:p>
          <a:endParaRPr lang="zh-CN" altLang="en-US" sz="1600" b="1"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gm:t>
    </dgm:pt>
    <dgm:pt modelId="{A814477F-A65E-41BE-81D6-E8B492F17D9A}">
      <dgm:prSet custT="1"/>
      <dgm:spPr/>
      <dgm:t>
        <a:bodyPr bIns="720000"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有符号整数的补码表示</a:t>
          </a:r>
        </a:p>
      </dgm:t>
    </dgm:pt>
    <dgm:pt modelId="{B3335D07-7797-482A-BF09-D1B3217B1DB4}" type="parTrans" cxnId="{2C5817BE-207E-482D-8AAE-670EB05E9FB4}">
      <dgm:prSet/>
      <dgm:spPr/>
      <dgm:t>
        <a:bodyPr/>
        <a:lstStyle/>
        <a:p>
          <a:endParaRPr lang="zh-CN" altLang="en-US" sz="1600" b="1"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gm:t>
    </dgm:pt>
    <dgm:pt modelId="{DEA96A1A-E60F-42CA-AAB8-7149596D7B0B}" type="sibTrans" cxnId="{2C5817BE-207E-482D-8AAE-670EB05E9FB4}">
      <dgm:prSet/>
      <dgm:spPr/>
      <dgm:t>
        <a:bodyPr/>
        <a:lstStyle/>
        <a:p>
          <a:endParaRPr lang="zh-CN" altLang="en-US" sz="1600" b="1"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gm:t>
    </dgm:pt>
    <dgm:pt modelId="{B731D88C-2B4D-4EE7-82D2-43DF4C0C6360}">
      <dgm:prSet custT="1"/>
      <dgm:spPr/>
      <dgm:t>
        <a:bodyPr bIns="720000"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b="0" kern="120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无符号、带符号数的表示范围</a:t>
          </a:r>
          <a:r>
            <a:rPr lang="en-US" altLang="zh-CN" sz="2000" b="0" kern="120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【</a:t>
          </a:r>
          <a:r>
            <a:rPr lang="zh-CN" altLang="en-US" sz="2000" b="0" kern="120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难点</a:t>
          </a:r>
          <a:r>
            <a:rPr lang="en-US" altLang="zh-CN" sz="2000" b="0" kern="120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】</a:t>
          </a:r>
          <a:endParaRPr lang="zh-CN" altLang="en-US" sz="2000" b="0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F24FF270-9BA7-4F2E-927F-2A8018068C61}" type="parTrans" cxnId="{60A483AD-8968-45A1-B070-15EBEB7BD214}">
      <dgm:prSet/>
      <dgm:spPr/>
      <dgm:t>
        <a:bodyPr/>
        <a:lstStyle/>
        <a:p>
          <a:endParaRPr lang="zh-CN" altLang="en-US" sz="1600" b="1"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gm:t>
    </dgm:pt>
    <dgm:pt modelId="{EFCCB736-DB28-4B27-A7B4-000A6D2CA656}" type="sibTrans" cxnId="{60A483AD-8968-45A1-B070-15EBEB7BD214}">
      <dgm:prSet/>
      <dgm:spPr/>
      <dgm:t>
        <a:bodyPr/>
        <a:lstStyle/>
        <a:p>
          <a:endParaRPr lang="zh-CN" altLang="en-US" sz="1600" b="1"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gm:t>
    </dgm:pt>
    <dgm:pt modelId="{4D7824B2-97A7-47C2-B187-C844D695765F}">
      <dgm:prSet custT="1"/>
      <dgm:spPr/>
      <dgm:t>
        <a:bodyPr bIns="720000"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二进制算术与逻辑运算规则</a:t>
          </a:r>
          <a:endParaRPr lang="en-US" altLang="zh-CN" sz="2000" b="0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F06DB25-9478-46D6-88E6-89D0F5E63980}" type="parTrans" cxnId="{B14A6651-2F1A-4434-B0A5-6E21323BCFED}">
      <dgm:prSet/>
      <dgm:spPr/>
      <dgm:t>
        <a:bodyPr/>
        <a:lstStyle/>
        <a:p>
          <a:endParaRPr lang="zh-CN" altLang="en-US" sz="1600" b="1"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gm:t>
    </dgm:pt>
    <dgm:pt modelId="{BAD6BF2B-D510-4C70-A456-FEE050516915}" type="sibTrans" cxnId="{B14A6651-2F1A-4434-B0A5-6E21323BCFED}">
      <dgm:prSet/>
      <dgm:spPr/>
      <dgm:t>
        <a:bodyPr/>
        <a:lstStyle/>
        <a:p>
          <a:endParaRPr lang="zh-CN" altLang="en-US" sz="1600" b="1"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gm:t>
    </dgm:pt>
    <dgm:pt modelId="{A5BC8E0A-D70F-45A2-84EE-30E460FB8BC6}">
      <dgm:prSet phldrT="[文本]" custT="1"/>
      <dgm:spPr/>
      <dgm:t>
        <a:bodyPr bIns="720000"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整数的二进制和十六进制表示及进制之间相互转换</a:t>
          </a:r>
        </a:p>
      </dgm:t>
    </dgm:pt>
    <dgm:pt modelId="{A0C686FF-912F-4054-A9D2-DD68D98DCC2C}" type="parTrans" cxnId="{F58252A7-3BDA-438B-8C1E-40A9F3DD4616}">
      <dgm:prSet/>
      <dgm:spPr/>
      <dgm:t>
        <a:bodyPr/>
        <a:lstStyle/>
        <a:p>
          <a:endParaRPr lang="zh-CN" altLang="en-US" sz="1600" b="1"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gm:t>
    </dgm:pt>
    <dgm:pt modelId="{BAA32512-067D-40DA-9AB4-6E011D391325}" type="sibTrans" cxnId="{F58252A7-3BDA-438B-8C1E-40A9F3DD4616}">
      <dgm:prSet/>
      <dgm:spPr/>
      <dgm:t>
        <a:bodyPr/>
        <a:lstStyle/>
        <a:p>
          <a:endParaRPr lang="zh-CN" altLang="en-US" sz="1600" b="1"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gm:t>
    </dgm:pt>
    <dgm:pt modelId="{2429796A-FA01-4703-93CA-8DAE075F5234}" type="pres">
      <dgm:prSet presAssocID="{BA72DFEE-B1C4-42D9-92F8-C4E83F3845A5}" presName="linear" presStyleCnt="0">
        <dgm:presLayoutVars>
          <dgm:dir/>
          <dgm:animLvl val="lvl"/>
          <dgm:resizeHandles val="exact"/>
        </dgm:presLayoutVars>
      </dgm:prSet>
      <dgm:spPr/>
    </dgm:pt>
    <dgm:pt modelId="{14B0C50D-0AE5-4B2A-AFD4-7B2C9FB9651D}" type="pres">
      <dgm:prSet presAssocID="{84F28684-E46E-4A28-A736-968B9AF24C7F}" presName="parentLin" presStyleCnt="0"/>
      <dgm:spPr/>
    </dgm:pt>
    <dgm:pt modelId="{19169B8F-6A0D-42B6-9B11-BAF8CD22038E}" type="pres">
      <dgm:prSet presAssocID="{84F28684-E46E-4A28-A736-968B9AF24C7F}" presName="parentLeftMargin" presStyleLbl="node1" presStyleIdx="0" presStyleCnt="1"/>
      <dgm:spPr/>
    </dgm:pt>
    <dgm:pt modelId="{10C5DC9E-D5BF-4F7F-A664-1E650D1F6612}" type="pres">
      <dgm:prSet presAssocID="{84F28684-E46E-4A28-A736-968B9AF24C7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7A0C100-FA1B-4C2B-A22D-FC9F9F3D215A}" type="pres">
      <dgm:prSet presAssocID="{84F28684-E46E-4A28-A736-968B9AF24C7F}" presName="negativeSpace" presStyleCnt="0"/>
      <dgm:spPr/>
    </dgm:pt>
    <dgm:pt modelId="{98F4CCA1-49A2-4C11-B701-82C51C128602}" type="pres">
      <dgm:prSet presAssocID="{84F28684-E46E-4A28-A736-968B9AF24C7F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77C7614-C7DD-4BCA-A48F-5B724416BE9D}" type="presOf" srcId="{BBB937A0-AAC5-4F66-97AC-98B2CE33A7F4}" destId="{98F4CCA1-49A2-4C11-B701-82C51C128602}" srcOrd="0" destOrd="4" presId="urn:microsoft.com/office/officeart/2005/8/layout/list1"/>
    <dgm:cxn modelId="{B14A6651-2F1A-4434-B0A5-6E21323BCFED}" srcId="{84F28684-E46E-4A28-A736-968B9AF24C7F}" destId="{4D7824B2-97A7-47C2-B187-C844D695765F}" srcOrd="3" destOrd="0" parTransId="{BF06DB25-9478-46D6-88E6-89D0F5E63980}" sibTransId="{BAD6BF2B-D510-4C70-A456-FEE050516915}"/>
    <dgm:cxn modelId="{082BB859-4C56-4C9E-8A3D-0C3A88BF40CF}" srcId="{84F28684-E46E-4A28-A736-968B9AF24C7F}" destId="{BBB937A0-AAC5-4F66-97AC-98B2CE33A7F4}" srcOrd="4" destOrd="0" parTransId="{C9374D25-FEEB-4E84-877D-7EF26456D945}" sibTransId="{C9E298E1-E1D7-409D-B95A-46F963A42258}"/>
    <dgm:cxn modelId="{CD2D2592-2323-4613-84E7-C37531181AE7}" type="presOf" srcId="{A814477F-A65E-41BE-81D6-E8B492F17D9A}" destId="{98F4CCA1-49A2-4C11-B701-82C51C128602}" srcOrd="0" destOrd="1" presId="urn:microsoft.com/office/officeart/2005/8/layout/list1"/>
    <dgm:cxn modelId="{F58252A7-3BDA-438B-8C1E-40A9F3DD4616}" srcId="{84F28684-E46E-4A28-A736-968B9AF24C7F}" destId="{A5BC8E0A-D70F-45A2-84EE-30E460FB8BC6}" srcOrd="0" destOrd="0" parTransId="{A0C686FF-912F-4054-A9D2-DD68D98DCC2C}" sibTransId="{BAA32512-067D-40DA-9AB4-6E011D391325}"/>
    <dgm:cxn modelId="{ED32A8AA-F0A3-4BE8-862E-E8C40B1D2726}" type="presOf" srcId="{84F28684-E46E-4A28-A736-968B9AF24C7F}" destId="{10C5DC9E-D5BF-4F7F-A664-1E650D1F6612}" srcOrd="1" destOrd="0" presId="urn:microsoft.com/office/officeart/2005/8/layout/list1"/>
    <dgm:cxn modelId="{60A483AD-8968-45A1-B070-15EBEB7BD214}" srcId="{84F28684-E46E-4A28-A736-968B9AF24C7F}" destId="{B731D88C-2B4D-4EE7-82D2-43DF4C0C6360}" srcOrd="2" destOrd="0" parTransId="{F24FF270-9BA7-4F2E-927F-2A8018068C61}" sibTransId="{EFCCB736-DB28-4B27-A7B4-000A6D2CA656}"/>
    <dgm:cxn modelId="{2C5817BE-207E-482D-8AAE-670EB05E9FB4}" srcId="{84F28684-E46E-4A28-A736-968B9AF24C7F}" destId="{A814477F-A65E-41BE-81D6-E8B492F17D9A}" srcOrd="1" destOrd="0" parTransId="{B3335D07-7797-482A-BF09-D1B3217B1DB4}" sibTransId="{DEA96A1A-E60F-42CA-AAB8-7149596D7B0B}"/>
    <dgm:cxn modelId="{37F823C2-F0D4-4CF8-97DA-37AD43743B50}" type="presOf" srcId="{4D7824B2-97A7-47C2-B187-C844D695765F}" destId="{98F4CCA1-49A2-4C11-B701-82C51C128602}" srcOrd="0" destOrd="3" presId="urn:microsoft.com/office/officeart/2005/8/layout/list1"/>
    <dgm:cxn modelId="{F85344C5-7F9D-42D1-8DD7-BC1B0F110F33}" type="presOf" srcId="{84F28684-E46E-4A28-A736-968B9AF24C7F}" destId="{19169B8F-6A0D-42B6-9B11-BAF8CD22038E}" srcOrd="0" destOrd="0" presId="urn:microsoft.com/office/officeart/2005/8/layout/list1"/>
    <dgm:cxn modelId="{394EDDCC-1A9B-4F22-86DC-92DBD7575572}" type="presOf" srcId="{B731D88C-2B4D-4EE7-82D2-43DF4C0C6360}" destId="{98F4CCA1-49A2-4C11-B701-82C51C128602}" srcOrd="0" destOrd="2" presId="urn:microsoft.com/office/officeart/2005/8/layout/list1"/>
    <dgm:cxn modelId="{CF9FDEE0-702A-49DE-A083-510C73541996}" srcId="{BA72DFEE-B1C4-42D9-92F8-C4E83F3845A5}" destId="{84F28684-E46E-4A28-A736-968B9AF24C7F}" srcOrd="0" destOrd="0" parTransId="{DFA3F2EE-0F8C-4151-BE5D-935917620357}" sibTransId="{B7516518-ACBB-4BAC-ABE6-E538B9A2EAE9}"/>
    <dgm:cxn modelId="{B7C0C0F6-ECBB-441C-B5DA-2F506F3A8D98}" type="presOf" srcId="{A5BC8E0A-D70F-45A2-84EE-30E460FB8BC6}" destId="{98F4CCA1-49A2-4C11-B701-82C51C128602}" srcOrd="0" destOrd="0" presId="urn:microsoft.com/office/officeart/2005/8/layout/list1"/>
    <dgm:cxn modelId="{DA86ACF9-6A5D-40BE-A502-5C151FE973D4}" type="presOf" srcId="{BA72DFEE-B1C4-42D9-92F8-C4E83F3845A5}" destId="{2429796A-FA01-4703-93CA-8DAE075F5234}" srcOrd="0" destOrd="0" presId="urn:microsoft.com/office/officeart/2005/8/layout/list1"/>
    <dgm:cxn modelId="{D91715BD-CDE5-4972-9C19-C2B48EC66BA1}" type="presParOf" srcId="{2429796A-FA01-4703-93CA-8DAE075F5234}" destId="{14B0C50D-0AE5-4B2A-AFD4-7B2C9FB9651D}" srcOrd="0" destOrd="0" presId="urn:microsoft.com/office/officeart/2005/8/layout/list1"/>
    <dgm:cxn modelId="{7CD6D40A-F76F-4FE6-8B2A-DE872DB916F2}" type="presParOf" srcId="{14B0C50D-0AE5-4B2A-AFD4-7B2C9FB9651D}" destId="{19169B8F-6A0D-42B6-9B11-BAF8CD22038E}" srcOrd="0" destOrd="0" presId="urn:microsoft.com/office/officeart/2005/8/layout/list1"/>
    <dgm:cxn modelId="{4314F038-62F0-4A2E-85CB-BB8D4380C0FD}" type="presParOf" srcId="{14B0C50D-0AE5-4B2A-AFD4-7B2C9FB9651D}" destId="{10C5DC9E-D5BF-4F7F-A664-1E650D1F6612}" srcOrd="1" destOrd="0" presId="urn:microsoft.com/office/officeart/2005/8/layout/list1"/>
    <dgm:cxn modelId="{C744D005-D592-4D28-B0D2-E1300A192D42}" type="presParOf" srcId="{2429796A-FA01-4703-93CA-8DAE075F5234}" destId="{47A0C100-FA1B-4C2B-A22D-FC9F9F3D215A}" srcOrd="1" destOrd="0" presId="urn:microsoft.com/office/officeart/2005/8/layout/list1"/>
    <dgm:cxn modelId="{F558FBC8-8C09-49DA-B2D8-3A1726FF915F}" type="presParOf" srcId="{2429796A-FA01-4703-93CA-8DAE075F5234}" destId="{98F4CCA1-49A2-4C11-B701-82C51C12860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A72DFEE-B1C4-42D9-92F8-C4E83F3845A5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4F28684-E46E-4A28-A736-968B9AF24C7F}">
      <dgm:prSet phldrT="[文本]"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重点掌握</a:t>
          </a:r>
        </a:p>
      </dgm:t>
    </dgm:pt>
    <dgm:pt modelId="{DFA3F2EE-0F8C-4151-BE5D-935917620357}" type="parTrans" cxnId="{CF9FDEE0-702A-49DE-A083-510C7354199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7516518-ACBB-4BAC-ABE6-E538B9A2EAE9}" type="sibTrans" cxnId="{CF9FDEE0-702A-49DE-A083-510C7354199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A5BC8E0A-D70F-45A2-84EE-30E460FB8BC6}">
      <dgm:prSet phldrT="[文本]" custT="1"/>
      <dgm:spPr/>
      <dgm:t>
        <a:bodyPr bIns="396000"/>
        <a:lstStyle/>
        <a:p>
          <a:pPr>
            <a:lnSpc>
              <a:spcPct val="100000"/>
            </a:lnSpc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掌握</a:t>
          </a:r>
          <a:r>
            <a:rPr lang="en-US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call 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和 </a:t>
          </a:r>
          <a:r>
            <a:rPr lang="en-US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ret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指令</a:t>
          </a:r>
        </a:p>
      </dgm:t>
    </dgm:pt>
    <dgm:pt modelId="{A0C686FF-912F-4054-A9D2-DD68D98DCC2C}" type="parTrans" cxnId="{F58252A7-3BDA-438B-8C1E-40A9F3DD461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AA32512-067D-40DA-9AB4-6E011D391325}" type="sibTrans" cxnId="{F58252A7-3BDA-438B-8C1E-40A9F3DD461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7CCAF06-604B-4DF1-986B-FD8BE5B9D114}">
      <dgm:prSet phldrT="[文本]" custT="1"/>
      <dgm:spPr/>
      <dgm:t>
        <a:bodyPr bIns="396000"/>
        <a:lstStyle/>
        <a:p>
          <a:pPr>
            <a:lnSpc>
              <a:spcPct val="100000"/>
            </a:lnSpc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掌握子程序框架</a:t>
          </a:r>
          <a:r>
            <a:rPr lang="en-US" altLang="zh-CN" sz="18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	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78DD2A6B-B854-4C73-B6A1-A942C7CD5933}" type="parTrans" cxnId="{075D5FB9-72A4-4503-AAD4-A40FA928D50A}">
      <dgm:prSet/>
      <dgm:spPr/>
      <dgm:t>
        <a:bodyPr/>
        <a:lstStyle/>
        <a:p>
          <a:endParaRPr lang="zh-CN" altLang="en-US"/>
        </a:p>
      </dgm:t>
    </dgm:pt>
    <dgm:pt modelId="{600D72D6-4CCA-4180-98B9-2A0E03F9A291}" type="sibTrans" cxnId="{075D5FB9-72A4-4503-AAD4-A40FA928D50A}">
      <dgm:prSet/>
      <dgm:spPr/>
      <dgm:t>
        <a:bodyPr/>
        <a:lstStyle/>
        <a:p>
          <a:endParaRPr lang="zh-CN" altLang="en-US"/>
        </a:p>
      </dgm:t>
    </dgm:pt>
    <dgm:pt modelId="{FEAEAD3A-6331-4C5C-B62B-9CDD309D986F}">
      <dgm:prSet phldrT="[文本]" custT="1"/>
      <dgm:spPr/>
      <dgm:t>
        <a:bodyPr bIns="396000"/>
        <a:lstStyle/>
        <a:p>
          <a:pPr>
            <a:lnSpc>
              <a:spcPct val="100000"/>
            </a:lnSpc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掌握伪指令</a:t>
          </a:r>
          <a:r>
            <a:rPr lang="en-US" altLang="zh-CN" b="1" dirty="0" err="1">
              <a:latin typeface="微软雅黑" panose="020B0503020204020204" pitchFamily="34" charset="-122"/>
              <a:ea typeface="微软雅黑" panose="020B0503020204020204" pitchFamily="34" charset="-122"/>
            </a:rPr>
            <a:t>db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b="1" dirty="0" err="1">
              <a:latin typeface="微软雅黑" panose="020B0503020204020204" pitchFamily="34" charset="-122"/>
              <a:ea typeface="微软雅黑" panose="020B0503020204020204" pitchFamily="34" charset="-122"/>
            </a:rPr>
            <a:t>dw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、dd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8B2B2D8-F1A7-4789-BE6F-5F15B498CDD1}" type="parTrans" cxnId="{FA4B4FEA-13E5-48E5-8B2D-1EB62B38169F}">
      <dgm:prSet/>
      <dgm:spPr/>
      <dgm:t>
        <a:bodyPr/>
        <a:lstStyle/>
        <a:p>
          <a:endParaRPr lang="zh-CN" altLang="en-US"/>
        </a:p>
      </dgm:t>
    </dgm:pt>
    <dgm:pt modelId="{7297A4AA-C833-47C4-89F4-9C9C9F04A626}" type="sibTrans" cxnId="{FA4B4FEA-13E5-48E5-8B2D-1EB62B38169F}">
      <dgm:prSet/>
      <dgm:spPr/>
      <dgm:t>
        <a:bodyPr/>
        <a:lstStyle/>
        <a:p>
          <a:endParaRPr lang="zh-CN" altLang="en-US"/>
        </a:p>
      </dgm:t>
    </dgm:pt>
    <dgm:pt modelId="{B62A32DC-12FB-4E9E-B9BA-7D203888FE86}">
      <dgm:prSet phldrT="[文本]" custT="1"/>
      <dgm:spPr/>
      <dgm:t>
        <a:bodyPr bIns="396000"/>
        <a:lstStyle/>
        <a:p>
          <a:pPr>
            <a:lnSpc>
              <a:spcPct val="100000"/>
            </a:lnSpc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dup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的使用方法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FC322616-8A95-4E3D-B01D-883838514DFE}" type="parTrans" cxnId="{82E10AE3-F16B-4496-8472-FE4307CAEA75}">
      <dgm:prSet/>
      <dgm:spPr/>
      <dgm:t>
        <a:bodyPr/>
        <a:lstStyle/>
        <a:p>
          <a:endParaRPr lang="zh-CN" altLang="en-US"/>
        </a:p>
      </dgm:t>
    </dgm:pt>
    <dgm:pt modelId="{90A31EB6-70AF-4879-8AA8-2D4EC2A70BCD}" type="sibTrans" cxnId="{82E10AE3-F16B-4496-8472-FE4307CAEA75}">
      <dgm:prSet/>
      <dgm:spPr/>
      <dgm:t>
        <a:bodyPr/>
        <a:lstStyle/>
        <a:p>
          <a:endParaRPr lang="zh-CN" altLang="en-US"/>
        </a:p>
      </dgm:t>
    </dgm:pt>
    <dgm:pt modelId="{2A9B0C48-3CD2-45DB-84F3-BBB37661FB78}" type="pres">
      <dgm:prSet presAssocID="{BA72DFEE-B1C4-42D9-92F8-C4E83F3845A5}" presName="linear" presStyleCnt="0">
        <dgm:presLayoutVars>
          <dgm:dir/>
          <dgm:animLvl val="lvl"/>
          <dgm:resizeHandles val="exact"/>
        </dgm:presLayoutVars>
      </dgm:prSet>
      <dgm:spPr/>
    </dgm:pt>
    <dgm:pt modelId="{1924FB08-A404-4B41-A7E1-B1F099A2B433}" type="pres">
      <dgm:prSet presAssocID="{84F28684-E46E-4A28-A736-968B9AF24C7F}" presName="parentLin" presStyleCnt="0"/>
      <dgm:spPr/>
    </dgm:pt>
    <dgm:pt modelId="{D426B0FD-8C4B-4F28-9D3B-CC81672F2801}" type="pres">
      <dgm:prSet presAssocID="{84F28684-E46E-4A28-A736-968B9AF24C7F}" presName="parentLeftMargin" presStyleLbl="node1" presStyleIdx="0" presStyleCnt="1"/>
      <dgm:spPr/>
    </dgm:pt>
    <dgm:pt modelId="{1E024B8F-F405-4665-8470-729AF7D07A42}" type="pres">
      <dgm:prSet presAssocID="{84F28684-E46E-4A28-A736-968B9AF24C7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019D026-F7B2-4DCA-9F0C-35E62514EE07}" type="pres">
      <dgm:prSet presAssocID="{84F28684-E46E-4A28-A736-968B9AF24C7F}" presName="negativeSpace" presStyleCnt="0"/>
      <dgm:spPr/>
    </dgm:pt>
    <dgm:pt modelId="{993CC704-7408-4ADA-BABE-6D36B74142A4}" type="pres">
      <dgm:prSet presAssocID="{84F28684-E46E-4A28-A736-968B9AF24C7F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C610B12-8A84-4972-B0BA-88E9BEF93564}" type="presOf" srcId="{BA72DFEE-B1C4-42D9-92F8-C4E83F3845A5}" destId="{2A9B0C48-3CD2-45DB-84F3-BBB37661FB78}" srcOrd="0" destOrd="0" presId="urn:microsoft.com/office/officeart/2005/8/layout/list1"/>
    <dgm:cxn modelId="{D82A654E-9213-48B4-851B-AFC592F1F39F}" type="presOf" srcId="{FEAEAD3A-6331-4C5C-B62B-9CDD309D986F}" destId="{993CC704-7408-4ADA-BABE-6D36B74142A4}" srcOrd="0" destOrd="2" presId="urn:microsoft.com/office/officeart/2005/8/layout/list1"/>
    <dgm:cxn modelId="{2819C575-9051-42AA-B35D-FEFA093CC578}" type="presOf" srcId="{B62A32DC-12FB-4E9E-B9BA-7D203888FE86}" destId="{993CC704-7408-4ADA-BABE-6D36B74142A4}" srcOrd="0" destOrd="3" presId="urn:microsoft.com/office/officeart/2005/8/layout/list1"/>
    <dgm:cxn modelId="{B945D790-3E73-43C1-8612-4807DEA71EDF}" type="presOf" srcId="{A5BC8E0A-D70F-45A2-84EE-30E460FB8BC6}" destId="{993CC704-7408-4ADA-BABE-6D36B74142A4}" srcOrd="0" destOrd="0" presId="urn:microsoft.com/office/officeart/2005/8/layout/list1"/>
    <dgm:cxn modelId="{F58252A7-3BDA-438B-8C1E-40A9F3DD4616}" srcId="{84F28684-E46E-4A28-A736-968B9AF24C7F}" destId="{A5BC8E0A-D70F-45A2-84EE-30E460FB8BC6}" srcOrd="0" destOrd="0" parTransId="{A0C686FF-912F-4054-A9D2-DD68D98DCC2C}" sibTransId="{BAA32512-067D-40DA-9AB4-6E011D391325}"/>
    <dgm:cxn modelId="{BE5F82B3-70A0-4CB7-B732-95A19C7FD44D}" type="presOf" srcId="{B7CCAF06-604B-4DF1-986B-FD8BE5B9D114}" destId="{993CC704-7408-4ADA-BABE-6D36B74142A4}" srcOrd="0" destOrd="1" presId="urn:microsoft.com/office/officeart/2005/8/layout/list1"/>
    <dgm:cxn modelId="{E318C3B5-20FC-4F32-9B29-030AB06B2593}" type="presOf" srcId="{84F28684-E46E-4A28-A736-968B9AF24C7F}" destId="{D426B0FD-8C4B-4F28-9D3B-CC81672F2801}" srcOrd="0" destOrd="0" presId="urn:microsoft.com/office/officeart/2005/8/layout/list1"/>
    <dgm:cxn modelId="{075D5FB9-72A4-4503-AAD4-A40FA928D50A}" srcId="{84F28684-E46E-4A28-A736-968B9AF24C7F}" destId="{B7CCAF06-604B-4DF1-986B-FD8BE5B9D114}" srcOrd="1" destOrd="0" parTransId="{78DD2A6B-B854-4C73-B6A1-A942C7CD5933}" sibTransId="{600D72D6-4CCA-4180-98B9-2A0E03F9A291}"/>
    <dgm:cxn modelId="{61726FC3-6324-4883-9547-E6444DCE19B3}" type="presOf" srcId="{84F28684-E46E-4A28-A736-968B9AF24C7F}" destId="{1E024B8F-F405-4665-8470-729AF7D07A42}" srcOrd="1" destOrd="0" presId="urn:microsoft.com/office/officeart/2005/8/layout/list1"/>
    <dgm:cxn modelId="{CF9FDEE0-702A-49DE-A083-510C73541996}" srcId="{BA72DFEE-B1C4-42D9-92F8-C4E83F3845A5}" destId="{84F28684-E46E-4A28-A736-968B9AF24C7F}" srcOrd="0" destOrd="0" parTransId="{DFA3F2EE-0F8C-4151-BE5D-935917620357}" sibTransId="{B7516518-ACBB-4BAC-ABE6-E538B9A2EAE9}"/>
    <dgm:cxn modelId="{82E10AE3-F16B-4496-8472-FE4307CAEA75}" srcId="{84F28684-E46E-4A28-A736-968B9AF24C7F}" destId="{B62A32DC-12FB-4E9E-B9BA-7D203888FE86}" srcOrd="3" destOrd="0" parTransId="{FC322616-8A95-4E3D-B01D-883838514DFE}" sibTransId="{90A31EB6-70AF-4879-8AA8-2D4EC2A70BCD}"/>
    <dgm:cxn modelId="{FA4B4FEA-13E5-48E5-8B2D-1EB62B38169F}" srcId="{84F28684-E46E-4A28-A736-968B9AF24C7F}" destId="{FEAEAD3A-6331-4C5C-B62B-9CDD309D986F}" srcOrd="2" destOrd="0" parTransId="{B8B2B2D8-F1A7-4789-BE6F-5F15B498CDD1}" sibTransId="{7297A4AA-C833-47C4-89F4-9C9C9F04A626}"/>
    <dgm:cxn modelId="{80DEAA2D-D5EF-4105-92E4-0A8FA690DED4}" type="presParOf" srcId="{2A9B0C48-3CD2-45DB-84F3-BBB37661FB78}" destId="{1924FB08-A404-4B41-A7E1-B1F099A2B433}" srcOrd="0" destOrd="0" presId="urn:microsoft.com/office/officeart/2005/8/layout/list1"/>
    <dgm:cxn modelId="{3A650B69-00E1-4B11-A365-C088AC2FFD3D}" type="presParOf" srcId="{1924FB08-A404-4B41-A7E1-B1F099A2B433}" destId="{D426B0FD-8C4B-4F28-9D3B-CC81672F2801}" srcOrd="0" destOrd="0" presId="urn:microsoft.com/office/officeart/2005/8/layout/list1"/>
    <dgm:cxn modelId="{C9C07FCC-4167-4BA2-A325-E82BC8AFB7C8}" type="presParOf" srcId="{1924FB08-A404-4B41-A7E1-B1F099A2B433}" destId="{1E024B8F-F405-4665-8470-729AF7D07A42}" srcOrd="1" destOrd="0" presId="urn:microsoft.com/office/officeart/2005/8/layout/list1"/>
    <dgm:cxn modelId="{52E7D26F-951A-4B66-A3E9-FFC285033272}" type="presParOf" srcId="{2A9B0C48-3CD2-45DB-84F3-BBB37661FB78}" destId="{2019D026-F7B2-4DCA-9F0C-35E62514EE07}" srcOrd="1" destOrd="0" presId="urn:microsoft.com/office/officeart/2005/8/layout/list1"/>
    <dgm:cxn modelId="{284FE938-79D5-4947-AB29-A7A7A2CF914D}" type="presParOf" srcId="{2A9B0C48-3CD2-45DB-84F3-BBB37661FB78}" destId="{993CC704-7408-4ADA-BABE-6D36B74142A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A72DFEE-B1C4-42D9-92F8-C4E83F3845A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4F28684-E46E-4A28-A736-968B9AF24C7F}">
      <dgm:prSet phldrT="[文本]"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重点掌握</a:t>
          </a:r>
        </a:p>
      </dgm:t>
    </dgm:pt>
    <dgm:pt modelId="{DFA3F2EE-0F8C-4151-BE5D-935917620357}" type="parTrans" cxnId="{CF9FDEE0-702A-49DE-A083-510C7354199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7516518-ACBB-4BAC-ABE6-E538B9A2EAE9}" type="sibTrans" cxnId="{CF9FDEE0-702A-49DE-A083-510C7354199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A5BC8E0A-D70F-45A2-84EE-30E460FB8BC6}">
      <dgm:prSet phldrT="[文本]" custT="1"/>
      <dgm:spPr/>
      <dgm:t>
        <a:bodyPr bIns="396000"/>
        <a:lstStyle/>
        <a:p>
          <a:pPr>
            <a:lnSpc>
              <a:spcPct val="100000"/>
            </a:lnSpc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掌握标志寄存器中的标志位的含义</a:t>
          </a:r>
        </a:p>
      </dgm:t>
    </dgm:pt>
    <dgm:pt modelId="{A0C686FF-912F-4054-A9D2-DD68D98DCC2C}" type="parTrans" cxnId="{F58252A7-3BDA-438B-8C1E-40A9F3DD461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AA32512-067D-40DA-9AB4-6E011D391325}" type="sibTrans" cxnId="{F58252A7-3BDA-438B-8C1E-40A9F3DD461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7CCAF06-604B-4DF1-986B-FD8BE5B9D114}">
      <dgm:prSet phldrT="[文本]" custT="1"/>
      <dgm:spPr/>
      <dgm:t>
        <a:bodyPr bIns="396000"/>
        <a:lstStyle/>
        <a:p>
          <a:pPr>
            <a:lnSpc>
              <a:spcPct val="100000"/>
            </a:lnSpc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理解溢出、进位与有符号数、无符号数的关系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78DD2A6B-B854-4C73-B6A1-A942C7CD5933}" type="parTrans" cxnId="{075D5FB9-72A4-4503-AAD4-A40FA928D50A}">
      <dgm:prSet/>
      <dgm:spPr/>
      <dgm:t>
        <a:bodyPr/>
        <a:lstStyle/>
        <a:p>
          <a:endParaRPr lang="zh-CN" altLang="en-US"/>
        </a:p>
      </dgm:t>
    </dgm:pt>
    <dgm:pt modelId="{600D72D6-4CCA-4180-98B9-2A0E03F9A291}" type="sibTrans" cxnId="{075D5FB9-72A4-4503-AAD4-A40FA928D50A}">
      <dgm:prSet/>
      <dgm:spPr/>
      <dgm:t>
        <a:bodyPr/>
        <a:lstStyle/>
        <a:p>
          <a:endParaRPr lang="zh-CN" altLang="en-US"/>
        </a:p>
      </dgm:t>
    </dgm:pt>
    <dgm:pt modelId="{FEAEAD3A-6331-4C5C-B62B-9CDD309D986F}">
      <dgm:prSet phldrT="[文本]" custT="1"/>
      <dgm:spPr/>
      <dgm:t>
        <a:bodyPr bIns="396000"/>
        <a:lstStyle/>
        <a:p>
          <a:pPr>
            <a:lnSpc>
              <a:spcPct val="100000"/>
            </a:lnSpc>
          </a:pP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  <a:r>
            <a:rPr lang="en-US" altLang="zh-CN" sz="2000" b="1" dirty="0" err="1">
              <a:latin typeface="微软雅黑" panose="020B0503020204020204" pitchFamily="34" charset="-122"/>
              <a:ea typeface="微软雅黑" panose="020B0503020204020204" pitchFamily="34" charset="-122"/>
            </a:rPr>
            <a:t>adc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2000" b="1" dirty="0" err="1">
              <a:latin typeface="微软雅黑" panose="020B0503020204020204" pitchFamily="34" charset="-122"/>
              <a:ea typeface="微软雅黑" panose="020B0503020204020204" pitchFamily="34" charset="-122"/>
            </a:rPr>
            <a:t>sbb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2000" b="1" dirty="0" err="1">
              <a:latin typeface="微软雅黑" panose="020B0503020204020204" pitchFamily="34" charset="-122"/>
              <a:ea typeface="微软雅黑" panose="020B0503020204020204" pitchFamily="34" charset="-122"/>
            </a:rPr>
            <a:t>cmp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指令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8B2B2D8-F1A7-4789-BE6F-5F15B498CDD1}" type="parTrans" cxnId="{FA4B4FEA-13E5-48E5-8B2D-1EB62B38169F}">
      <dgm:prSet/>
      <dgm:spPr/>
      <dgm:t>
        <a:bodyPr/>
        <a:lstStyle/>
        <a:p>
          <a:endParaRPr lang="zh-CN" altLang="en-US"/>
        </a:p>
      </dgm:t>
    </dgm:pt>
    <dgm:pt modelId="{7297A4AA-C833-47C4-89F4-9C9C9F04A626}" type="sibTrans" cxnId="{FA4B4FEA-13E5-48E5-8B2D-1EB62B38169F}">
      <dgm:prSet/>
      <dgm:spPr/>
      <dgm:t>
        <a:bodyPr/>
        <a:lstStyle/>
        <a:p>
          <a:endParaRPr lang="zh-CN" altLang="en-US"/>
        </a:p>
      </dgm:t>
    </dgm:pt>
    <dgm:pt modelId="{B62A32DC-12FB-4E9E-B9BA-7D203888FE86}">
      <dgm:prSet phldrT="[文本]" custT="1"/>
      <dgm:spPr/>
      <dgm:t>
        <a:bodyPr bIns="396000"/>
        <a:lstStyle/>
        <a:p>
          <a:pPr>
            <a:lnSpc>
              <a:spcPct val="100000"/>
            </a:lnSpc>
          </a:pP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掌握各种条件跳转指令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FC322616-8A95-4E3D-B01D-883838514DFE}" type="parTrans" cxnId="{82E10AE3-F16B-4496-8472-FE4307CAEA75}">
      <dgm:prSet/>
      <dgm:spPr/>
      <dgm:t>
        <a:bodyPr/>
        <a:lstStyle/>
        <a:p>
          <a:endParaRPr lang="zh-CN" altLang="en-US"/>
        </a:p>
      </dgm:t>
    </dgm:pt>
    <dgm:pt modelId="{90A31EB6-70AF-4879-8AA8-2D4EC2A70BCD}" type="sibTrans" cxnId="{82E10AE3-F16B-4496-8472-FE4307CAEA75}">
      <dgm:prSet/>
      <dgm:spPr/>
      <dgm:t>
        <a:bodyPr/>
        <a:lstStyle/>
        <a:p>
          <a:endParaRPr lang="zh-CN" altLang="en-US"/>
        </a:p>
      </dgm:t>
    </dgm:pt>
    <dgm:pt modelId="{12CA83EC-8D4B-4EF2-8F86-8712BA42A337}">
      <dgm:prSet phldrT="[文本]" custT="1"/>
      <dgm:spPr/>
      <dgm:t>
        <a:bodyPr bIns="396000"/>
        <a:lstStyle/>
        <a:p>
          <a:pPr>
            <a:lnSpc>
              <a:spcPct val="100000"/>
            </a:lnSpc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掌握串传送指令</a:t>
          </a:r>
          <a:r>
            <a:rPr lang="en-US" altLang="zh-CN" sz="2000" b="1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MOVSx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REP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7D128BD1-A18E-422F-95B1-38CB499D771D}" type="parTrans" cxnId="{EB5CAB6C-0D2B-4B08-B330-4A1834465D59}">
      <dgm:prSet/>
      <dgm:spPr/>
      <dgm:t>
        <a:bodyPr/>
        <a:lstStyle/>
        <a:p>
          <a:endParaRPr lang="zh-CN" altLang="en-US"/>
        </a:p>
      </dgm:t>
    </dgm:pt>
    <dgm:pt modelId="{9AD31E06-5ADB-49E5-AC5C-DD18B73120BC}" type="sibTrans" cxnId="{EB5CAB6C-0D2B-4B08-B330-4A1834465D59}">
      <dgm:prSet/>
      <dgm:spPr/>
      <dgm:t>
        <a:bodyPr/>
        <a:lstStyle/>
        <a:p>
          <a:endParaRPr lang="zh-CN" altLang="en-US"/>
        </a:p>
      </dgm:t>
    </dgm:pt>
    <dgm:pt modelId="{2A9B0C48-3CD2-45DB-84F3-BBB37661FB78}" type="pres">
      <dgm:prSet presAssocID="{BA72DFEE-B1C4-42D9-92F8-C4E83F3845A5}" presName="linear" presStyleCnt="0">
        <dgm:presLayoutVars>
          <dgm:dir/>
          <dgm:animLvl val="lvl"/>
          <dgm:resizeHandles val="exact"/>
        </dgm:presLayoutVars>
      </dgm:prSet>
      <dgm:spPr/>
    </dgm:pt>
    <dgm:pt modelId="{1924FB08-A404-4B41-A7E1-B1F099A2B433}" type="pres">
      <dgm:prSet presAssocID="{84F28684-E46E-4A28-A736-968B9AF24C7F}" presName="parentLin" presStyleCnt="0"/>
      <dgm:spPr/>
    </dgm:pt>
    <dgm:pt modelId="{D426B0FD-8C4B-4F28-9D3B-CC81672F2801}" type="pres">
      <dgm:prSet presAssocID="{84F28684-E46E-4A28-A736-968B9AF24C7F}" presName="parentLeftMargin" presStyleLbl="node1" presStyleIdx="0" presStyleCnt="1"/>
      <dgm:spPr/>
    </dgm:pt>
    <dgm:pt modelId="{1E024B8F-F405-4665-8470-729AF7D07A42}" type="pres">
      <dgm:prSet presAssocID="{84F28684-E46E-4A28-A736-968B9AF24C7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019D026-F7B2-4DCA-9F0C-35E62514EE07}" type="pres">
      <dgm:prSet presAssocID="{84F28684-E46E-4A28-A736-968B9AF24C7F}" presName="negativeSpace" presStyleCnt="0"/>
      <dgm:spPr/>
    </dgm:pt>
    <dgm:pt modelId="{993CC704-7408-4ADA-BABE-6D36B74142A4}" type="pres">
      <dgm:prSet presAssocID="{84F28684-E46E-4A28-A736-968B9AF24C7F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C610B12-8A84-4972-B0BA-88E9BEF93564}" type="presOf" srcId="{BA72DFEE-B1C4-42D9-92F8-C4E83F3845A5}" destId="{2A9B0C48-3CD2-45DB-84F3-BBB37661FB78}" srcOrd="0" destOrd="0" presId="urn:microsoft.com/office/officeart/2005/8/layout/list1"/>
    <dgm:cxn modelId="{EB5CAB6C-0D2B-4B08-B330-4A1834465D59}" srcId="{84F28684-E46E-4A28-A736-968B9AF24C7F}" destId="{12CA83EC-8D4B-4EF2-8F86-8712BA42A337}" srcOrd="4" destOrd="0" parTransId="{7D128BD1-A18E-422F-95B1-38CB499D771D}" sibTransId="{9AD31E06-5ADB-49E5-AC5C-DD18B73120BC}"/>
    <dgm:cxn modelId="{D82A654E-9213-48B4-851B-AFC592F1F39F}" type="presOf" srcId="{FEAEAD3A-6331-4C5C-B62B-9CDD309D986F}" destId="{993CC704-7408-4ADA-BABE-6D36B74142A4}" srcOrd="0" destOrd="2" presId="urn:microsoft.com/office/officeart/2005/8/layout/list1"/>
    <dgm:cxn modelId="{2819C575-9051-42AA-B35D-FEFA093CC578}" type="presOf" srcId="{B62A32DC-12FB-4E9E-B9BA-7D203888FE86}" destId="{993CC704-7408-4ADA-BABE-6D36B74142A4}" srcOrd="0" destOrd="3" presId="urn:microsoft.com/office/officeart/2005/8/layout/list1"/>
    <dgm:cxn modelId="{D3E7A17D-37DD-4E7E-8A5C-5F90FB000B74}" type="presOf" srcId="{12CA83EC-8D4B-4EF2-8F86-8712BA42A337}" destId="{993CC704-7408-4ADA-BABE-6D36B74142A4}" srcOrd="0" destOrd="4" presId="urn:microsoft.com/office/officeart/2005/8/layout/list1"/>
    <dgm:cxn modelId="{B945D790-3E73-43C1-8612-4807DEA71EDF}" type="presOf" srcId="{A5BC8E0A-D70F-45A2-84EE-30E460FB8BC6}" destId="{993CC704-7408-4ADA-BABE-6D36B74142A4}" srcOrd="0" destOrd="0" presId="urn:microsoft.com/office/officeart/2005/8/layout/list1"/>
    <dgm:cxn modelId="{F58252A7-3BDA-438B-8C1E-40A9F3DD4616}" srcId="{84F28684-E46E-4A28-A736-968B9AF24C7F}" destId="{A5BC8E0A-D70F-45A2-84EE-30E460FB8BC6}" srcOrd="0" destOrd="0" parTransId="{A0C686FF-912F-4054-A9D2-DD68D98DCC2C}" sibTransId="{BAA32512-067D-40DA-9AB4-6E011D391325}"/>
    <dgm:cxn modelId="{BE5F82B3-70A0-4CB7-B732-95A19C7FD44D}" type="presOf" srcId="{B7CCAF06-604B-4DF1-986B-FD8BE5B9D114}" destId="{993CC704-7408-4ADA-BABE-6D36B74142A4}" srcOrd="0" destOrd="1" presId="urn:microsoft.com/office/officeart/2005/8/layout/list1"/>
    <dgm:cxn modelId="{E318C3B5-20FC-4F32-9B29-030AB06B2593}" type="presOf" srcId="{84F28684-E46E-4A28-A736-968B9AF24C7F}" destId="{D426B0FD-8C4B-4F28-9D3B-CC81672F2801}" srcOrd="0" destOrd="0" presId="urn:microsoft.com/office/officeart/2005/8/layout/list1"/>
    <dgm:cxn modelId="{075D5FB9-72A4-4503-AAD4-A40FA928D50A}" srcId="{84F28684-E46E-4A28-A736-968B9AF24C7F}" destId="{B7CCAF06-604B-4DF1-986B-FD8BE5B9D114}" srcOrd="1" destOrd="0" parTransId="{78DD2A6B-B854-4C73-B6A1-A942C7CD5933}" sibTransId="{600D72D6-4CCA-4180-98B9-2A0E03F9A291}"/>
    <dgm:cxn modelId="{61726FC3-6324-4883-9547-E6444DCE19B3}" type="presOf" srcId="{84F28684-E46E-4A28-A736-968B9AF24C7F}" destId="{1E024B8F-F405-4665-8470-729AF7D07A42}" srcOrd="1" destOrd="0" presId="urn:microsoft.com/office/officeart/2005/8/layout/list1"/>
    <dgm:cxn modelId="{CF9FDEE0-702A-49DE-A083-510C73541996}" srcId="{BA72DFEE-B1C4-42D9-92F8-C4E83F3845A5}" destId="{84F28684-E46E-4A28-A736-968B9AF24C7F}" srcOrd="0" destOrd="0" parTransId="{DFA3F2EE-0F8C-4151-BE5D-935917620357}" sibTransId="{B7516518-ACBB-4BAC-ABE6-E538B9A2EAE9}"/>
    <dgm:cxn modelId="{82E10AE3-F16B-4496-8472-FE4307CAEA75}" srcId="{84F28684-E46E-4A28-A736-968B9AF24C7F}" destId="{B62A32DC-12FB-4E9E-B9BA-7D203888FE86}" srcOrd="3" destOrd="0" parTransId="{FC322616-8A95-4E3D-B01D-883838514DFE}" sibTransId="{90A31EB6-70AF-4879-8AA8-2D4EC2A70BCD}"/>
    <dgm:cxn modelId="{FA4B4FEA-13E5-48E5-8B2D-1EB62B38169F}" srcId="{84F28684-E46E-4A28-A736-968B9AF24C7F}" destId="{FEAEAD3A-6331-4C5C-B62B-9CDD309D986F}" srcOrd="2" destOrd="0" parTransId="{B8B2B2D8-F1A7-4789-BE6F-5F15B498CDD1}" sibTransId="{7297A4AA-C833-47C4-89F4-9C9C9F04A626}"/>
    <dgm:cxn modelId="{80DEAA2D-D5EF-4105-92E4-0A8FA690DED4}" type="presParOf" srcId="{2A9B0C48-3CD2-45DB-84F3-BBB37661FB78}" destId="{1924FB08-A404-4B41-A7E1-B1F099A2B433}" srcOrd="0" destOrd="0" presId="urn:microsoft.com/office/officeart/2005/8/layout/list1"/>
    <dgm:cxn modelId="{3A650B69-00E1-4B11-A365-C088AC2FFD3D}" type="presParOf" srcId="{1924FB08-A404-4B41-A7E1-B1F099A2B433}" destId="{D426B0FD-8C4B-4F28-9D3B-CC81672F2801}" srcOrd="0" destOrd="0" presId="urn:microsoft.com/office/officeart/2005/8/layout/list1"/>
    <dgm:cxn modelId="{C9C07FCC-4167-4BA2-A325-E82BC8AFB7C8}" type="presParOf" srcId="{1924FB08-A404-4B41-A7E1-B1F099A2B433}" destId="{1E024B8F-F405-4665-8470-729AF7D07A42}" srcOrd="1" destOrd="0" presId="urn:microsoft.com/office/officeart/2005/8/layout/list1"/>
    <dgm:cxn modelId="{52E7D26F-951A-4B66-A3E9-FFC285033272}" type="presParOf" srcId="{2A9B0C48-3CD2-45DB-84F3-BBB37661FB78}" destId="{2019D026-F7B2-4DCA-9F0C-35E62514EE07}" srcOrd="1" destOrd="0" presId="urn:microsoft.com/office/officeart/2005/8/layout/list1"/>
    <dgm:cxn modelId="{284FE938-79D5-4947-AB29-A7A7A2CF914D}" type="presParOf" srcId="{2A9B0C48-3CD2-45DB-84F3-BBB37661FB78}" destId="{993CC704-7408-4ADA-BABE-6D36B74142A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A72DFEE-B1C4-42D9-92F8-C4E83F3845A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4F28684-E46E-4A28-A736-968B9AF24C7F}">
      <dgm:prSet phldrT="[文本]"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重点掌握</a:t>
          </a:r>
        </a:p>
      </dgm:t>
    </dgm:pt>
    <dgm:pt modelId="{DFA3F2EE-0F8C-4151-BE5D-935917620357}" type="parTrans" cxnId="{CF9FDEE0-702A-49DE-A083-510C7354199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7516518-ACBB-4BAC-ABE6-E538B9A2EAE9}" type="sibTrans" cxnId="{CF9FDEE0-702A-49DE-A083-510C7354199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A5BC8E0A-D70F-45A2-84EE-30E460FB8BC6}">
      <dgm:prSet phldrT="[文本]" custT="1"/>
      <dgm:spPr/>
      <dgm:t>
        <a:bodyPr bIns="72000"/>
        <a:lstStyle/>
        <a:p>
          <a:pPr>
            <a:lnSpc>
              <a:spcPct val="100000"/>
            </a:lnSpc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掌握</a:t>
          </a:r>
          <a:r>
            <a:rPr lang="zh-CN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中断向量表的含义和内容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A0C686FF-912F-4054-A9D2-DD68D98DCC2C}" type="parTrans" cxnId="{F58252A7-3BDA-438B-8C1E-40A9F3DD461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AA32512-067D-40DA-9AB4-6E011D391325}" type="sibTrans" cxnId="{F58252A7-3BDA-438B-8C1E-40A9F3DD461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7CCAF06-604B-4DF1-986B-FD8BE5B9D114}">
      <dgm:prSet phldrT="[文本]" custT="1"/>
      <dgm:spPr/>
      <dgm:t>
        <a:bodyPr bIns="72000"/>
        <a:lstStyle/>
        <a:p>
          <a:pPr>
            <a:lnSpc>
              <a:spcPct val="100000"/>
            </a:lnSpc>
          </a:pPr>
          <a:r>
            <a:rPr lang="zh-CN" altLang="en-US" sz="20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理解和掌握完整的中断过程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78DD2A6B-B854-4C73-B6A1-A942C7CD5933}" type="parTrans" cxnId="{075D5FB9-72A4-4503-AAD4-A40FA928D50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0D72D6-4CCA-4180-98B9-2A0E03F9A291}" type="sibTrans" cxnId="{075D5FB9-72A4-4503-AAD4-A40FA928D50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693C9E-7784-4C8E-84DF-B53AEF52C5C8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一般掌握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9E636197-F00E-4A5E-94E1-B45329A67D1A}" type="parTrans" cxnId="{83BE7A6D-5CF4-4E00-950E-DCCCD374E34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7B3D78-C97F-48BD-92AB-E61E8AAEADED}" type="sibTrans" cxnId="{83BE7A6D-5CF4-4E00-950E-DCCCD374E34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8465ED-65D7-4524-AC37-EE0764F89E0D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简单了解硬件中断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DF9E4BD5-373F-4E90-B3EC-2D60A4BD367A}" type="parTrans" cxnId="{0CA60E76-5737-4B20-8B60-E06A867CDC4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5A358B-2E99-45EB-BD60-C74172BD518B}" type="sibTrans" cxnId="{0CA60E76-5737-4B20-8B60-E06A867CDC4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285F74-E30A-49E5-B74C-AFA8EB18B2C0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中断处理程序编程</a:t>
          </a:r>
        </a:p>
      </dgm:t>
    </dgm:pt>
    <dgm:pt modelId="{0B87870D-2DA0-43F1-93D5-EC0A4E9337E1}" type="sibTrans" cxnId="{F6B5E515-864F-45C7-8A1E-F105E324487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267BBD-3F3C-472E-8B1E-C73935712D55}" type="parTrans" cxnId="{F6B5E515-864F-45C7-8A1E-F105E324487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245285-4F02-4CC8-AA54-F71FEF6FC0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掌握软件中断的类型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741E7E32-0760-42F1-89BC-C1553F0EBB72}" type="parTrans" cxnId="{B201DFC3-D368-44C0-AB64-B76FD60844BF}">
      <dgm:prSet/>
      <dgm:spPr/>
      <dgm:t>
        <a:bodyPr/>
        <a:lstStyle/>
        <a:p>
          <a:endParaRPr lang="zh-CN" altLang="en-US"/>
        </a:p>
      </dgm:t>
    </dgm:pt>
    <dgm:pt modelId="{C91222D1-5946-4FBB-9947-16131FD7AAF8}" type="sibTrans" cxnId="{B201DFC3-D368-44C0-AB64-B76FD60844BF}">
      <dgm:prSet/>
      <dgm:spPr/>
      <dgm:t>
        <a:bodyPr/>
        <a:lstStyle/>
        <a:p>
          <a:endParaRPr lang="zh-CN" altLang="en-US"/>
        </a:p>
      </dgm:t>
    </dgm:pt>
    <dgm:pt modelId="{75D604C0-8AD1-492F-8DCE-F7F7BAC04FD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理解自定义中断处理程序的过程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2B794900-B570-4E25-B775-D48739205485}" type="parTrans" cxnId="{CE8DE340-BDEE-46AF-8472-A6EBC8857076}">
      <dgm:prSet/>
      <dgm:spPr/>
      <dgm:t>
        <a:bodyPr/>
        <a:lstStyle/>
        <a:p>
          <a:endParaRPr lang="zh-CN" altLang="en-US"/>
        </a:p>
      </dgm:t>
    </dgm:pt>
    <dgm:pt modelId="{AC4278B3-E932-4B75-87C6-8085D194343B}" type="sibTrans" cxnId="{CE8DE340-BDEE-46AF-8472-A6EBC8857076}">
      <dgm:prSet/>
      <dgm:spPr/>
      <dgm:t>
        <a:bodyPr/>
        <a:lstStyle/>
        <a:p>
          <a:endParaRPr lang="zh-CN" altLang="en-US"/>
        </a:p>
      </dgm:t>
    </dgm:pt>
    <dgm:pt modelId="{2A9B0C48-3CD2-45DB-84F3-BBB37661FB78}" type="pres">
      <dgm:prSet presAssocID="{BA72DFEE-B1C4-42D9-92F8-C4E83F3845A5}" presName="linear" presStyleCnt="0">
        <dgm:presLayoutVars>
          <dgm:dir/>
          <dgm:animLvl val="lvl"/>
          <dgm:resizeHandles val="exact"/>
        </dgm:presLayoutVars>
      </dgm:prSet>
      <dgm:spPr/>
    </dgm:pt>
    <dgm:pt modelId="{1924FB08-A404-4B41-A7E1-B1F099A2B433}" type="pres">
      <dgm:prSet presAssocID="{84F28684-E46E-4A28-A736-968B9AF24C7F}" presName="parentLin" presStyleCnt="0"/>
      <dgm:spPr/>
    </dgm:pt>
    <dgm:pt modelId="{D426B0FD-8C4B-4F28-9D3B-CC81672F2801}" type="pres">
      <dgm:prSet presAssocID="{84F28684-E46E-4A28-A736-968B9AF24C7F}" presName="parentLeftMargin" presStyleLbl="node1" presStyleIdx="0" presStyleCnt="2"/>
      <dgm:spPr/>
    </dgm:pt>
    <dgm:pt modelId="{1E024B8F-F405-4665-8470-729AF7D07A42}" type="pres">
      <dgm:prSet presAssocID="{84F28684-E46E-4A28-A736-968B9AF24C7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019D026-F7B2-4DCA-9F0C-35E62514EE07}" type="pres">
      <dgm:prSet presAssocID="{84F28684-E46E-4A28-A736-968B9AF24C7F}" presName="negativeSpace" presStyleCnt="0"/>
      <dgm:spPr/>
    </dgm:pt>
    <dgm:pt modelId="{993CC704-7408-4ADA-BABE-6D36B74142A4}" type="pres">
      <dgm:prSet presAssocID="{84F28684-E46E-4A28-A736-968B9AF24C7F}" presName="childText" presStyleLbl="conFgAcc1" presStyleIdx="0" presStyleCnt="2">
        <dgm:presLayoutVars>
          <dgm:bulletEnabled val="1"/>
        </dgm:presLayoutVars>
      </dgm:prSet>
      <dgm:spPr/>
    </dgm:pt>
    <dgm:pt modelId="{DEE01225-9746-4BE2-9F9C-FB6A90B33229}" type="pres">
      <dgm:prSet presAssocID="{B7516518-ACBB-4BAC-ABE6-E538B9A2EAE9}" presName="spaceBetweenRectangles" presStyleCnt="0"/>
      <dgm:spPr/>
    </dgm:pt>
    <dgm:pt modelId="{E77F418A-1758-4BD7-80EC-1EF657984EF2}" type="pres">
      <dgm:prSet presAssocID="{7D693C9E-7784-4C8E-84DF-B53AEF52C5C8}" presName="parentLin" presStyleCnt="0"/>
      <dgm:spPr/>
    </dgm:pt>
    <dgm:pt modelId="{7D4FCF0F-FBE7-48B5-AA25-268D9EBADC3E}" type="pres">
      <dgm:prSet presAssocID="{7D693C9E-7784-4C8E-84DF-B53AEF52C5C8}" presName="parentLeftMargin" presStyleLbl="node1" presStyleIdx="0" presStyleCnt="2"/>
      <dgm:spPr/>
    </dgm:pt>
    <dgm:pt modelId="{9DD044E5-B6F5-4C91-82F2-7D0388DDC53F}" type="pres">
      <dgm:prSet presAssocID="{7D693C9E-7784-4C8E-84DF-B53AEF52C5C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A882E2F-C878-4583-A07E-2DB8551DE630}" type="pres">
      <dgm:prSet presAssocID="{7D693C9E-7784-4C8E-84DF-B53AEF52C5C8}" presName="negativeSpace" presStyleCnt="0"/>
      <dgm:spPr/>
    </dgm:pt>
    <dgm:pt modelId="{D7535ACD-EF90-44EF-9B19-605B659AFC7C}" type="pres">
      <dgm:prSet presAssocID="{7D693C9E-7784-4C8E-84DF-B53AEF52C5C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6B0F60D-E6BE-40EC-92C1-00DC2DD061FE}" type="presOf" srcId="{7D693C9E-7784-4C8E-84DF-B53AEF52C5C8}" destId="{7D4FCF0F-FBE7-48B5-AA25-268D9EBADC3E}" srcOrd="0" destOrd="0" presId="urn:microsoft.com/office/officeart/2005/8/layout/list1"/>
    <dgm:cxn modelId="{3C610B12-8A84-4972-B0BA-88E9BEF93564}" type="presOf" srcId="{BA72DFEE-B1C4-42D9-92F8-C4E83F3845A5}" destId="{2A9B0C48-3CD2-45DB-84F3-BBB37661FB78}" srcOrd="0" destOrd="0" presId="urn:microsoft.com/office/officeart/2005/8/layout/list1"/>
    <dgm:cxn modelId="{F6B5E515-864F-45C7-8A1E-F105E324487B}" srcId="{7D693C9E-7784-4C8E-84DF-B53AEF52C5C8}" destId="{0F285F74-E30A-49E5-B74C-AFA8EB18B2C0}" srcOrd="1" destOrd="0" parTransId="{C5267BBD-3F3C-472E-8B1E-C73935712D55}" sibTransId="{0B87870D-2DA0-43F1-93D5-EC0A4E9337E1}"/>
    <dgm:cxn modelId="{03E1F625-E61E-40D2-B007-CDA0C9210897}" type="presOf" srcId="{898465ED-65D7-4524-AC37-EE0764F89E0D}" destId="{D7535ACD-EF90-44EF-9B19-605B659AFC7C}" srcOrd="0" destOrd="0" presId="urn:microsoft.com/office/officeart/2005/8/layout/list1"/>
    <dgm:cxn modelId="{CE8DE340-BDEE-46AF-8472-A6EBC8857076}" srcId="{84F28684-E46E-4A28-A736-968B9AF24C7F}" destId="{75D604C0-8AD1-492F-8DCE-F7F7BAC04FD2}" srcOrd="3" destOrd="0" parTransId="{2B794900-B570-4E25-B775-D48739205485}" sibTransId="{AC4278B3-E932-4B75-87C6-8085D194343B}"/>
    <dgm:cxn modelId="{02BBAC5F-BC76-4FF0-94B7-F6633CB31AFE}" type="presOf" srcId="{92245285-4F02-4CC8-AA54-F71FEF6FC0A0}" destId="{993CC704-7408-4ADA-BABE-6D36B74142A4}" srcOrd="0" destOrd="2" presId="urn:microsoft.com/office/officeart/2005/8/layout/list1"/>
    <dgm:cxn modelId="{83BE7A6D-5CF4-4E00-950E-DCCCD374E348}" srcId="{BA72DFEE-B1C4-42D9-92F8-C4E83F3845A5}" destId="{7D693C9E-7784-4C8E-84DF-B53AEF52C5C8}" srcOrd="1" destOrd="0" parTransId="{9E636197-F00E-4A5E-94E1-B45329A67D1A}" sibTransId="{F17B3D78-C97F-48BD-92AB-E61E8AAEADED}"/>
    <dgm:cxn modelId="{8BE6824F-465F-46B0-93E5-D57364BD8FB6}" type="presOf" srcId="{75D604C0-8AD1-492F-8DCE-F7F7BAC04FD2}" destId="{993CC704-7408-4ADA-BABE-6D36B74142A4}" srcOrd="0" destOrd="3" presId="urn:microsoft.com/office/officeart/2005/8/layout/list1"/>
    <dgm:cxn modelId="{0CA60E76-5737-4B20-8B60-E06A867CDC4D}" srcId="{7D693C9E-7784-4C8E-84DF-B53AEF52C5C8}" destId="{898465ED-65D7-4524-AC37-EE0764F89E0D}" srcOrd="0" destOrd="0" parTransId="{DF9E4BD5-373F-4E90-B3EC-2D60A4BD367A}" sibTransId="{535A358B-2E99-45EB-BD60-C74172BD518B}"/>
    <dgm:cxn modelId="{B945D790-3E73-43C1-8612-4807DEA71EDF}" type="presOf" srcId="{A5BC8E0A-D70F-45A2-84EE-30E460FB8BC6}" destId="{993CC704-7408-4ADA-BABE-6D36B74142A4}" srcOrd="0" destOrd="0" presId="urn:microsoft.com/office/officeart/2005/8/layout/list1"/>
    <dgm:cxn modelId="{F58252A7-3BDA-438B-8C1E-40A9F3DD4616}" srcId="{84F28684-E46E-4A28-A736-968B9AF24C7F}" destId="{A5BC8E0A-D70F-45A2-84EE-30E460FB8BC6}" srcOrd="0" destOrd="0" parTransId="{A0C686FF-912F-4054-A9D2-DD68D98DCC2C}" sibTransId="{BAA32512-067D-40DA-9AB4-6E011D391325}"/>
    <dgm:cxn modelId="{BE5F82B3-70A0-4CB7-B732-95A19C7FD44D}" type="presOf" srcId="{B7CCAF06-604B-4DF1-986B-FD8BE5B9D114}" destId="{993CC704-7408-4ADA-BABE-6D36B74142A4}" srcOrd="0" destOrd="1" presId="urn:microsoft.com/office/officeart/2005/8/layout/list1"/>
    <dgm:cxn modelId="{E318C3B5-20FC-4F32-9B29-030AB06B2593}" type="presOf" srcId="{84F28684-E46E-4A28-A736-968B9AF24C7F}" destId="{D426B0FD-8C4B-4F28-9D3B-CC81672F2801}" srcOrd="0" destOrd="0" presId="urn:microsoft.com/office/officeart/2005/8/layout/list1"/>
    <dgm:cxn modelId="{075D5FB9-72A4-4503-AAD4-A40FA928D50A}" srcId="{84F28684-E46E-4A28-A736-968B9AF24C7F}" destId="{B7CCAF06-604B-4DF1-986B-FD8BE5B9D114}" srcOrd="1" destOrd="0" parTransId="{78DD2A6B-B854-4C73-B6A1-A942C7CD5933}" sibTransId="{600D72D6-4CCA-4180-98B9-2A0E03F9A291}"/>
    <dgm:cxn modelId="{691ABEC2-3E0A-4293-92E3-DA011A10A646}" type="presOf" srcId="{0F285F74-E30A-49E5-B74C-AFA8EB18B2C0}" destId="{D7535ACD-EF90-44EF-9B19-605B659AFC7C}" srcOrd="0" destOrd="1" presId="urn:microsoft.com/office/officeart/2005/8/layout/list1"/>
    <dgm:cxn modelId="{61726FC3-6324-4883-9547-E6444DCE19B3}" type="presOf" srcId="{84F28684-E46E-4A28-A736-968B9AF24C7F}" destId="{1E024B8F-F405-4665-8470-729AF7D07A42}" srcOrd="1" destOrd="0" presId="urn:microsoft.com/office/officeart/2005/8/layout/list1"/>
    <dgm:cxn modelId="{B201DFC3-D368-44C0-AB64-B76FD60844BF}" srcId="{84F28684-E46E-4A28-A736-968B9AF24C7F}" destId="{92245285-4F02-4CC8-AA54-F71FEF6FC0A0}" srcOrd="2" destOrd="0" parTransId="{741E7E32-0760-42F1-89BC-C1553F0EBB72}" sibTransId="{C91222D1-5946-4FBB-9947-16131FD7AAF8}"/>
    <dgm:cxn modelId="{CF9FDEE0-702A-49DE-A083-510C73541996}" srcId="{BA72DFEE-B1C4-42D9-92F8-C4E83F3845A5}" destId="{84F28684-E46E-4A28-A736-968B9AF24C7F}" srcOrd="0" destOrd="0" parTransId="{DFA3F2EE-0F8C-4151-BE5D-935917620357}" sibTransId="{B7516518-ACBB-4BAC-ABE6-E538B9A2EAE9}"/>
    <dgm:cxn modelId="{62D9A2F3-F828-449B-9B36-457420B112EE}" type="presOf" srcId="{7D693C9E-7784-4C8E-84DF-B53AEF52C5C8}" destId="{9DD044E5-B6F5-4C91-82F2-7D0388DDC53F}" srcOrd="1" destOrd="0" presId="urn:microsoft.com/office/officeart/2005/8/layout/list1"/>
    <dgm:cxn modelId="{80DEAA2D-D5EF-4105-92E4-0A8FA690DED4}" type="presParOf" srcId="{2A9B0C48-3CD2-45DB-84F3-BBB37661FB78}" destId="{1924FB08-A404-4B41-A7E1-B1F099A2B433}" srcOrd="0" destOrd="0" presId="urn:microsoft.com/office/officeart/2005/8/layout/list1"/>
    <dgm:cxn modelId="{3A650B69-00E1-4B11-A365-C088AC2FFD3D}" type="presParOf" srcId="{1924FB08-A404-4B41-A7E1-B1F099A2B433}" destId="{D426B0FD-8C4B-4F28-9D3B-CC81672F2801}" srcOrd="0" destOrd="0" presId="urn:microsoft.com/office/officeart/2005/8/layout/list1"/>
    <dgm:cxn modelId="{C9C07FCC-4167-4BA2-A325-E82BC8AFB7C8}" type="presParOf" srcId="{1924FB08-A404-4B41-A7E1-B1F099A2B433}" destId="{1E024B8F-F405-4665-8470-729AF7D07A42}" srcOrd="1" destOrd="0" presId="urn:microsoft.com/office/officeart/2005/8/layout/list1"/>
    <dgm:cxn modelId="{52E7D26F-951A-4B66-A3E9-FFC285033272}" type="presParOf" srcId="{2A9B0C48-3CD2-45DB-84F3-BBB37661FB78}" destId="{2019D026-F7B2-4DCA-9F0C-35E62514EE07}" srcOrd="1" destOrd="0" presId="urn:microsoft.com/office/officeart/2005/8/layout/list1"/>
    <dgm:cxn modelId="{284FE938-79D5-4947-AB29-A7A7A2CF914D}" type="presParOf" srcId="{2A9B0C48-3CD2-45DB-84F3-BBB37661FB78}" destId="{993CC704-7408-4ADA-BABE-6D36B74142A4}" srcOrd="2" destOrd="0" presId="urn:microsoft.com/office/officeart/2005/8/layout/list1"/>
    <dgm:cxn modelId="{F8E59DF6-709F-4F47-9C59-5D6E8DD5960C}" type="presParOf" srcId="{2A9B0C48-3CD2-45DB-84F3-BBB37661FB78}" destId="{DEE01225-9746-4BE2-9F9C-FB6A90B33229}" srcOrd="3" destOrd="0" presId="urn:microsoft.com/office/officeart/2005/8/layout/list1"/>
    <dgm:cxn modelId="{EB8D759F-4668-4A63-8FB2-D40CBBDC401C}" type="presParOf" srcId="{2A9B0C48-3CD2-45DB-84F3-BBB37661FB78}" destId="{E77F418A-1758-4BD7-80EC-1EF657984EF2}" srcOrd="4" destOrd="0" presId="urn:microsoft.com/office/officeart/2005/8/layout/list1"/>
    <dgm:cxn modelId="{24995ADF-37F4-4597-B2D5-826FB7789B80}" type="presParOf" srcId="{E77F418A-1758-4BD7-80EC-1EF657984EF2}" destId="{7D4FCF0F-FBE7-48B5-AA25-268D9EBADC3E}" srcOrd="0" destOrd="0" presId="urn:microsoft.com/office/officeart/2005/8/layout/list1"/>
    <dgm:cxn modelId="{20282138-0E51-4C34-B580-A8E5466D93B1}" type="presParOf" srcId="{E77F418A-1758-4BD7-80EC-1EF657984EF2}" destId="{9DD044E5-B6F5-4C91-82F2-7D0388DDC53F}" srcOrd="1" destOrd="0" presId="urn:microsoft.com/office/officeart/2005/8/layout/list1"/>
    <dgm:cxn modelId="{DF923897-9376-4F22-9D06-8A42AB19BD15}" type="presParOf" srcId="{2A9B0C48-3CD2-45DB-84F3-BBB37661FB78}" destId="{7A882E2F-C878-4583-A07E-2DB8551DE630}" srcOrd="5" destOrd="0" presId="urn:microsoft.com/office/officeart/2005/8/layout/list1"/>
    <dgm:cxn modelId="{A92FB8A8-02E5-4ACD-96DD-8FBB5A447002}" type="presParOf" srcId="{2A9B0C48-3CD2-45DB-84F3-BBB37661FB78}" destId="{D7535ACD-EF90-44EF-9B19-605B659AFC7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A72DFEE-B1C4-42D9-92F8-C4E83F3845A5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4F28684-E46E-4A28-A736-968B9AF24C7F}">
      <dgm:prSet phldrT="[文本]"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重点掌握</a:t>
          </a:r>
        </a:p>
      </dgm:t>
    </dgm:pt>
    <dgm:pt modelId="{DFA3F2EE-0F8C-4151-BE5D-935917620357}" type="parTrans" cxnId="{CF9FDEE0-702A-49DE-A083-510C7354199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7516518-ACBB-4BAC-ABE6-E538B9A2EAE9}" type="sibTrans" cxnId="{CF9FDEE0-702A-49DE-A083-510C7354199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A5BC8E0A-D70F-45A2-84EE-30E460FB8BC6}">
      <dgm:prSet phldrT="[文本]" custT="1"/>
      <dgm:spPr/>
      <dgm:t>
        <a:bodyPr bIns="72000"/>
        <a:lstStyle/>
        <a:p>
          <a:pPr>
            <a:lnSpc>
              <a:spcPct val="100000"/>
            </a:lnSpc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掌握端口读写指令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IN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和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OUT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A0C686FF-912F-4054-A9D2-DD68D98DCC2C}" type="parTrans" cxnId="{F58252A7-3BDA-438B-8C1E-40A9F3DD461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AA32512-067D-40DA-9AB4-6E011D391325}" type="sibTrans" cxnId="{F58252A7-3BDA-438B-8C1E-40A9F3DD461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7D693C9E-7784-4C8E-84DF-B53AEF52C5C8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一般掌握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9E636197-F00E-4A5E-94E1-B45329A67D1A}" type="parTrans" cxnId="{83BE7A6D-5CF4-4E00-950E-DCCCD374E34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7B3D78-C97F-48BD-92AB-E61E8AAEADED}" type="sibTrans" cxnId="{83BE7A6D-5CF4-4E00-950E-DCCCD374E34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8465ED-65D7-4524-AC37-EE0764F89E0D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zh-CN" sz="2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CMOS RAM </a:t>
          </a:r>
          <a:r>
            <a:rPr lang="zh-CN" altLang="en-US" sz="2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芯片的读写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DF9E4BD5-373F-4E90-B3EC-2D60A4BD367A}" type="parTrans" cxnId="{0CA60E76-5737-4B20-8B60-E06A867CDC4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5A358B-2E99-45EB-BD60-C74172BD518B}" type="sibTrans" cxnId="{0CA60E76-5737-4B20-8B60-E06A867CDC4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7851E8-3535-4C5A-A1CF-F2F7DEC314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掌握移位指令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SHL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SHR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等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7EA8C6FD-8004-4552-AC4E-5E6C5C06B09C}" type="parTrans" cxnId="{74AF9FF3-4C2E-4125-B83C-C5B538C1BF30}">
      <dgm:prSet/>
      <dgm:spPr/>
      <dgm:t>
        <a:bodyPr/>
        <a:lstStyle/>
        <a:p>
          <a:endParaRPr lang="zh-CN" altLang="en-US"/>
        </a:p>
      </dgm:t>
    </dgm:pt>
    <dgm:pt modelId="{9EBCC94D-E0F8-4236-829C-E1A3113F25A2}" type="sibTrans" cxnId="{74AF9FF3-4C2E-4125-B83C-C5B538C1BF30}">
      <dgm:prSet/>
      <dgm:spPr/>
      <dgm:t>
        <a:bodyPr/>
        <a:lstStyle/>
        <a:p>
          <a:endParaRPr lang="zh-CN" altLang="en-US"/>
        </a:p>
      </dgm:t>
    </dgm:pt>
    <dgm:pt modelId="{2A9B0C48-3CD2-45DB-84F3-BBB37661FB78}" type="pres">
      <dgm:prSet presAssocID="{BA72DFEE-B1C4-42D9-92F8-C4E83F3845A5}" presName="linear" presStyleCnt="0">
        <dgm:presLayoutVars>
          <dgm:dir/>
          <dgm:animLvl val="lvl"/>
          <dgm:resizeHandles val="exact"/>
        </dgm:presLayoutVars>
      </dgm:prSet>
      <dgm:spPr/>
    </dgm:pt>
    <dgm:pt modelId="{1924FB08-A404-4B41-A7E1-B1F099A2B433}" type="pres">
      <dgm:prSet presAssocID="{84F28684-E46E-4A28-A736-968B9AF24C7F}" presName="parentLin" presStyleCnt="0"/>
      <dgm:spPr/>
    </dgm:pt>
    <dgm:pt modelId="{D426B0FD-8C4B-4F28-9D3B-CC81672F2801}" type="pres">
      <dgm:prSet presAssocID="{84F28684-E46E-4A28-A736-968B9AF24C7F}" presName="parentLeftMargin" presStyleLbl="node1" presStyleIdx="0" presStyleCnt="2"/>
      <dgm:spPr/>
    </dgm:pt>
    <dgm:pt modelId="{1E024B8F-F405-4665-8470-729AF7D07A42}" type="pres">
      <dgm:prSet presAssocID="{84F28684-E46E-4A28-A736-968B9AF24C7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019D026-F7B2-4DCA-9F0C-35E62514EE07}" type="pres">
      <dgm:prSet presAssocID="{84F28684-E46E-4A28-A736-968B9AF24C7F}" presName="negativeSpace" presStyleCnt="0"/>
      <dgm:spPr/>
    </dgm:pt>
    <dgm:pt modelId="{993CC704-7408-4ADA-BABE-6D36B74142A4}" type="pres">
      <dgm:prSet presAssocID="{84F28684-E46E-4A28-A736-968B9AF24C7F}" presName="childText" presStyleLbl="conFgAcc1" presStyleIdx="0" presStyleCnt="2">
        <dgm:presLayoutVars>
          <dgm:bulletEnabled val="1"/>
        </dgm:presLayoutVars>
      </dgm:prSet>
      <dgm:spPr/>
    </dgm:pt>
    <dgm:pt modelId="{DEE01225-9746-4BE2-9F9C-FB6A90B33229}" type="pres">
      <dgm:prSet presAssocID="{B7516518-ACBB-4BAC-ABE6-E538B9A2EAE9}" presName="spaceBetweenRectangles" presStyleCnt="0"/>
      <dgm:spPr/>
    </dgm:pt>
    <dgm:pt modelId="{E77F418A-1758-4BD7-80EC-1EF657984EF2}" type="pres">
      <dgm:prSet presAssocID="{7D693C9E-7784-4C8E-84DF-B53AEF52C5C8}" presName="parentLin" presStyleCnt="0"/>
      <dgm:spPr/>
    </dgm:pt>
    <dgm:pt modelId="{7D4FCF0F-FBE7-48B5-AA25-268D9EBADC3E}" type="pres">
      <dgm:prSet presAssocID="{7D693C9E-7784-4C8E-84DF-B53AEF52C5C8}" presName="parentLeftMargin" presStyleLbl="node1" presStyleIdx="0" presStyleCnt="2"/>
      <dgm:spPr/>
    </dgm:pt>
    <dgm:pt modelId="{9DD044E5-B6F5-4C91-82F2-7D0388DDC53F}" type="pres">
      <dgm:prSet presAssocID="{7D693C9E-7784-4C8E-84DF-B53AEF52C5C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A882E2F-C878-4583-A07E-2DB8551DE630}" type="pres">
      <dgm:prSet presAssocID="{7D693C9E-7784-4C8E-84DF-B53AEF52C5C8}" presName="negativeSpace" presStyleCnt="0"/>
      <dgm:spPr/>
    </dgm:pt>
    <dgm:pt modelId="{D7535ACD-EF90-44EF-9B19-605B659AFC7C}" type="pres">
      <dgm:prSet presAssocID="{7D693C9E-7784-4C8E-84DF-B53AEF52C5C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6B0F60D-E6BE-40EC-92C1-00DC2DD061FE}" type="presOf" srcId="{7D693C9E-7784-4C8E-84DF-B53AEF52C5C8}" destId="{7D4FCF0F-FBE7-48B5-AA25-268D9EBADC3E}" srcOrd="0" destOrd="0" presId="urn:microsoft.com/office/officeart/2005/8/layout/list1"/>
    <dgm:cxn modelId="{3C610B12-8A84-4972-B0BA-88E9BEF93564}" type="presOf" srcId="{BA72DFEE-B1C4-42D9-92F8-C4E83F3845A5}" destId="{2A9B0C48-3CD2-45DB-84F3-BBB37661FB78}" srcOrd="0" destOrd="0" presId="urn:microsoft.com/office/officeart/2005/8/layout/list1"/>
    <dgm:cxn modelId="{03E1F625-E61E-40D2-B007-CDA0C9210897}" type="presOf" srcId="{898465ED-65D7-4524-AC37-EE0764F89E0D}" destId="{D7535ACD-EF90-44EF-9B19-605B659AFC7C}" srcOrd="0" destOrd="0" presId="urn:microsoft.com/office/officeart/2005/8/layout/list1"/>
    <dgm:cxn modelId="{83BE7A6D-5CF4-4E00-950E-DCCCD374E348}" srcId="{BA72DFEE-B1C4-42D9-92F8-C4E83F3845A5}" destId="{7D693C9E-7784-4C8E-84DF-B53AEF52C5C8}" srcOrd="1" destOrd="0" parTransId="{9E636197-F00E-4A5E-94E1-B45329A67D1A}" sibTransId="{F17B3D78-C97F-48BD-92AB-E61E8AAEADED}"/>
    <dgm:cxn modelId="{0CA60E76-5737-4B20-8B60-E06A867CDC4D}" srcId="{7D693C9E-7784-4C8E-84DF-B53AEF52C5C8}" destId="{898465ED-65D7-4524-AC37-EE0764F89E0D}" srcOrd="0" destOrd="0" parTransId="{DF9E4BD5-373F-4E90-B3EC-2D60A4BD367A}" sibTransId="{535A358B-2E99-45EB-BD60-C74172BD518B}"/>
    <dgm:cxn modelId="{B945D790-3E73-43C1-8612-4807DEA71EDF}" type="presOf" srcId="{A5BC8E0A-D70F-45A2-84EE-30E460FB8BC6}" destId="{993CC704-7408-4ADA-BABE-6D36B74142A4}" srcOrd="0" destOrd="0" presId="urn:microsoft.com/office/officeart/2005/8/layout/list1"/>
    <dgm:cxn modelId="{F58252A7-3BDA-438B-8C1E-40A9F3DD4616}" srcId="{84F28684-E46E-4A28-A736-968B9AF24C7F}" destId="{A5BC8E0A-D70F-45A2-84EE-30E460FB8BC6}" srcOrd="0" destOrd="0" parTransId="{A0C686FF-912F-4054-A9D2-DD68D98DCC2C}" sibTransId="{BAA32512-067D-40DA-9AB4-6E011D391325}"/>
    <dgm:cxn modelId="{E318C3B5-20FC-4F32-9B29-030AB06B2593}" type="presOf" srcId="{84F28684-E46E-4A28-A736-968B9AF24C7F}" destId="{D426B0FD-8C4B-4F28-9D3B-CC81672F2801}" srcOrd="0" destOrd="0" presId="urn:microsoft.com/office/officeart/2005/8/layout/list1"/>
    <dgm:cxn modelId="{61726FC3-6324-4883-9547-E6444DCE19B3}" type="presOf" srcId="{84F28684-E46E-4A28-A736-968B9AF24C7F}" destId="{1E024B8F-F405-4665-8470-729AF7D07A42}" srcOrd="1" destOrd="0" presId="urn:microsoft.com/office/officeart/2005/8/layout/list1"/>
    <dgm:cxn modelId="{CF9FDEE0-702A-49DE-A083-510C73541996}" srcId="{BA72DFEE-B1C4-42D9-92F8-C4E83F3845A5}" destId="{84F28684-E46E-4A28-A736-968B9AF24C7F}" srcOrd="0" destOrd="0" parTransId="{DFA3F2EE-0F8C-4151-BE5D-935917620357}" sibTransId="{B7516518-ACBB-4BAC-ABE6-E538B9A2EAE9}"/>
    <dgm:cxn modelId="{74AF9FF3-4C2E-4125-B83C-C5B538C1BF30}" srcId="{84F28684-E46E-4A28-A736-968B9AF24C7F}" destId="{F67851E8-3535-4C5A-A1CF-F2F7DEC31439}" srcOrd="1" destOrd="0" parTransId="{7EA8C6FD-8004-4552-AC4E-5E6C5C06B09C}" sibTransId="{9EBCC94D-E0F8-4236-829C-E1A3113F25A2}"/>
    <dgm:cxn modelId="{62D9A2F3-F828-449B-9B36-457420B112EE}" type="presOf" srcId="{7D693C9E-7784-4C8E-84DF-B53AEF52C5C8}" destId="{9DD044E5-B6F5-4C91-82F2-7D0388DDC53F}" srcOrd="1" destOrd="0" presId="urn:microsoft.com/office/officeart/2005/8/layout/list1"/>
    <dgm:cxn modelId="{0CFC98FD-C3E1-436C-A653-D1C3142D4578}" type="presOf" srcId="{F67851E8-3535-4C5A-A1CF-F2F7DEC31439}" destId="{993CC704-7408-4ADA-BABE-6D36B74142A4}" srcOrd="0" destOrd="1" presId="urn:microsoft.com/office/officeart/2005/8/layout/list1"/>
    <dgm:cxn modelId="{80DEAA2D-D5EF-4105-92E4-0A8FA690DED4}" type="presParOf" srcId="{2A9B0C48-3CD2-45DB-84F3-BBB37661FB78}" destId="{1924FB08-A404-4B41-A7E1-B1F099A2B433}" srcOrd="0" destOrd="0" presId="urn:microsoft.com/office/officeart/2005/8/layout/list1"/>
    <dgm:cxn modelId="{3A650B69-00E1-4B11-A365-C088AC2FFD3D}" type="presParOf" srcId="{1924FB08-A404-4B41-A7E1-B1F099A2B433}" destId="{D426B0FD-8C4B-4F28-9D3B-CC81672F2801}" srcOrd="0" destOrd="0" presId="urn:microsoft.com/office/officeart/2005/8/layout/list1"/>
    <dgm:cxn modelId="{C9C07FCC-4167-4BA2-A325-E82BC8AFB7C8}" type="presParOf" srcId="{1924FB08-A404-4B41-A7E1-B1F099A2B433}" destId="{1E024B8F-F405-4665-8470-729AF7D07A42}" srcOrd="1" destOrd="0" presId="urn:microsoft.com/office/officeart/2005/8/layout/list1"/>
    <dgm:cxn modelId="{52E7D26F-951A-4B66-A3E9-FFC285033272}" type="presParOf" srcId="{2A9B0C48-3CD2-45DB-84F3-BBB37661FB78}" destId="{2019D026-F7B2-4DCA-9F0C-35E62514EE07}" srcOrd="1" destOrd="0" presId="urn:microsoft.com/office/officeart/2005/8/layout/list1"/>
    <dgm:cxn modelId="{284FE938-79D5-4947-AB29-A7A7A2CF914D}" type="presParOf" srcId="{2A9B0C48-3CD2-45DB-84F3-BBB37661FB78}" destId="{993CC704-7408-4ADA-BABE-6D36B74142A4}" srcOrd="2" destOrd="0" presId="urn:microsoft.com/office/officeart/2005/8/layout/list1"/>
    <dgm:cxn modelId="{F8E59DF6-709F-4F47-9C59-5D6E8DD5960C}" type="presParOf" srcId="{2A9B0C48-3CD2-45DB-84F3-BBB37661FB78}" destId="{DEE01225-9746-4BE2-9F9C-FB6A90B33229}" srcOrd="3" destOrd="0" presId="urn:microsoft.com/office/officeart/2005/8/layout/list1"/>
    <dgm:cxn modelId="{EB8D759F-4668-4A63-8FB2-D40CBBDC401C}" type="presParOf" srcId="{2A9B0C48-3CD2-45DB-84F3-BBB37661FB78}" destId="{E77F418A-1758-4BD7-80EC-1EF657984EF2}" srcOrd="4" destOrd="0" presId="urn:microsoft.com/office/officeart/2005/8/layout/list1"/>
    <dgm:cxn modelId="{24995ADF-37F4-4597-B2D5-826FB7789B80}" type="presParOf" srcId="{E77F418A-1758-4BD7-80EC-1EF657984EF2}" destId="{7D4FCF0F-FBE7-48B5-AA25-268D9EBADC3E}" srcOrd="0" destOrd="0" presId="urn:microsoft.com/office/officeart/2005/8/layout/list1"/>
    <dgm:cxn modelId="{20282138-0E51-4C34-B580-A8E5466D93B1}" type="presParOf" srcId="{E77F418A-1758-4BD7-80EC-1EF657984EF2}" destId="{9DD044E5-B6F5-4C91-82F2-7D0388DDC53F}" srcOrd="1" destOrd="0" presId="urn:microsoft.com/office/officeart/2005/8/layout/list1"/>
    <dgm:cxn modelId="{DF923897-9376-4F22-9D06-8A42AB19BD15}" type="presParOf" srcId="{2A9B0C48-3CD2-45DB-84F3-BBB37661FB78}" destId="{7A882E2F-C878-4583-A07E-2DB8551DE630}" srcOrd="5" destOrd="0" presId="urn:microsoft.com/office/officeart/2005/8/layout/list1"/>
    <dgm:cxn modelId="{A92FB8A8-02E5-4ACD-96DD-8FBB5A447002}" type="presParOf" srcId="{2A9B0C48-3CD2-45DB-84F3-BBB37661FB78}" destId="{D7535ACD-EF90-44EF-9B19-605B659AFC7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02517D6-CFF0-4AAA-8901-FBFC91B71D7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07F5C82-B0A6-436A-A7A1-7887B35B5293}">
      <dgm:prSet phldrT="[文本]" custT="1"/>
      <dgm:spPr/>
      <dgm:t>
        <a:bodyPr/>
        <a:lstStyle/>
        <a:p>
          <a:pPr>
            <a:buFont typeface="+mj-ea"/>
            <a:buAutoNum type="circleNumDbPlain"/>
          </a:pPr>
          <a:r>
            <a:rPr lang="zh-CN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通用数据传送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ABFA09D5-795F-448A-8F86-70D2E6579320}" type="parTrans" cxnId="{0D1A6606-FCB5-484A-B896-BE3FA6099C1F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D3AEACF0-2FF5-4086-9E9A-25FB6D8E4759}" type="sibTrans" cxnId="{0D1A6606-FCB5-484A-B896-BE3FA6099C1F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F15D2FA1-61F2-49D2-9C50-C958698B9809}">
      <dgm:prSet custT="1"/>
      <dgm:spPr/>
      <dgm:t>
        <a:bodyPr/>
        <a:lstStyle/>
        <a:p>
          <a:r>
            <a:rPr lang="zh-CN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接口相关指令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A96AA80E-1606-401D-9D3C-8DF5D5CFE468}" type="parTrans" cxnId="{61BED5BA-F357-4AEB-876C-D0AF81C9055D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DEB0145-590D-40F2-9AF3-5DB552838351}" type="sibTrans" cxnId="{61BED5BA-F357-4AEB-876C-D0AF81C9055D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A5B2A685-500F-485E-BB5C-A27589F0874D}">
      <dgm:prSet custT="1"/>
      <dgm:spPr>
        <a:solidFill>
          <a:srgbClr val="D9D9D9"/>
        </a:solidFill>
        <a:ln>
          <a:solidFill>
            <a:srgbClr val="D9D9D9"/>
          </a:solidFill>
        </a:ln>
      </dgm:spPr>
      <dgm:t>
        <a:bodyPr/>
        <a:lstStyle/>
        <a:p>
          <a:r>
            <a:rPr lang="zh-CN" altLang="en-US" sz="11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地址传送指令</a:t>
          </a:r>
          <a:endParaRPr lang="zh-CN" altLang="en-US" sz="11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7B09C06B-C3E4-466F-A471-A9802944BA4A}" type="parTrans" cxnId="{A62AB2B8-CE4F-483C-8C08-4D0EE0ED2049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3F098483-0F74-4C42-8DC9-39E9315FC1D2}" type="sibTrans" cxnId="{A62AB2B8-CE4F-483C-8C08-4D0EE0ED2049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B5E6CC1-320A-4AF3-A531-64BF99E73097}">
      <dgm:prSet custT="1"/>
      <dgm:spPr/>
      <dgm:t>
        <a:bodyPr/>
        <a:lstStyle/>
        <a:p>
          <a:r>
            <a:rPr lang="zh-CN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标志寄存器转送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BA4D80B0-EF6D-49F8-9840-15C4C2629EA3}" type="parTrans" cxnId="{5CC4328F-1E7C-4052-9B1D-4041D86C8E35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30CD9F78-AB91-4A4B-AC20-0504937F2C62}" type="sibTrans" cxnId="{5CC4328F-1E7C-4052-9B1D-4041D86C8E35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634EEDED-8561-4304-812D-FB125D152774}">
      <dgm:prSet phldrT="[文本]" custT="1"/>
      <dgm:spPr/>
      <dgm:t>
        <a:bodyPr/>
        <a:lstStyle/>
        <a:p>
          <a:pPr>
            <a:buFontTx/>
            <a:buNone/>
          </a:pPr>
          <a:r>
            <a:rPr lang="en-US" altLang="zh-CN" sz="900" b="1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MOV</a:t>
          </a:r>
          <a:endParaRPr lang="zh-CN" altLang="en-US" sz="900" b="1" dirty="0">
            <a:effectLst/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BB9FB7E-5ED0-4DD7-94C3-5B9932BBCDE1}" type="parTrans" cxnId="{602A1A07-7890-4F14-ABEC-52395B1E32F5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80B55141-1F04-4888-9333-D7C4121A4438}" type="sibTrans" cxnId="{602A1A07-7890-4F14-ABEC-52395B1E32F5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1459515-F1AC-4FF7-A94B-C6AAB11046A0}">
      <dgm:prSet phldrT="[文本]" custT="1"/>
      <dgm:spPr/>
      <dgm:t>
        <a:bodyPr/>
        <a:lstStyle/>
        <a:p>
          <a:pPr>
            <a:buFontTx/>
            <a:buNone/>
          </a:pPr>
          <a:r>
            <a:rPr lang="en-US" altLang="zh-CN" sz="900" b="1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PUSH / POP</a:t>
          </a:r>
          <a:endParaRPr lang="zh-CN" altLang="en-US" sz="900" b="1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FFD1A83D-F829-482C-9476-8D82F51B2DA4}" type="parTrans" cxnId="{9D9D44D5-66EB-4F12-8B3F-D6C8472F4248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3F817F00-11E1-41E8-99FE-848987B936B6}" type="sibTrans" cxnId="{9D9D44D5-66EB-4F12-8B3F-D6C8472F4248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6D401D18-584E-4083-87D7-613FC6BDA943}">
      <dgm:prSet phldrT="[文本]" custT="1"/>
      <dgm:spPr/>
      <dgm:t>
        <a:bodyPr/>
        <a:lstStyle/>
        <a:p>
          <a:pPr>
            <a:buFontTx/>
            <a:buNone/>
          </a:pPr>
          <a:r>
            <a: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PUSHA</a:t>
          </a:r>
          <a:endParaRPr lang="zh-CN" altLang="en-US" sz="900" b="1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2C411EB6-0202-4F49-9A99-7A37FE78C5C1}" type="parTrans" cxnId="{2D428C93-C953-4724-AFF0-C48D6C1792A9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D5DF6FD6-A5EA-4DA2-AC1F-4989E0FFA76A}" type="sibTrans" cxnId="{2D428C93-C953-4724-AFF0-C48D6C1792A9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CF8897D3-3AF0-40C4-9E54-24F1B78FDBF9}">
      <dgm:prSet phldrT="[文本]" custT="1"/>
      <dgm:spPr/>
      <dgm:t>
        <a:bodyPr/>
        <a:lstStyle/>
        <a:p>
          <a:pPr>
            <a:buFontTx/>
            <a:buNone/>
          </a:pPr>
          <a:r>
            <a: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POPA</a:t>
          </a:r>
          <a:endParaRPr lang="zh-CN" altLang="en-US" sz="900" b="1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0617BD9F-0EDD-4F08-8644-8784A27B4A4A}" type="parTrans" cxnId="{31BFCA8A-55A3-4ABC-8DB1-B2F9661CC29F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50D8D53-7F3F-4FE2-820F-674026899360}" type="sibTrans" cxnId="{31BFCA8A-55A3-4ABC-8DB1-B2F9661CC29F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D49269C4-51ED-4723-8ADC-07F80953805F}">
      <dgm:prSet custT="1"/>
      <dgm:spPr/>
      <dgm:t>
        <a:bodyPr/>
        <a:lstStyle/>
        <a:p>
          <a:pPr>
            <a:buNone/>
          </a:pPr>
          <a:r>
            <a:rPr lang="en-US" altLang="zh-CN" sz="900" b="1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IN</a:t>
          </a:r>
          <a:endParaRPr lang="zh-CN" altLang="en-US" sz="900" b="1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40BE78CE-69E0-447B-A80A-17C58AC6CC15}" type="parTrans" cxnId="{B9D9CB27-DD03-4C07-86E8-B4673C9061CC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B41BE91-3B63-479A-A88B-FA7C55CCFF64}" type="sibTrans" cxnId="{B9D9CB27-DD03-4C07-86E8-B4673C9061CC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C6108222-1DB9-475C-8487-4B9F4AEDBE53}">
      <dgm:prSet custT="1"/>
      <dgm:spPr/>
      <dgm:t>
        <a:bodyPr/>
        <a:lstStyle/>
        <a:p>
          <a:pPr>
            <a:buNone/>
          </a:pPr>
          <a:r>
            <a:rPr lang="en-US" altLang="zh-CN" sz="900" b="1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OUT</a:t>
          </a:r>
          <a:endParaRPr lang="zh-CN" altLang="en-US" sz="900" b="1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CE1C2224-8486-4166-98D5-E630BFF5DA7D}" type="parTrans" cxnId="{E5567226-974D-4703-9D99-D800424E7A74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23C01C27-60E9-485A-ABF8-91EE19EC951A}" type="sibTrans" cxnId="{E5567226-974D-4703-9D99-D800424E7A74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9E078C4A-8922-4B2C-A49C-D822B037AD4D}">
      <dgm:prSet custT="1"/>
      <dgm:spPr>
        <a:solidFill>
          <a:srgbClr val="F1F1F2"/>
        </a:solidFill>
        <a:ln>
          <a:solidFill>
            <a:srgbClr val="D9D9D9"/>
          </a:solidFill>
        </a:ln>
      </dgm:spPr>
      <dgm:t>
        <a:bodyPr/>
        <a:lstStyle/>
        <a:p>
          <a:pPr>
            <a:buNone/>
          </a:pPr>
          <a:r>
            <a:rPr lang="en-US" altLang="zh-CN" sz="900" b="1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LEA</a:t>
          </a:r>
          <a:endParaRPr lang="zh-CN" altLang="en-US" sz="900" b="1" dirty="0">
            <a:solidFill>
              <a:schemeClr val="bg1">
                <a:lumMod val="50000"/>
                <a:lumOff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88F4A275-A625-44F8-8728-CFF33A714833}" type="parTrans" cxnId="{AAB46892-7500-487E-9B3B-318DA8CFFD4A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C9DFEC84-97B1-44F4-BD42-011E558CFA97}" type="sibTrans" cxnId="{AAB46892-7500-487E-9B3B-318DA8CFFD4A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2C247E37-6216-4494-9728-F3761A4F06E0}">
      <dgm:prSet custT="1"/>
      <dgm:spPr>
        <a:solidFill>
          <a:srgbClr val="F1F1F2"/>
        </a:solidFill>
        <a:ln>
          <a:solidFill>
            <a:srgbClr val="D9D9D9"/>
          </a:solidFill>
        </a:ln>
      </dgm:spPr>
      <dgm:t>
        <a:bodyPr/>
        <a:lstStyle/>
        <a:p>
          <a:pPr>
            <a:buNone/>
          </a:pPr>
          <a:r>
            <a:rPr lang="en-US" altLang="zh-CN" sz="900" b="1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LDS</a:t>
          </a:r>
          <a:endParaRPr lang="zh-CN" altLang="en-US" sz="900" b="1" dirty="0">
            <a:solidFill>
              <a:schemeClr val="bg1">
                <a:lumMod val="50000"/>
                <a:lumOff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0600F51C-627D-428F-A616-DA58546CC5F1}" type="parTrans" cxnId="{71044C3C-397B-4F5D-890D-51007709F1E2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873A6709-D43A-4A55-9530-8799FC17514C}" type="sibTrans" cxnId="{71044C3C-397B-4F5D-890D-51007709F1E2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EE125F32-7AC9-44A5-B248-9B68A926DB36}">
      <dgm:prSet custT="1"/>
      <dgm:spPr>
        <a:solidFill>
          <a:srgbClr val="F1F1F2"/>
        </a:solidFill>
        <a:ln>
          <a:solidFill>
            <a:srgbClr val="D9D9D9"/>
          </a:solidFill>
        </a:ln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altLang="zh-CN" sz="900" b="1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LES</a:t>
          </a:r>
          <a:endParaRPr lang="zh-CN" altLang="en-US" sz="900" b="1" dirty="0">
            <a:solidFill>
              <a:schemeClr val="bg1">
                <a:lumMod val="50000"/>
                <a:lumOff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2197670B-804F-4C09-A1A9-6C3E7B0CE71F}" type="parTrans" cxnId="{C742275E-C482-4466-8333-913B76203E24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967CBE26-FFFC-4AB3-8F07-0998CF578DB4}" type="sibTrans" cxnId="{C742275E-C482-4466-8333-913B76203E24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D7E88B89-47D5-4D20-B110-A26AC5F8BA0D}">
      <dgm:prSet custT="1"/>
      <dgm:spPr>
        <a:solidFill>
          <a:srgbClr val="F1F1F2"/>
        </a:solidFill>
        <a:ln>
          <a:solidFill>
            <a:srgbClr val="D9D9D9"/>
          </a:solidFill>
        </a:ln>
      </dgm:spPr>
      <dgm:t>
        <a:bodyPr/>
        <a:lstStyle/>
        <a:p>
          <a:pPr>
            <a:buNone/>
          </a:pPr>
          <a:r>
            <a:rPr lang="en-US" altLang="zh-CN" sz="900" b="1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LSS</a:t>
          </a:r>
          <a:endParaRPr lang="zh-CN" altLang="en-US" sz="900" b="1" dirty="0">
            <a:solidFill>
              <a:schemeClr val="bg1">
                <a:lumMod val="50000"/>
                <a:lumOff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3B1ABB10-8F57-4C9D-861F-C0BE24C9FFFC}" type="parTrans" cxnId="{A4A5893B-62BF-4C7D-8D2E-D4AEAC2512B9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09861F6-BB2F-44AF-9516-9A6A0E02819D}" type="sibTrans" cxnId="{A4A5893B-62BF-4C7D-8D2E-D4AEAC2512B9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04412EC5-4564-43BD-AA49-865D6C9BB957}">
      <dgm:prSet custT="1"/>
      <dgm:spPr/>
      <dgm:t>
        <a:bodyPr/>
        <a:lstStyle/>
        <a:p>
          <a:pPr>
            <a:buNone/>
          </a:pPr>
          <a:r>
            <a:rPr lang="en-US" altLang="zh-CN" sz="900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LAHF</a:t>
          </a:r>
          <a:endParaRPr lang="zh-CN" altLang="en-US" sz="900" b="1" dirty="0">
            <a:solidFill>
              <a:schemeClr val="tx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A0B53D8E-9761-46D2-83A7-940B0B7272E2}" type="parTrans" cxnId="{6AA54CB3-7B5E-4034-A5C9-BBD6F75CFCAF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A741476-1783-46BD-B68D-5B1E5B847642}" type="sibTrans" cxnId="{6AA54CB3-7B5E-4034-A5C9-BBD6F75CFCAF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8D33B6FA-30D2-44FF-81D5-88F0C6F9CC1B}">
      <dgm:prSet custT="1"/>
      <dgm:spPr/>
      <dgm:t>
        <a:bodyPr/>
        <a:lstStyle/>
        <a:p>
          <a:pPr>
            <a:buNone/>
          </a:pPr>
          <a:r>
            <a:rPr lang="en-US" altLang="zh-CN" sz="900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SAHF</a:t>
          </a:r>
          <a:endParaRPr lang="zh-CN" altLang="en-US" sz="900" b="1" dirty="0">
            <a:solidFill>
              <a:schemeClr val="tx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44FCF5BE-0DFA-49E5-8854-EE7D6C9EF9C5}" type="parTrans" cxnId="{9CE0D210-537E-4D5B-91ED-9B8165937890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47D15CFA-E04F-4AC5-8A39-F7585526E945}" type="sibTrans" cxnId="{9CE0D210-537E-4D5B-91ED-9B8165937890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7677AA8B-5848-4149-89F3-BC44A57E87BA}">
      <dgm:prSet custT="1"/>
      <dgm:spPr/>
      <dgm:t>
        <a:bodyPr/>
        <a:lstStyle/>
        <a:p>
          <a:pPr>
            <a:buNone/>
          </a:pPr>
          <a:r>
            <a: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PUSHF </a:t>
          </a:r>
          <a:endParaRPr lang="zh-CN" altLang="en-US" sz="900" b="1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C291C6EE-E421-4E7B-9CD0-39D6B2C7E963}" type="parTrans" cxnId="{00434A35-EF83-4364-902E-DF36EA36EB3A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0489505C-9E28-4E69-9771-06C3AAAF33E0}" type="sibTrans" cxnId="{00434A35-EF83-4364-902E-DF36EA36EB3A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2B799DF7-5AD1-4EF5-85F2-39DDB2393D1C}">
      <dgm:prSet custT="1"/>
      <dgm:spPr/>
      <dgm:t>
        <a:bodyPr/>
        <a:lstStyle/>
        <a:p>
          <a:pPr>
            <a:buNone/>
          </a:pPr>
          <a:r>
            <a:rPr lang="en-US" altLang="zh-CN" sz="9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POPF</a:t>
          </a:r>
          <a:endParaRPr lang="zh-CN" altLang="en-US" sz="900" b="1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A275341-EC76-46E0-8DC5-E7C14A7217EA}" type="parTrans" cxnId="{F24E125B-0525-4511-8F70-94E86E80636E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D94A4BB0-7873-4557-80EB-A470DE5E1D30}" type="sibTrans" cxnId="{F24E125B-0525-4511-8F70-94E86E80636E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8F76693-21D4-451A-AAAB-C37992DBC387}" type="pres">
      <dgm:prSet presAssocID="{F02517D6-CFF0-4AAA-8901-FBFC91B71D7D}" presName="Name0" presStyleCnt="0">
        <dgm:presLayoutVars>
          <dgm:dir/>
          <dgm:animLvl val="lvl"/>
          <dgm:resizeHandles val="exact"/>
        </dgm:presLayoutVars>
      </dgm:prSet>
      <dgm:spPr/>
    </dgm:pt>
    <dgm:pt modelId="{78CA87D8-21B7-4110-BEFC-582DBA3C3F9C}" type="pres">
      <dgm:prSet presAssocID="{E07F5C82-B0A6-436A-A7A1-7887B35B5293}" presName="composite" presStyleCnt="0"/>
      <dgm:spPr/>
    </dgm:pt>
    <dgm:pt modelId="{151ACAA5-F2C2-401E-A703-2694E7555940}" type="pres">
      <dgm:prSet presAssocID="{E07F5C82-B0A6-436A-A7A1-7887B35B529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F0A725C-5B1A-4E64-A7FC-517E57697BB9}" type="pres">
      <dgm:prSet presAssocID="{E07F5C82-B0A6-436A-A7A1-7887B35B5293}" presName="desTx" presStyleLbl="alignAccFollowNode1" presStyleIdx="0" presStyleCnt="4">
        <dgm:presLayoutVars>
          <dgm:bulletEnabled val="1"/>
        </dgm:presLayoutVars>
      </dgm:prSet>
      <dgm:spPr/>
    </dgm:pt>
    <dgm:pt modelId="{73FEEA66-B760-458B-8523-1ABAC8D49556}" type="pres">
      <dgm:prSet presAssocID="{D3AEACF0-2FF5-4086-9E9A-25FB6D8E4759}" presName="space" presStyleCnt="0"/>
      <dgm:spPr/>
    </dgm:pt>
    <dgm:pt modelId="{BAD1A0DF-9863-441B-BF6D-29E59F91B39B}" type="pres">
      <dgm:prSet presAssocID="{F15D2FA1-61F2-49D2-9C50-C958698B9809}" presName="composite" presStyleCnt="0"/>
      <dgm:spPr/>
    </dgm:pt>
    <dgm:pt modelId="{1A5D136E-F699-4784-9AA0-B7E69DBDEFA2}" type="pres">
      <dgm:prSet presAssocID="{F15D2FA1-61F2-49D2-9C50-C958698B980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1A444D0-4C63-41A5-86F6-23322A49F897}" type="pres">
      <dgm:prSet presAssocID="{F15D2FA1-61F2-49D2-9C50-C958698B9809}" presName="desTx" presStyleLbl="alignAccFollowNode1" presStyleIdx="1" presStyleCnt="4">
        <dgm:presLayoutVars>
          <dgm:bulletEnabled val="1"/>
        </dgm:presLayoutVars>
      </dgm:prSet>
      <dgm:spPr/>
    </dgm:pt>
    <dgm:pt modelId="{CD028700-DA44-4D46-9878-DE439417ABAF}" type="pres">
      <dgm:prSet presAssocID="{1DEB0145-590D-40F2-9AF3-5DB552838351}" presName="space" presStyleCnt="0"/>
      <dgm:spPr/>
    </dgm:pt>
    <dgm:pt modelId="{A513B409-9D6D-45FC-BCDF-C3D1D78A4872}" type="pres">
      <dgm:prSet presAssocID="{A5B2A685-500F-485E-BB5C-A27589F0874D}" presName="composite" presStyleCnt="0"/>
      <dgm:spPr/>
    </dgm:pt>
    <dgm:pt modelId="{954CD2DD-F5B8-45C6-B87E-E085A3B2B7CA}" type="pres">
      <dgm:prSet presAssocID="{A5B2A685-500F-485E-BB5C-A27589F0874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92D24F9-1D62-4AFF-BE19-E08796FF5F93}" type="pres">
      <dgm:prSet presAssocID="{A5B2A685-500F-485E-BB5C-A27589F0874D}" presName="desTx" presStyleLbl="alignAccFollowNode1" presStyleIdx="2" presStyleCnt="4">
        <dgm:presLayoutVars>
          <dgm:bulletEnabled val="1"/>
        </dgm:presLayoutVars>
      </dgm:prSet>
      <dgm:spPr/>
    </dgm:pt>
    <dgm:pt modelId="{09CB9949-A818-4E82-BCD6-31381EE20FBC}" type="pres">
      <dgm:prSet presAssocID="{3F098483-0F74-4C42-8DC9-39E9315FC1D2}" presName="space" presStyleCnt="0"/>
      <dgm:spPr/>
    </dgm:pt>
    <dgm:pt modelId="{7240F205-656C-48B0-897E-4F04B10D1B6B}" type="pres">
      <dgm:prSet presAssocID="{BB5E6CC1-320A-4AF3-A531-64BF99E73097}" presName="composite" presStyleCnt="0"/>
      <dgm:spPr/>
    </dgm:pt>
    <dgm:pt modelId="{EDF5870C-83A4-4891-BA01-F64B015302FD}" type="pres">
      <dgm:prSet presAssocID="{BB5E6CC1-320A-4AF3-A531-64BF99E7309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FFE45C3-A1EB-4F58-BCD5-5FA327C0B339}" type="pres">
      <dgm:prSet presAssocID="{BB5E6CC1-320A-4AF3-A531-64BF99E7309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D1A6606-FCB5-484A-B896-BE3FA6099C1F}" srcId="{F02517D6-CFF0-4AAA-8901-FBFC91B71D7D}" destId="{E07F5C82-B0A6-436A-A7A1-7887B35B5293}" srcOrd="0" destOrd="0" parTransId="{ABFA09D5-795F-448A-8F86-70D2E6579320}" sibTransId="{D3AEACF0-2FF5-4086-9E9A-25FB6D8E4759}"/>
    <dgm:cxn modelId="{602A1A07-7890-4F14-ABEC-52395B1E32F5}" srcId="{E07F5C82-B0A6-436A-A7A1-7887B35B5293}" destId="{634EEDED-8561-4304-812D-FB125D152774}" srcOrd="0" destOrd="0" parTransId="{1BB9FB7E-5ED0-4DD7-94C3-5B9932BBCDE1}" sibTransId="{80B55141-1F04-4888-9333-D7C4121A4438}"/>
    <dgm:cxn modelId="{9CE0D210-537E-4D5B-91ED-9B8165937890}" srcId="{BB5E6CC1-320A-4AF3-A531-64BF99E73097}" destId="{8D33B6FA-30D2-44FF-81D5-88F0C6F9CC1B}" srcOrd="1" destOrd="0" parTransId="{44FCF5BE-0DFA-49E5-8854-EE7D6C9EF9C5}" sibTransId="{47D15CFA-E04F-4AC5-8A39-F7585526E945}"/>
    <dgm:cxn modelId="{3DD0481D-5368-477C-A89C-8763D3E7F1DD}" type="presOf" srcId="{F15D2FA1-61F2-49D2-9C50-C958698B9809}" destId="{1A5D136E-F699-4784-9AA0-B7E69DBDEFA2}" srcOrd="0" destOrd="0" presId="urn:microsoft.com/office/officeart/2005/8/layout/hList1"/>
    <dgm:cxn modelId="{E5567226-974D-4703-9D99-D800424E7A74}" srcId="{F15D2FA1-61F2-49D2-9C50-C958698B9809}" destId="{C6108222-1DB9-475C-8487-4B9F4AEDBE53}" srcOrd="1" destOrd="0" parTransId="{CE1C2224-8486-4166-98D5-E630BFF5DA7D}" sibTransId="{23C01C27-60E9-485A-ABF8-91EE19EC951A}"/>
    <dgm:cxn modelId="{B9D9CB27-DD03-4C07-86E8-B4673C9061CC}" srcId="{F15D2FA1-61F2-49D2-9C50-C958698B9809}" destId="{D49269C4-51ED-4723-8ADC-07F80953805F}" srcOrd="0" destOrd="0" parTransId="{40BE78CE-69E0-447B-A80A-17C58AC6CC15}" sibTransId="{1B41BE91-3B63-479A-A88B-FA7C55CCFF64}"/>
    <dgm:cxn modelId="{00434A35-EF83-4364-902E-DF36EA36EB3A}" srcId="{BB5E6CC1-320A-4AF3-A531-64BF99E73097}" destId="{7677AA8B-5848-4149-89F3-BC44A57E87BA}" srcOrd="2" destOrd="0" parTransId="{C291C6EE-E421-4E7B-9CD0-39D6B2C7E963}" sibTransId="{0489505C-9E28-4E69-9771-06C3AAAF33E0}"/>
    <dgm:cxn modelId="{A4A5893B-62BF-4C7D-8D2E-D4AEAC2512B9}" srcId="{A5B2A685-500F-485E-BB5C-A27589F0874D}" destId="{D7E88B89-47D5-4D20-B110-A26AC5F8BA0D}" srcOrd="3" destOrd="0" parTransId="{3B1ABB10-8F57-4C9D-861F-C0BE24C9FFFC}" sibTransId="{B09861F6-BB2F-44AF-9516-9A6A0E02819D}"/>
    <dgm:cxn modelId="{71044C3C-397B-4F5D-890D-51007709F1E2}" srcId="{A5B2A685-500F-485E-BB5C-A27589F0874D}" destId="{2C247E37-6216-4494-9728-F3761A4F06E0}" srcOrd="1" destOrd="0" parTransId="{0600F51C-627D-428F-A616-DA58546CC5F1}" sibTransId="{873A6709-D43A-4A55-9530-8799FC17514C}"/>
    <dgm:cxn modelId="{F24E125B-0525-4511-8F70-94E86E80636E}" srcId="{BB5E6CC1-320A-4AF3-A531-64BF99E73097}" destId="{2B799DF7-5AD1-4EF5-85F2-39DDB2393D1C}" srcOrd="3" destOrd="0" parTransId="{1A275341-EC76-46E0-8DC5-E7C14A7217EA}" sibTransId="{D94A4BB0-7873-4557-80EB-A470DE5E1D30}"/>
    <dgm:cxn modelId="{C742275E-C482-4466-8333-913B76203E24}" srcId="{A5B2A685-500F-485E-BB5C-A27589F0874D}" destId="{EE125F32-7AC9-44A5-B248-9B68A926DB36}" srcOrd="2" destOrd="0" parTransId="{2197670B-804F-4C09-A1A9-6C3E7B0CE71F}" sibTransId="{967CBE26-FFFC-4AB3-8F07-0998CF578DB4}"/>
    <dgm:cxn modelId="{024FA466-72A4-4D86-84E6-1D2639159B40}" type="presOf" srcId="{BB5E6CC1-320A-4AF3-A531-64BF99E73097}" destId="{EDF5870C-83A4-4891-BA01-F64B015302FD}" srcOrd="0" destOrd="0" presId="urn:microsoft.com/office/officeart/2005/8/layout/hList1"/>
    <dgm:cxn modelId="{EABEAE46-DBD1-43FF-B175-14B8564D9E93}" type="presOf" srcId="{EE125F32-7AC9-44A5-B248-9B68A926DB36}" destId="{F92D24F9-1D62-4AFF-BE19-E08796FF5F93}" srcOrd="0" destOrd="2" presId="urn:microsoft.com/office/officeart/2005/8/layout/hList1"/>
    <dgm:cxn modelId="{D456A16E-50DC-4015-8A74-55E298EA8144}" type="presOf" srcId="{D49269C4-51ED-4723-8ADC-07F80953805F}" destId="{81A444D0-4C63-41A5-86F6-23322A49F897}" srcOrd="0" destOrd="0" presId="urn:microsoft.com/office/officeart/2005/8/layout/hList1"/>
    <dgm:cxn modelId="{1485D16F-A463-4F08-8CAC-8809CDA44060}" type="presOf" srcId="{E07F5C82-B0A6-436A-A7A1-7887B35B5293}" destId="{151ACAA5-F2C2-401E-A703-2694E7555940}" srcOrd="0" destOrd="0" presId="urn:microsoft.com/office/officeart/2005/8/layout/hList1"/>
    <dgm:cxn modelId="{59DF7555-B4A0-4640-B161-60F5B9B87E93}" type="presOf" srcId="{2C247E37-6216-4494-9728-F3761A4F06E0}" destId="{F92D24F9-1D62-4AFF-BE19-E08796FF5F93}" srcOrd="0" destOrd="1" presId="urn:microsoft.com/office/officeart/2005/8/layout/hList1"/>
    <dgm:cxn modelId="{7D71975A-BC79-4F5F-BB18-481EA974F3A6}" type="presOf" srcId="{2B799DF7-5AD1-4EF5-85F2-39DDB2393D1C}" destId="{BFFE45C3-A1EB-4F58-BCD5-5FA327C0B339}" srcOrd="0" destOrd="3" presId="urn:microsoft.com/office/officeart/2005/8/layout/hList1"/>
    <dgm:cxn modelId="{31BFCA8A-55A3-4ABC-8DB1-B2F9661CC29F}" srcId="{E07F5C82-B0A6-436A-A7A1-7887B35B5293}" destId="{CF8897D3-3AF0-40C4-9E54-24F1B78FDBF9}" srcOrd="3" destOrd="0" parTransId="{0617BD9F-0EDD-4F08-8644-8784A27B4A4A}" sibTransId="{150D8D53-7F3F-4FE2-820F-674026899360}"/>
    <dgm:cxn modelId="{5CC4328F-1E7C-4052-9B1D-4041D86C8E35}" srcId="{F02517D6-CFF0-4AAA-8901-FBFC91B71D7D}" destId="{BB5E6CC1-320A-4AF3-A531-64BF99E73097}" srcOrd="3" destOrd="0" parTransId="{BA4D80B0-EF6D-49F8-9840-15C4C2629EA3}" sibTransId="{30CD9F78-AB91-4A4B-AC20-0504937F2C62}"/>
    <dgm:cxn modelId="{B2B6FB91-FDDE-4031-8269-5F813B97FF26}" type="presOf" srcId="{A5B2A685-500F-485E-BB5C-A27589F0874D}" destId="{954CD2DD-F5B8-45C6-B87E-E085A3B2B7CA}" srcOrd="0" destOrd="0" presId="urn:microsoft.com/office/officeart/2005/8/layout/hList1"/>
    <dgm:cxn modelId="{AAB46892-7500-487E-9B3B-318DA8CFFD4A}" srcId="{A5B2A685-500F-485E-BB5C-A27589F0874D}" destId="{9E078C4A-8922-4B2C-A49C-D822B037AD4D}" srcOrd="0" destOrd="0" parTransId="{88F4A275-A625-44F8-8728-CFF33A714833}" sibTransId="{C9DFEC84-97B1-44F4-BD42-011E558CFA97}"/>
    <dgm:cxn modelId="{2D428C93-C953-4724-AFF0-C48D6C1792A9}" srcId="{E07F5C82-B0A6-436A-A7A1-7887B35B5293}" destId="{6D401D18-584E-4083-87D7-613FC6BDA943}" srcOrd="2" destOrd="0" parTransId="{2C411EB6-0202-4F49-9A99-7A37FE78C5C1}" sibTransId="{D5DF6FD6-A5EA-4DA2-AC1F-4989E0FFA76A}"/>
    <dgm:cxn modelId="{DB10969C-AF55-4D10-AFC4-099DB6FDDD87}" type="presOf" srcId="{6D401D18-584E-4083-87D7-613FC6BDA943}" destId="{2F0A725C-5B1A-4E64-A7FC-517E57697BB9}" srcOrd="0" destOrd="2" presId="urn:microsoft.com/office/officeart/2005/8/layout/hList1"/>
    <dgm:cxn modelId="{FCBAD59F-E22E-4CA4-B78F-4BAF56D35C03}" type="presOf" srcId="{CF8897D3-3AF0-40C4-9E54-24F1B78FDBF9}" destId="{2F0A725C-5B1A-4E64-A7FC-517E57697BB9}" srcOrd="0" destOrd="3" presId="urn:microsoft.com/office/officeart/2005/8/layout/hList1"/>
    <dgm:cxn modelId="{6AA54CB3-7B5E-4034-A5C9-BBD6F75CFCAF}" srcId="{BB5E6CC1-320A-4AF3-A531-64BF99E73097}" destId="{04412EC5-4564-43BD-AA49-865D6C9BB957}" srcOrd="0" destOrd="0" parTransId="{A0B53D8E-9761-46D2-83A7-940B0B7272E2}" sibTransId="{1A741476-1783-46BD-B68D-5B1E5B847642}"/>
    <dgm:cxn modelId="{A62AB2B8-CE4F-483C-8C08-4D0EE0ED2049}" srcId="{F02517D6-CFF0-4AAA-8901-FBFC91B71D7D}" destId="{A5B2A685-500F-485E-BB5C-A27589F0874D}" srcOrd="2" destOrd="0" parTransId="{7B09C06B-C3E4-466F-A471-A9802944BA4A}" sibTransId="{3F098483-0F74-4C42-8DC9-39E9315FC1D2}"/>
    <dgm:cxn modelId="{61BED5BA-F357-4AEB-876C-D0AF81C9055D}" srcId="{F02517D6-CFF0-4AAA-8901-FBFC91B71D7D}" destId="{F15D2FA1-61F2-49D2-9C50-C958698B9809}" srcOrd="1" destOrd="0" parTransId="{A96AA80E-1606-401D-9D3C-8DF5D5CFE468}" sibTransId="{1DEB0145-590D-40F2-9AF3-5DB552838351}"/>
    <dgm:cxn modelId="{58EA13CB-2DD8-489C-9261-2188C219D212}" type="presOf" srcId="{C6108222-1DB9-475C-8487-4B9F4AEDBE53}" destId="{81A444D0-4C63-41A5-86F6-23322A49F897}" srcOrd="0" destOrd="1" presId="urn:microsoft.com/office/officeart/2005/8/layout/hList1"/>
    <dgm:cxn modelId="{AD2684CC-7D1F-457D-90E5-2715384E0E54}" type="presOf" srcId="{D7E88B89-47D5-4D20-B110-A26AC5F8BA0D}" destId="{F92D24F9-1D62-4AFF-BE19-E08796FF5F93}" srcOrd="0" destOrd="3" presId="urn:microsoft.com/office/officeart/2005/8/layout/hList1"/>
    <dgm:cxn modelId="{4F77DCD1-06F3-4442-9536-33AB97289C60}" type="presOf" srcId="{04412EC5-4564-43BD-AA49-865D6C9BB957}" destId="{BFFE45C3-A1EB-4F58-BCD5-5FA327C0B339}" srcOrd="0" destOrd="0" presId="urn:microsoft.com/office/officeart/2005/8/layout/hList1"/>
    <dgm:cxn modelId="{7EC070D2-023B-4975-8A52-0B1C55C1EE2D}" type="presOf" srcId="{F02517D6-CFF0-4AAA-8901-FBFC91B71D7D}" destId="{18F76693-21D4-451A-AAAB-C37992DBC387}" srcOrd="0" destOrd="0" presId="urn:microsoft.com/office/officeart/2005/8/layout/hList1"/>
    <dgm:cxn modelId="{9D9D44D5-66EB-4F12-8B3F-D6C8472F4248}" srcId="{E07F5C82-B0A6-436A-A7A1-7887B35B5293}" destId="{11459515-F1AC-4FF7-A94B-C6AAB11046A0}" srcOrd="1" destOrd="0" parTransId="{FFD1A83D-F829-482C-9476-8D82F51B2DA4}" sibTransId="{3F817F00-11E1-41E8-99FE-848987B936B6}"/>
    <dgm:cxn modelId="{37C43FDB-7B02-46D0-A5E9-5D9192ADD7FF}" type="presOf" srcId="{8D33B6FA-30D2-44FF-81D5-88F0C6F9CC1B}" destId="{BFFE45C3-A1EB-4F58-BCD5-5FA327C0B339}" srcOrd="0" destOrd="1" presId="urn:microsoft.com/office/officeart/2005/8/layout/hList1"/>
    <dgm:cxn modelId="{9DF30FDE-50A4-4889-AD57-E448A5911086}" type="presOf" srcId="{11459515-F1AC-4FF7-A94B-C6AAB11046A0}" destId="{2F0A725C-5B1A-4E64-A7FC-517E57697BB9}" srcOrd="0" destOrd="1" presId="urn:microsoft.com/office/officeart/2005/8/layout/hList1"/>
    <dgm:cxn modelId="{997A1DDF-19CD-4A3F-AB64-F8E24E1ED4C1}" type="presOf" srcId="{9E078C4A-8922-4B2C-A49C-D822B037AD4D}" destId="{F92D24F9-1D62-4AFF-BE19-E08796FF5F93}" srcOrd="0" destOrd="0" presId="urn:microsoft.com/office/officeart/2005/8/layout/hList1"/>
    <dgm:cxn modelId="{8EC833E1-89E4-4374-AC2F-2515FDA8EB35}" type="presOf" srcId="{634EEDED-8561-4304-812D-FB125D152774}" destId="{2F0A725C-5B1A-4E64-A7FC-517E57697BB9}" srcOrd="0" destOrd="0" presId="urn:microsoft.com/office/officeart/2005/8/layout/hList1"/>
    <dgm:cxn modelId="{3BF81AF4-8A74-4B6D-B44F-202603F57C79}" type="presOf" srcId="{7677AA8B-5848-4149-89F3-BC44A57E87BA}" destId="{BFFE45C3-A1EB-4F58-BCD5-5FA327C0B339}" srcOrd="0" destOrd="2" presId="urn:microsoft.com/office/officeart/2005/8/layout/hList1"/>
    <dgm:cxn modelId="{A918BC6A-CB96-4D02-B260-562CF5F393C1}" type="presParOf" srcId="{18F76693-21D4-451A-AAAB-C37992DBC387}" destId="{78CA87D8-21B7-4110-BEFC-582DBA3C3F9C}" srcOrd="0" destOrd="0" presId="urn:microsoft.com/office/officeart/2005/8/layout/hList1"/>
    <dgm:cxn modelId="{BFDFCD0D-4C35-4982-B753-B85D77D4039A}" type="presParOf" srcId="{78CA87D8-21B7-4110-BEFC-582DBA3C3F9C}" destId="{151ACAA5-F2C2-401E-A703-2694E7555940}" srcOrd="0" destOrd="0" presId="urn:microsoft.com/office/officeart/2005/8/layout/hList1"/>
    <dgm:cxn modelId="{7C382BCA-013D-4F6A-8FCF-8BBB3B47C18D}" type="presParOf" srcId="{78CA87D8-21B7-4110-BEFC-582DBA3C3F9C}" destId="{2F0A725C-5B1A-4E64-A7FC-517E57697BB9}" srcOrd="1" destOrd="0" presId="urn:microsoft.com/office/officeart/2005/8/layout/hList1"/>
    <dgm:cxn modelId="{8AB85FB5-DF61-403D-AF3B-07FA6BD0192E}" type="presParOf" srcId="{18F76693-21D4-451A-AAAB-C37992DBC387}" destId="{73FEEA66-B760-458B-8523-1ABAC8D49556}" srcOrd="1" destOrd="0" presId="urn:microsoft.com/office/officeart/2005/8/layout/hList1"/>
    <dgm:cxn modelId="{BBE1C9C3-4450-4DF6-A381-D53374ED1B0A}" type="presParOf" srcId="{18F76693-21D4-451A-AAAB-C37992DBC387}" destId="{BAD1A0DF-9863-441B-BF6D-29E59F91B39B}" srcOrd="2" destOrd="0" presId="urn:microsoft.com/office/officeart/2005/8/layout/hList1"/>
    <dgm:cxn modelId="{5D0B6AF2-1B15-4657-A444-07FCB8E6C129}" type="presParOf" srcId="{BAD1A0DF-9863-441B-BF6D-29E59F91B39B}" destId="{1A5D136E-F699-4784-9AA0-B7E69DBDEFA2}" srcOrd="0" destOrd="0" presId="urn:microsoft.com/office/officeart/2005/8/layout/hList1"/>
    <dgm:cxn modelId="{CF0F58A1-77C3-4653-A8BA-E9BD804BEBEB}" type="presParOf" srcId="{BAD1A0DF-9863-441B-BF6D-29E59F91B39B}" destId="{81A444D0-4C63-41A5-86F6-23322A49F897}" srcOrd="1" destOrd="0" presId="urn:microsoft.com/office/officeart/2005/8/layout/hList1"/>
    <dgm:cxn modelId="{1CE7FECC-E96D-40B7-A239-0C406969BA6A}" type="presParOf" srcId="{18F76693-21D4-451A-AAAB-C37992DBC387}" destId="{CD028700-DA44-4D46-9878-DE439417ABAF}" srcOrd="3" destOrd="0" presId="urn:microsoft.com/office/officeart/2005/8/layout/hList1"/>
    <dgm:cxn modelId="{B9C44992-6241-4E29-99BD-E9243051E5F1}" type="presParOf" srcId="{18F76693-21D4-451A-AAAB-C37992DBC387}" destId="{A513B409-9D6D-45FC-BCDF-C3D1D78A4872}" srcOrd="4" destOrd="0" presId="urn:microsoft.com/office/officeart/2005/8/layout/hList1"/>
    <dgm:cxn modelId="{92531F47-E6BB-4E63-B73E-66FAF0941DE2}" type="presParOf" srcId="{A513B409-9D6D-45FC-BCDF-C3D1D78A4872}" destId="{954CD2DD-F5B8-45C6-B87E-E085A3B2B7CA}" srcOrd="0" destOrd="0" presId="urn:microsoft.com/office/officeart/2005/8/layout/hList1"/>
    <dgm:cxn modelId="{450BE515-934C-4B97-BE90-8E5737858D28}" type="presParOf" srcId="{A513B409-9D6D-45FC-BCDF-C3D1D78A4872}" destId="{F92D24F9-1D62-4AFF-BE19-E08796FF5F93}" srcOrd="1" destOrd="0" presId="urn:microsoft.com/office/officeart/2005/8/layout/hList1"/>
    <dgm:cxn modelId="{837D7BD2-2787-4985-8A0F-81EC14D5D40C}" type="presParOf" srcId="{18F76693-21D4-451A-AAAB-C37992DBC387}" destId="{09CB9949-A818-4E82-BCD6-31381EE20FBC}" srcOrd="5" destOrd="0" presId="urn:microsoft.com/office/officeart/2005/8/layout/hList1"/>
    <dgm:cxn modelId="{0E03CE56-04F0-4230-9375-088A3F878446}" type="presParOf" srcId="{18F76693-21D4-451A-AAAB-C37992DBC387}" destId="{7240F205-656C-48B0-897E-4F04B10D1B6B}" srcOrd="6" destOrd="0" presId="urn:microsoft.com/office/officeart/2005/8/layout/hList1"/>
    <dgm:cxn modelId="{963C966E-6CB9-45A5-9C79-6D3E998D8850}" type="presParOf" srcId="{7240F205-656C-48B0-897E-4F04B10D1B6B}" destId="{EDF5870C-83A4-4891-BA01-F64B015302FD}" srcOrd="0" destOrd="0" presId="urn:microsoft.com/office/officeart/2005/8/layout/hList1"/>
    <dgm:cxn modelId="{34AA7FD7-E1AE-49F7-851E-C4E66A7ABE04}" type="presParOf" srcId="{7240F205-656C-48B0-897E-4F04B10D1B6B}" destId="{BFFE45C3-A1EB-4F58-BCD5-5FA327C0B33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02517D6-CFF0-4AAA-8901-FBFC91B71D7D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07F5C82-B0A6-436A-A7A1-7887B35B5293}">
      <dgm:prSet phldrT="[文本]" custT="1"/>
      <dgm:spPr/>
      <dgm:t>
        <a:bodyPr/>
        <a:lstStyle/>
        <a:p>
          <a:pPr>
            <a:buFont typeface="+mj-ea"/>
            <a:buAutoNum type="circleNumDbPlain"/>
          </a:pPr>
          <a:r>
            <a:rPr lang="zh-CN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加法指令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ABFA09D5-795F-448A-8F86-70D2E6579320}" type="parTrans" cxnId="{0D1A6606-FCB5-484A-B896-BE3FA6099C1F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D3AEACF0-2FF5-4086-9E9A-25FB6D8E4759}" type="sibTrans" cxnId="{0D1A6606-FCB5-484A-B896-BE3FA6099C1F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F15D2FA1-61F2-49D2-9C50-C958698B9809}">
      <dgm:prSet custT="1"/>
      <dgm:spPr/>
      <dgm:t>
        <a:bodyPr/>
        <a:lstStyle/>
        <a:p>
          <a:r>
            <a: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减法指令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A96AA80E-1606-401D-9D3C-8DF5D5CFE468}" type="parTrans" cxnId="{61BED5BA-F357-4AEB-876C-D0AF81C9055D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DEB0145-590D-40F2-9AF3-5DB552838351}" type="sibTrans" cxnId="{61BED5BA-F357-4AEB-876C-D0AF81C9055D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A5B2A685-500F-485E-BB5C-A27589F0874D}">
      <dgm:prSet custT="1"/>
      <dgm:spPr/>
      <dgm:t>
        <a:bodyPr/>
        <a:lstStyle/>
        <a:p>
          <a:r>
            <a:rPr lang="zh-CN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乘法指令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7B09C06B-C3E4-466F-A471-A9802944BA4A}" type="parTrans" cxnId="{A62AB2B8-CE4F-483C-8C08-4D0EE0ED2049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3F098483-0F74-4C42-8DC9-39E9315FC1D2}" type="sibTrans" cxnId="{A62AB2B8-CE4F-483C-8C08-4D0EE0ED2049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B5E6CC1-320A-4AF3-A531-64BF99E73097}">
      <dgm:prSet custT="1"/>
      <dgm:spPr/>
      <dgm:t>
        <a:bodyPr/>
        <a:lstStyle/>
        <a:p>
          <a:r>
            <a:rPr lang="zh-CN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除法指令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" action="ppaction://noaction"/>
          </dgm14:cNvPr>
        </a:ext>
      </dgm:extLst>
    </dgm:pt>
    <dgm:pt modelId="{BA4D80B0-EF6D-49F8-9840-15C4C2629EA3}" type="parTrans" cxnId="{5CC4328F-1E7C-4052-9B1D-4041D86C8E35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30CD9F78-AB91-4A4B-AC20-0504937F2C62}" type="sibTrans" cxnId="{5CC4328F-1E7C-4052-9B1D-4041D86C8E35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634EEDED-8561-4304-812D-FB125D152774}">
      <dgm:prSet phldrT="[文本]" custT="1"/>
      <dgm:spPr/>
      <dgm:t>
        <a:bodyPr/>
        <a:lstStyle/>
        <a:p>
          <a:pPr marL="0" lvl="1" indent="0" algn="l" defTabSz="22225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en-US" altLang="zh-CN" sz="9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ADD DST, SRC</a:t>
          </a:r>
          <a:endParaRPr lang="zh-CN" altLang="en-US" sz="9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BB9FB7E-5ED0-4DD7-94C3-5B9932BBCDE1}" type="parTrans" cxnId="{602A1A07-7890-4F14-ABEC-52395B1E32F5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80B55141-1F04-4888-9333-D7C4121A4438}" type="sibTrans" cxnId="{602A1A07-7890-4F14-ABEC-52395B1E32F5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D49269C4-51ED-4723-8ADC-07F80953805F}">
      <dgm:prSet custT="1"/>
      <dgm:spPr/>
      <dgm:t>
        <a:bodyPr/>
        <a:lstStyle/>
        <a:p>
          <a:pPr marL="0" lvl="1" indent="0" algn="l" defTabSz="533400">
            <a:lnSpc>
              <a:spcPct val="12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SUB DST, SRC</a:t>
          </a:r>
          <a:endParaRPr lang="zh-CN" altLang="en-US" sz="9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40BE78CE-69E0-447B-A80A-17C58AC6CC15}" type="parTrans" cxnId="{B9D9CB27-DD03-4C07-86E8-B4673C9061CC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B41BE91-3B63-479A-A88B-FA7C55CCFF64}" type="sibTrans" cxnId="{B9D9CB27-DD03-4C07-86E8-B4673C9061CC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9E078C4A-8922-4B2C-A49C-D822B037AD4D}">
      <dgm:prSet custT="1"/>
      <dgm:spPr/>
      <dgm:t>
        <a:bodyPr/>
        <a:lstStyle/>
        <a:p>
          <a:pPr>
            <a:buNone/>
          </a:pPr>
          <a:r>
            <a:rPr lang="en-US" sz="9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MUL  SRC</a:t>
          </a:r>
          <a:endParaRPr lang="zh-CN" altLang="en-US" sz="9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88F4A275-A625-44F8-8728-CFF33A714833}" type="parTrans" cxnId="{AAB46892-7500-487E-9B3B-318DA8CFFD4A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C9DFEC84-97B1-44F4-BD42-011E558CFA97}" type="sibTrans" cxnId="{AAB46892-7500-487E-9B3B-318DA8CFFD4A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04412EC5-4564-43BD-AA49-865D6C9BB957}">
      <dgm:prSet custT="1"/>
      <dgm:spPr/>
      <dgm:t>
        <a:bodyPr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DIV  SRC</a:t>
          </a:r>
          <a:endParaRPr lang="zh-CN" altLang="en-US" sz="9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A0B53D8E-9761-46D2-83A7-940B0B7272E2}" type="parTrans" cxnId="{6AA54CB3-7B5E-4034-A5C9-BBD6F75CFCAF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A741476-1783-46BD-B68D-5B1E5B847642}" type="sibTrans" cxnId="{6AA54CB3-7B5E-4034-A5C9-BBD6F75CFCAF}">
      <dgm:prSet/>
      <dgm:spPr/>
      <dgm:t>
        <a:bodyPr/>
        <a:lstStyle/>
        <a:p>
          <a:endParaRPr lang="zh-CN" altLang="en-US" sz="12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966EAF48-85D8-42B0-B82B-95AE511C3C6B}">
      <dgm:prSet custT="1"/>
      <dgm:spPr/>
      <dgm:t>
        <a:bodyPr/>
        <a:lstStyle/>
        <a:p>
          <a:pPr marL="0" marR="0" lvl="1" indent="0" algn="l" defTabSz="222250" eaLnBrk="1" fontAlgn="auto" latinLnBrk="0" hangingPunct="1">
            <a:lnSpc>
              <a:spcPct val="12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None/>
            <a:tabLst/>
            <a:defRPr/>
          </a:pPr>
          <a:r>
            <a:rPr lang="en-US" sz="9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INC OPR</a:t>
          </a:r>
          <a:endParaRPr lang="zh-CN" altLang="en-US" sz="9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48863C0E-CA7A-4D13-A473-834AC0229B38}" type="parTrans" cxnId="{A704942E-F828-41B7-BD18-CDD64EBB98D3}">
      <dgm:prSet/>
      <dgm:spPr/>
      <dgm:t>
        <a:bodyPr/>
        <a:lstStyle/>
        <a:p>
          <a:endParaRPr lang="zh-CN" altLang="en-US" sz="1100"/>
        </a:p>
      </dgm:t>
    </dgm:pt>
    <dgm:pt modelId="{6E37DEE8-2BB6-4E5E-AF4C-BC1EC36C6CE8}" type="sibTrans" cxnId="{A704942E-F828-41B7-BD18-CDD64EBB98D3}">
      <dgm:prSet/>
      <dgm:spPr/>
      <dgm:t>
        <a:bodyPr/>
        <a:lstStyle/>
        <a:p>
          <a:endParaRPr lang="zh-CN" altLang="en-US" sz="1100"/>
        </a:p>
      </dgm:t>
    </dgm:pt>
    <dgm:pt modelId="{75A0E3B5-3EE9-4ED9-B217-4CF762818B26}">
      <dgm:prSet phldrT="[文本]" custT="1"/>
      <dgm:spPr/>
      <dgm:t>
        <a:bodyPr/>
        <a:lstStyle/>
        <a:p>
          <a:pPr marL="0" marR="0" lvl="1" indent="0" algn="l" defTabSz="222250" eaLnBrk="1" fontAlgn="auto" latinLnBrk="0" hangingPunct="1">
            <a:lnSpc>
              <a:spcPct val="12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None/>
            <a:tabLst/>
            <a:defRPr/>
          </a:pPr>
          <a:r>
            <a:rPr lang="en-US" sz="9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ADC DST, SRC</a:t>
          </a:r>
          <a:endParaRPr lang="zh-CN" altLang="en-US" sz="9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30C9E69A-67CA-43C7-B04B-CCDA60B1CF1D}" type="parTrans" cxnId="{F622599F-3BCB-4905-B412-9CE74A828577}">
      <dgm:prSet/>
      <dgm:spPr/>
      <dgm:t>
        <a:bodyPr/>
        <a:lstStyle/>
        <a:p>
          <a:endParaRPr lang="zh-CN" altLang="en-US" sz="1100"/>
        </a:p>
      </dgm:t>
    </dgm:pt>
    <dgm:pt modelId="{23B7D8DE-7390-4D75-A624-3014DE3AB529}" type="sibTrans" cxnId="{F622599F-3BCB-4905-B412-9CE74A828577}">
      <dgm:prSet/>
      <dgm:spPr/>
      <dgm:t>
        <a:bodyPr/>
        <a:lstStyle/>
        <a:p>
          <a:endParaRPr lang="zh-CN" altLang="en-US" sz="1100"/>
        </a:p>
      </dgm:t>
    </dgm:pt>
    <dgm:pt modelId="{45BAC611-05FE-48E9-8792-FE79F482A3E7}">
      <dgm:prSet custT="1"/>
      <dgm:spPr/>
      <dgm:t>
        <a:bodyPr/>
        <a:lstStyle/>
        <a:p>
          <a:pPr marL="0" lvl="1" indent="0" algn="l" defTabSz="533400">
            <a:lnSpc>
              <a:spcPct val="12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SBB DST, SRC</a:t>
          </a:r>
          <a:endParaRPr lang="zh-CN" altLang="en-US" sz="9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25E7C54F-9963-42F4-B3A6-F2F8E3F5C9DF}" type="parTrans" cxnId="{9D72FD73-70A2-4FD5-8BA6-0DD4DF3CB8B5}">
      <dgm:prSet/>
      <dgm:spPr/>
      <dgm:t>
        <a:bodyPr/>
        <a:lstStyle/>
        <a:p>
          <a:endParaRPr lang="zh-CN" altLang="en-US" sz="1100"/>
        </a:p>
      </dgm:t>
    </dgm:pt>
    <dgm:pt modelId="{D5272668-A0CE-4724-BF80-688B57D6B657}" type="sibTrans" cxnId="{9D72FD73-70A2-4FD5-8BA6-0DD4DF3CB8B5}">
      <dgm:prSet/>
      <dgm:spPr/>
      <dgm:t>
        <a:bodyPr/>
        <a:lstStyle/>
        <a:p>
          <a:endParaRPr lang="zh-CN" altLang="en-US" sz="1100"/>
        </a:p>
      </dgm:t>
    </dgm:pt>
    <dgm:pt modelId="{FDC57B6D-9AE2-4497-BA9D-29C350F0C8F9}">
      <dgm:prSet custT="1"/>
      <dgm:spPr/>
      <dgm:t>
        <a:bodyPr/>
        <a:lstStyle/>
        <a:p>
          <a:pPr marL="0" lvl="1" indent="0" algn="l" defTabSz="533400">
            <a:lnSpc>
              <a:spcPct val="12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DEC OPR</a:t>
          </a:r>
          <a:endParaRPr lang="zh-CN" altLang="en-US" sz="9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D3A3AA6C-43F9-4A5F-A36F-1E341C2246D3}" type="parTrans" cxnId="{CDA8E465-9657-4831-8B19-F762EDC5F7BA}">
      <dgm:prSet/>
      <dgm:spPr/>
      <dgm:t>
        <a:bodyPr/>
        <a:lstStyle/>
        <a:p>
          <a:endParaRPr lang="zh-CN" altLang="en-US" sz="1100"/>
        </a:p>
      </dgm:t>
    </dgm:pt>
    <dgm:pt modelId="{9625F772-CDBB-494E-A931-003CBAAC3E19}" type="sibTrans" cxnId="{CDA8E465-9657-4831-8B19-F762EDC5F7BA}">
      <dgm:prSet/>
      <dgm:spPr/>
      <dgm:t>
        <a:bodyPr/>
        <a:lstStyle/>
        <a:p>
          <a:endParaRPr lang="zh-CN" altLang="en-US" sz="1100"/>
        </a:p>
      </dgm:t>
    </dgm:pt>
    <dgm:pt modelId="{4124F4E0-CDCB-4611-8B47-B40D96F27DBA}">
      <dgm:prSet custT="1"/>
      <dgm:spPr/>
      <dgm:t>
        <a:bodyPr/>
        <a:lstStyle/>
        <a:p>
          <a:pPr marL="0" lvl="1" indent="0" algn="l" defTabSz="533400">
            <a:lnSpc>
              <a:spcPct val="12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CMP OPR1, OPR2</a:t>
          </a:r>
          <a:endParaRPr lang="zh-CN" altLang="en-US" sz="9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39904247-963E-4810-B8FD-D472157269B8}" type="parTrans" cxnId="{9E02BE10-0624-4E77-973A-8D71CE941F4A}">
      <dgm:prSet/>
      <dgm:spPr/>
      <dgm:t>
        <a:bodyPr/>
        <a:lstStyle/>
        <a:p>
          <a:endParaRPr lang="zh-CN" altLang="en-US" sz="1100"/>
        </a:p>
      </dgm:t>
    </dgm:pt>
    <dgm:pt modelId="{9B04656B-ACC0-4AA9-A08E-ED670A6623E3}" type="sibTrans" cxnId="{9E02BE10-0624-4E77-973A-8D71CE941F4A}">
      <dgm:prSet/>
      <dgm:spPr/>
      <dgm:t>
        <a:bodyPr/>
        <a:lstStyle/>
        <a:p>
          <a:endParaRPr lang="zh-CN" altLang="en-US" sz="1100"/>
        </a:p>
      </dgm:t>
    </dgm:pt>
    <dgm:pt modelId="{18F76693-21D4-451A-AAAB-C37992DBC387}" type="pres">
      <dgm:prSet presAssocID="{F02517D6-CFF0-4AAA-8901-FBFC91B71D7D}" presName="Name0" presStyleCnt="0">
        <dgm:presLayoutVars>
          <dgm:dir/>
          <dgm:animLvl val="lvl"/>
          <dgm:resizeHandles val="exact"/>
        </dgm:presLayoutVars>
      </dgm:prSet>
      <dgm:spPr/>
    </dgm:pt>
    <dgm:pt modelId="{78CA87D8-21B7-4110-BEFC-582DBA3C3F9C}" type="pres">
      <dgm:prSet presAssocID="{E07F5C82-B0A6-436A-A7A1-7887B35B5293}" presName="composite" presStyleCnt="0"/>
      <dgm:spPr/>
    </dgm:pt>
    <dgm:pt modelId="{151ACAA5-F2C2-401E-A703-2694E7555940}" type="pres">
      <dgm:prSet presAssocID="{E07F5C82-B0A6-436A-A7A1-7887B35B529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F0A725C-5B1A-4E64-A7FC-517E57697BB9}" type="pres">
      <dgm:prSet presAssocID="{E07F5C82-B0A6-436A-A7A1-7887B35B5293}" presName="desTx" presStyleLbl="alignAccFollowNode1" presStyleIdx="0" presStyleCnt="4">
        <dgm:presLayoutVars>
          <dgm:bulletEnabled val="1"/>
        </dgm:presLayoutVars>
      </dgm:prSet>
      <dgm:spPr/>
    </dgm:pt>
    <dgm:pt modelId="{73FEEA66-B760-458B-8523-1ABAC8D49556}" type="pres">
      <dgm:prSet presAssocID="{D3AEACF0-2FF5-4086-9E9A-25FB6D8E4759}" presName="space" presStyleCnt="0"/>
      <dgm:spPr/>
    </dgm:pt>
    <dgm:pt modelId="{BAD1A0DF-9863-441B-BF6D-29E59F91B39B}" type="pres">
      <dgm:prSet presAssocID="{F15D2FA1-61F2-49D2-9C50-C958698B9809}" presName="composite" presStyleCnt="0"/>
      <dgm:spPr/>
    </dgm:pt>
    <dgm:pt modelId="{1A5D136E-F699-4784-9AA0-B7E69DBDEFA2}" type="pres">
      <dgm:prSet presAssocID="{F15D2FA1-61F2-49D2-9C50-C958698B980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1A444D0-4C63-41A5-86F6-23322A49F897}" type="pres">
      <dgm:prSet presAssocID="{F15D2FA1-61F2-49D2-9C50-C958698B9809}" presName="desTx" presStyleLbl="alignAccFollowNode1" presStyleIdx="1" presStyleCnt="4">
        <dgm:presLayoutVars>
          <dgm:bulletEnabled val="1"/>
        </dgm:presLayoutVars>
      </dgm:prSet>
      <dgm:spPr/>
    </dgm:pt>
    <dgm:pt modelId="{CD028700-DA44-4D46-9878-DE439417ABAF}" type="pres">
      <dgm:prSet presAssocID="{1DEB0145-590D-40F2-9AF3-5DB552838351}" presName="space" presStyleCnt="0"/>
      <dgm:spPr/>
    </dgm:pt>
    <dgm:pt modelId="{A513B409-9D6D-45FC-BCDF-C3D1D78A4872}" type="pres">
      <dgm:prSet presAssocID="{A5B2A685-500F-485E-BB5C-A27589F0874D}" presName="composite" presStyleCnt="0"/>
      <dgm:spPr/>
    </dgm:pt>
    <dgm:pt modelId="{954CD2DD-F5B8-45C6-B87E-E085A3B2B7CA}" type="pres">
      <dgm:prSet presAssocID="{A5B2A685-500F-485E-BB5C-A27589F0874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92D24F9-1D62-4AFF-BE19-E08796FF5F93}" type="pres">
      <dgm:prSet presAssocID="{A5B2A685-500F-485E-BB5C-A27589F0874D}" presName="desTx" presStyleLbl="alignAccFollowNode1" presStyleIdx="2" presStyleCnt="4">
        <dgm:presLayoutVars>
          <dgm:bulletEnabled val="1"/>
        </dgm:presLayoutVars>
      </dgm:prSet>
      <dgm:spPr/>
    </dgm:pt>
    <dgm:pt modelId="{09CB9949-A818-4E82-BCD6-31381EE20FBC}" type="pres">
      <dgm:prSet presAssocID="{3F098483-0F74-4C42-8DC9-39E9315FC1D2}" presName="space" presStyleCnt="0"/>
      <dgm:spPr/>
    </dgm:pt>
    <dgm:pt modelId="{7240F205-656C-48B0-897E-4F04B10D1B6B}" type="pres">
      <dgm:prSet presAssocID="{BB5E6CC1-320A-4AF3-A531-64BF99E73097}" presName="composite" presStyleCnt="0"/>
      <dgm:spPr/>
    </dgm:pt>
    <dgm:pt modelId="{EDF5870C-83A4-4891-BA01-F64B015302FD}" type="pres">
      <dgm:prSet presAssocID="{BB5E6CC1-320A-4AF3-A531-64BF99E73097}" presName="parTx" presStyleLbl="alignNode1" presStyleIdx="3" presStyleCnt="4" custScaleY="98959">
        <dgm:presLayoutVars>
          <dgm:chMax val="0"/>
          <dgm:chPref val="0"/>
          <dgm:bulletEnabled val="1"/>
        </dgm:presLayoutVars>
      </dgm:prSet>
      <dgm:spPr/>
    </dgm:pt>
    <dgm:pt modelId="{BFFE45C3-A1EB-4F58-BCD5-5FA327C0B339}" type="pres">
      <dgm:prSet presAssocID="{BB5E6CC1-320A-4AF3-A531-64BF99E7309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D1A6606-FCB5-484A-B896-BE3FA6099C1F}" srcId="{F02517D6-CFF0-4AAA-8901-FBFC91B71D7D}" destId="{E07F5C82-B0A6-436A-A7A1-7887B35B5293}" srcOrd="0" destOrd="0" parTransId="{ABFA09D5-795F-448A-8F86-70D2E6579320}" sibTransId="{D3AEACF0-2FF5-4086-9E9A-25FB6D8E4759}"/>
    <dgm:cxn modelId="{602A1A07-7890-4F14-ABEC-52395B1E32F5}" srcId="{E07F5C82-B0A6-436A-A7A1-7887B35B5293}" destId="{634EEDED-8561-4304-812D-FB125D152774}" srcOrd="0" destOrd="0" parTransId="{1BB9FB7E-5ED0-4DD7-94C3-5B9932BBCDE1}" sibTransId="{80B55141-1F04-4888-9333-D7C4121A4438}"/>
    <dgm:cxn modelId="{9E02BE10-0624-4E77-973A-8D71CE941F4A}" srcId="{F15D2FA1-61F2-49D2-9C50-C958698B9809}" destId="{4124F4E0-CDCB-4611-8B47-B40D96F27DBA}" srcOrd="3" destOrd="0" parTransId="{39904247-963E-4810-B8FD-D472157269B8}" sibTransId="{9B04656B-ACC0-4AA9-A08E-ED670A6623E3}"/>
    <dgm:cxn modelId="{D0FD0813-4570-4169-AB92-7959104F40B3}" type="presOf" srcId="{45BAC611-05FE-48E9-8792-FE79F482A3E7}" destId="{81A444D0-4C63-41A5-86F6-23322A49F897}" srcOrd="0" destOrd="1" presId="urn:microsoft.com/office/officeart/2005/8/layout/hList1"/>
    <dgm:cxn modelId="{3DD0481D-5368-477C-A89C-8763D3E7F1DD}" type="presOf" srcId="{F15D2FA1-61F2-49D2-9C50-C958698B9809}" destId="{1A5D136E-F699-4784-9AA0-B7E69DBDEFA2}" srcOrd="0" destOrd="0" presId="urn:microsoft.com/office/officeart/2005/8/layout/hList1"/>
    <dgm:cxn modelId="{B9D9CB27-DD03-4C07-86E8-B4673C9061CC}" srcId="{F15D2FA1-61F2-49D2-9C50-C958698B9809}" destId="{D49269C4-51ED-4723-8ADC-07F80953805F}" srcOrd="0" destOrd="0" parTransId="{40BE78CE-69E0-447B-A80A-17C58AC6CC15}" sibTransId="{1B41BE91-3B63-479A-A88B-FA7C55CCFF64}"/>
    <dgm:cxn modelId="{A704942E-F828-41B7-BD18-CDD64EBB98D3}" srcId="{E07F5C82-B0A6-436A-A7A1-7887B35B5293}" destId="{966EAF48-85D8-42B0-B82B-95AE511C3C6B}" srcOrd="2" destOrd="0" parTransId="{48863C0E-CA7A-4D13-A473-834AC0229B38}" sibTransId="{6E37DEE8-2BB6-4E5E-AF4C-BC1EC36C6CE8}"/>
    <dgm:cxn modelId="{CDA8E465-9657-4831-8B19-F762EDC5F7BA}" srcId="{F15D2FA1-61F2-49D2-9C50-C958698B9809}" destId="{FDC57B6D-9AE2-4497-BA9D-29C350F0C8F9}" srcOrd="2" destOrd="0" parTransId="{D3A3AA6C-43F9-4A5F-A36F-1E341C2246D3}" sibTransId="{9625F772-CDBB-494E-A931-003CBAAC3E19}"/>
    <dgm:cxn modelId="{024FA466-72A4-4D86-84E6-1D2639159B40}" type="presOf" srcId="{BB5E6CC1-320A-4AF3-A531-64BF99E73097}" destId="{EDF5870C-83A4-4891-BA01-F64B015302FD}" srcOrd="0" destOrd="0" presId="urn:microsoft.com/office/officeart/2005/8/layout/hList1"/>
    <dgm:cxn modelId="{2C994F69-96B2-4C01-83C2-C5188BC1694F}" type="presOf" srcId="{75A0E3B5-3EE9-4ED9-B217-4CF762818B26}" destId="{2F0A725C-5B1A-4E64-A7FC-517E57697BB9}" srcOrd="0" destOrd="1" presId="urn:microsoft.com/office/officeart/2005/8/layout/hList1"/>
    <dgm:cxn modelId="{3177D949-7E92-4830-8467-318006D66E81}" type="presOf" srcId="{4124F4E0-CDCB-4611-8B47-B40D96F27DBA}" destId="{81A444D0-4C63-41A5-86F6-23322A49F897}" srcOrd="0" destOrd="3" presId="urn:microsoft.com/office/officeart/2005/8/layout/hList1"/>
    <dgm:cxn modelId="{D456A16E-50DC-4015-8A74-55E298EA8144}" type="presOf" srcId="{D49269C4-51ED-4723-8ADC-07F80953805F}" destId="{81A444D0-4C63-41A5-86F6-23322A49F897}" srcOrd="0" destOrd="0" presId="urn:microsoft.com/office/officeart/2005/8/layout/hList1"/>
    <dgm:cxn modelId="{1485D16F-A463-4F08-8CAC-8809CDA44060}" type="presOf" srcId="{E07F5C82-B0A6-436A-A7A1-7887B35B5293}" destId="{151ACAA5-F2C2-401E-A703-2694E7555940}" srcOrd="0" destOrd="0" presId="urn:microsoft.com/office/officeart/2005/8/layout/hList1"/>
    <dgm:cxn modelId="{9D72FD73-70A2-4FD5-8BA6-0DD4DF3CB8B5}" srcId="{F15D2FA1-61F2-49D2-9C50-C958698B9809}" destId="{45BAC611-05FE-48E9-8792-FE79F482A3E7}" srcOrd="1" destOrd="0" parTransId="{25E7C54F-9963-42F4-B3A6-F2F8E3F5C9DF}" sibTransId="{D5272668-A0CE-4724-BF80-688B57D6B657}"/>
    <dgm:cxn modelId="{5CC4328F-1E7C-4052-9B1D-4041D86C8E35}" srcId="{F02517D6-CFF0-4AAA-8901-FBFC91B71D7D}" destId="{BB5E6CC1-320A-4AF3-A531-64BF99E73097}" srcOrd="3" destOrd="0" parTransId="{BA4D80B0-EF6D-49F8-9840-15C4C2629EA3}" sibTransId="{30CD9F78-AB91-4A4B-AC20-0504937F2C62}"/>
    <dgm:cxn modelId="{B2B6FB91-FDDE-4031-8269-5F813B97FF26}" type="presOf" srcId="{A5B2A685-500F-485E-BB5C-A27589F0874D}" destId="{954CD2DD-F5B8-45C6-B87E-E085A3B2B7CA}" srcOrd="0" destOrd="0" presId="urn:microsoft.com/office/officeart/2005/8/layout/hList1"/>
    <dgm:cxn modelId="{AAB46892-7500-487E-9B3B-318DA8CFFD4A}" srcId="{A5B2A685-500F-485E-BB5C-A27589F0874D}" destId="{9E078C4A-8922-4B2C-A49C-D822B037AD4D}" srcOrd="0" destOrd="0" parTransId="{88F4A275-A625-44F8-8728-CFF33A714833}" sibTransId="{C9DFEC84-97B1-44F4-BD42-011E558CFA97}"/>
    <dgm:cxn modelId="{F622599F-3BCB-4905-B412-9CE74A828577}" srcId="{E07F5C82-B0A6-436A-A7A1-7887B35B5293}" destId="{75A0E3B5-3EE9-4ED9-B217-4CF762818B26}" srcOrd="1" destOrd="0" parTransId="{30C9E69A-67CA-43C7-B04B-CCDA60B1CF1D}" sibTransId="{23B7D8DE-7390-4D75-A624-3014DE3AB529}"/>
    <dgm:cxn modelId="{426BA8AD-97B3-4662-B043-8015037F6B3B}" type="presOf" srcId="{FDC57B6D-9AE2-4497-BA9D-29C350F0C8F9}" destId="{81A444D0-4C63-41A5-86F6-23322A49F897}" srcOrd="0" destOrd="2" presId="urn:microsoft.com/office/officeart/2005/8/layout/hList1"/>
    <dgm:cxn modelId="{6AA54CB3-7B5E-4034-A5C9-BBD6F75CFCAF}" srcId="{BB5E6CC1-320A-4AF3-A531-64BF99E73097}" destId="{04412EC5-4564-43BD-AA49-865D6C9BB957}" srcOrd="0" destOrd="0" parTransId="{A0B53D8E-9761-46D2-83A7-940B0B7272E2}" sibTransId="{1A741476-1783-46BD-B68D-5B1E5B847642}"/>
    <dgm:cxn modelId="{A62AB2B8-CE4F-483C-8C08-4D0EE0ED2049}" srcId="{F02517D6-CFF0-4AAA-8901-FBFC91B71D7D}" destId="{A5B2A685-500F-485E-BB5C-A27589F0874D}" srcOrd="2" destOrd="0" parTransId="{7B09C06B-C3E4-466F-A471-A9802944BA4A}" sibTransId="{3F098483-0F74-4C42-8DC9-39E9315FC1D2}"/>
    <dgm:cxn modelId="{61BED5BA-F357-4AEB-876C-D0AF81C9055D}" srcId="{F02517D6-CFF0-4AAA-8901-FBFC91B71D7D}" destId="{F15D2FA1-61F2-49D2-9C50-C958698B9809}" srcOrd="1" destOrd="0" parTransId="{A96AA80E-1606-401D-9D3C-8DF5D5CFE468}" sibTransId="{1DEB0145-590D-40F2-9AF3-5DB552838351}"/>
    <dgm:cxn modelId="{7EFFAAC9-2CD8-433A-9B66-AA3C28D9DCF0}" type="presOf" srcId="{966EAF48-85D8-42B0-B82B-95AE511C3C6B}" destId="{2F0A725C-5B1A-4E64-A7FC-517E57697BB9}" srcOrd="0" destOrd="2" presId="urn:microsoft.com/office/officeart/2005/8/layout/hList1"/>
    <dgm:cxn modelId="{4F77DCD1-06F3-4442-9536-33AB97289C60}" type="presOf" srcId="{04412EC5-4564-43BD-AA49-865D6C9BB957}" destId="{BFFE45C3-A1EB-4F58-BCD5-5FA327C0B339}" srcOrd="0" destOrd="0" presId="urn:microsoft.com/office/officeart/2005/8/layout/hList1"/>
    <dgm:cxn modelId="{7EC070D2-023B-4975-8A52-0B1C55C1EE2D}" type="presOf" srcId="{F02517D6-CFF0-4AAA-8901-FBFC91B71D7D}" destId="{18F76693-21D4-451A-AAAB-C37992DBC387}" srcOrd="0" destOrd="0" presId="urn:microsoft.com/office/officeart/2005/8/layout/hList1"/>
    <dgm:cxn modelId="{997A1DDF-19CD-4A3F-AB64-F8E24E1ED4C1}" type="presOf" srcId="{9E078C4A-8922-4B2C-A49C-D822B037AD4D}" destId="{F92D24F9-1D62-4AFF-BE19-E08796FF5F93}" srcOrd="0" destOrd="0" presId="urn:microsoft.com/office/officeart/2005/8/layout/hList1"/>
    <dgm:cxn modelId="{8EC833E1-89E4-4374-AC2F-2515FDA8EB35}" type="presOf" srcId="{634EEDED-8561-4304-812D-FB125D152774}" destId="{2F0A725C-5B1A-4E64-A7FC-517E57697BB9}" srcOrd="0" destOrd="0" presId="urn:microsoft.com/office/officeart/2005/8/layout/hList1"/>
    <dgm:cxn modelId="{A918BC6A-CB96-4D02-B260-562CF5F393C1}" type="presParOf" srcId="{18F76693-21D4-451A-AAAB-C37992DBC387}" destId="{78CA87D8-21B7-4110-BEFC-582DBA3C3F9C}" srcOrd="0" destOrd="0" presId="urn:microsoft.com/office/officeart/2005/8/layout/hList1"/>
    <dgm:cxn modelId="{BFDFCD0D-4C35-4982-B753-B85D77D4039A}" type="presParOf" srcId="{78CA87D8-21B7-4110-BEFC-582DBA3C3F9C}" destId="{151ACAA5-F2C2-401E-A703-2694E7555940}" srcOrd="0" destOrd="0" presId="urn:microsoft.com/office/officeart/2005/8/layout/hList1"/>
    <dgm:cxn modelId="{7C382BCA-013D-4F6A-8FCF-8BBB3B47C18D}" type="presParOf" srcId="{78CA87D8-21B7-4110-BEFC-582DBA3C3F9C}" destId="{2F0A725C-5B1A-4E64-A7FC-517E57697BB9}" srcOrd="1" destOrd="0" presId="urn:microsoft.com/office/officeart/2005/8/layout/hList1"/>
    <dgm:cxn modelId="{8AB85FB5-DF61-403D-AF3B-07FA6BD0192E}" type="presParOf" srcId="{18F76693-21D4-451A-AAAB-C37992DBC387}" destId="{73FEEA66-B760-458B-8523-1ABAC8D49556}" srcOrd="1" destOrd="0" presId="urn:microsoft.com/office/officeart/2005/8/layout/hList1"/>
    <dgm:cxn modelId="{BBE1C9C3-4450-4DF6-A381-D53374ED1B0A}" type="presParOf" srcId="{18F76693-21D4-451A-AAAB-C37992DBC387}" destId="{BAD1A0DF-9863-441B-BF6D-29E59F91B39B}" srcOrd="2" destOrd="0" presId="urn:microsoft.com/office/officeart/2005/8/layout/hList1"/>
    <dgm:cxn modelId="{5D0B6AF2-1B15-4657-A444-07FCB8E6C129}" type="presParOf" srcId="{BAD1A0DF-9863-441B-BF6D-29E59F91B39B}" destId="{1A5D136E-F699-4784-9AA0-B7E69DBDEFA2}" srcOrd="0" destOrd="0" presId="urn:microsoft.com/office/officeart/2005/8/layout/hList1"/>
    <dgm:cxn modelId="{CF0F58A1-77C3-4653-A8BA-E9BD804BEBEB}" type="presParOf" srcId="{BAD1A0DF-9863-441B-BF6D-29E59F91B39B}" destId="{81A444D0-4C63-41A5-86F6-23322A49F897}" srcOrd="1" destOrd="0" presId="urn:microsoft.com/office/officeart/2005/8/layout/hList1"/>
    <dgm:cxn modelId="{1CE7FECC-E96D-40B7-A239-0C406969BA6A}" type="presParOf" srcId="{18F76693-21D4-451A-AAAB-C37992DBC387}" destId="{CD028700-DA44-4D46-9878-DE439417ABAF}" srcOrd="3" destOrd="0" presId="urn:microsoft.com/office/officeart/2005/8/layout/hList1"/>
    <dgm:cxn modelId="{B9C44992-6241-4E29-99BD-E9243051E5F1}" type="presParOf" srcId="{18F76693-21D4-451A-AAAB-C37992DBC387}" destId="{A513B409-9D6D-45FC-BCDF-C3D1D78A4872}" srcOrd="4" destOrd="0" presId="urn:microsoft.com/office/officeart/2005/8/layout/hList1"/>
    <dgm:cxn modelId="{92531F47-E6BB-4E63-B73E-66FAF0941DE2}" type="presParOf" srcId="{A513B409-9D6D-45FC-BCDF-C3D1D78A4872}" destId="{954CD2DD-F5B8-45C6-B87E-E085A3B2B7CA}" srcOrd="0" destOrd="0" presId="urn:microsoft.com/office/officeart/2005/8/layout/hList1"/>
    <dgm:cxn modelId="{450BE515-934C-4B97-BE90-8E5737858D28}" type="presParOf" srcId="{A513B409-9D6D-45FC-BCDF-C3D1D78A4872}" destId="{F92D24F9-1D62-4AFF-BE19-E08796FF5F93}" srcOrd="1" destOrd="0" presId="urn:microsoft.com/office/officeart/2005/8/layout/hList1"/>
    <dgm:cxn modelId="{837D7BD2-2787-4985-8A0F-81EC14D5D40C}" type="presParOf" srcId="{18F76693-21D4-451A-AAAB-C37992DBC387}" destId="{09CB9949-A818-4E82-BCD6-31381EE20FBC}" srcOrd="5" destOrd="0" presId="urn:microsoft.com/office/officeart/2005/8/layout/hList1"/>
    <dgm:cxn modelId="{0E03CE56-04F0-4230-9375-088A3F878446}" type="presParOf" srcId="{18F76693-21D4-451A-AAAB-C37992DBC387}" destId="{7240F205-656C-48B0-897E-4F04B10D1B6B}" srcOrd="6" destOrd="0" presId="urn:microsoft.com/office/officeart/2005/8/layout/hList1"/>
    <dgm:cxn modelId="{963C966E-6CB9-45A5-9C79-6D3E998D8850}" type="presParOf" srcId="{7240F205-656C-48B0-897E-4F04B10D1B6B}" destId="{EDF5870C-83A4-4891-BA01-F64B015302FD}" srcOrd="0" destOrd="0" presId="urn:microsoft.com/office/officeart/2005/8/layout/hList1"/>
    <dgm:cxn modelId="{34AA7FD7-E1AE-49F7-851E-C4E66A7ABE04}" type="presParOf" srcId="{7240F205-656C-48B0-897E-4F04B10D1B6B}" destId="{BFFE45C3-A1EB-4F58-BCD5-5FA327C0B33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A72DFEE-B1C4-42D9-92F8-C4E83F3845A5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4F28684-E46E-4A28-A736-968B9AF24C7F}">
      <dgm:prSet phldrT="[文本]"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重点掌握算法</a:t>
          </a:r>
        </a:p>
      </dgm:t>
    </dgm:pt>
    <dgm:pt modelId="{DFA3F2EE-0F8C-4151-BE5D-935917620357}" type="parTrans" cxnId="{CF9FDEE0-702A-49DE-A083-510C7354199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7516518-ACBB-4BAC-ABE6-E538B9A2EAE9}" type="sibTrans" cxnId="{CF9FDEE0-702A-49DE-A083-510C7354199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A044C1F0-B89D-42FC-ADB7-A346C89322FD}">
      <dgm:prSet phldrT="[文本]" custT="1"/>
      <dgm:spPr/>
      <dgm:t>
        <a:bodyPr/>
        <a:lstStyle/>
        <a:p>
          <a:pPr marL="0" lvl="1" indent="-288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rPr>
            <a:t>数组排序、查找、插入、删除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7B1885E7-7BDE-4595-ACFA-8D50E806DF39}" type="parTrans" cxnId="{B189EEE3-AE95-4407-95F2-5F6356645BC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07B0BB-448E-48FA-ACBA-60D615F42025}" type="sibTrans" cxnId="{B189EEE3-AE95-4407-95F2-5F6356645BC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51488E-7E28-4058-9C9A-54E2E7E5617A}">
      <dgm:prSet phldrT="[文本]" custT="1"/>
      <dgm:spPr/>
      <dgm:t>
        <a:bodyPr/>
        <a:lstStyle/>
        <a:p>
          <a:pPr marL="0" lvl="1" indent="-288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数组累加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77463550-C77C-46C9-BE0D-CEAA4B742B1E}" type="parTrans" cxnId="{BFEAA745-6839-4B89-8F98-EB09274EB9D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260F37-0F18-4BF8-8971-7B1BD0798408}" type="sibTrans" cxnId="{BFEAA745-6839-4B89-8F98-EB09274EB9D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3B2723-5A6C-4205-91A1-E18B45711B96}">
      <dgm:prSet phldrT="[文本]" custT="1"/>
      <dgm:spPr/>
      <dgm:t>
        <a:bodyPr/>
        <a:lstStyle/>
        <a:p>
          <a:pPr marL="0" lvl="1" indent="-288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rPr>
            <a:t>字符串长度、连接、复制、比较等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2988C89E-85BD-44A4-9CAF-651B6639E604}" type="parTrans" cxnId="{647BB7E9-B8CF-4B79-A5FE-4BEC279A467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E2E23B-7B7F-499C-B5AD-0DF9B18844EE}" type="sibTrans" cxnId="{647BB7E9-B8CF-4B79-A5FE-4BEC279A467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A3784E-A7D8-43CE-B149-1F8C1CEA16C3}">
      <dgm:prSet phldrT="[文本]" custT="1"/>
      <dgm:spPr/>
      <dgm:t>
        <a:bodyPr/>
        <a:lstStyle/>
        <a:p>
          <a:pPr marL="0" lvl="1" indent="-288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求最大值、最小值、平均值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A993644-A0C5-438E-9A13-AE1E0FCA5456}" type="parTrans" cxnId="{E031CBF7-3262-4359-B754-13BB6A21A48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8E4A79-87FC-4228-845E-0230A658E928}" type="sibTrans" cxnId="{E031CBF7-3262-4359-B754-13BB6A21A48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9EA22F-96C5-4F22-A3D6-E6EF3EB6D24A}">
      <dgm:prSet phldrT="[文本]" custT="1"/>
      <dgm:spPr/>
      <dgm:t>
        <a:bodyPr/>
        <a:lstStyle/>
        <a:p>
          <a:pPr marL="0" lvl="1" indent="-288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找出符合条件数据并进行统计（如：正负数等）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3EB8FF53-4529-437A-93DF-C25C86B9DC08}" type="parTrans" cxnId="{6F25844A-AC30-4D06-B755-A2B78B5D3C4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FD1C69-4893-4671-9D22-927067EEE0AA}" type="sibTrans" cxnId="{6F25844A-AC30-4D06-B755-A2B78B5D3C4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5C63F0-E637-46CC-AAE9-26A25D9A7D5F}">
      <dgm:prSet phldrT="[文本]" custT="1"/>
      <dgm:spPr/>
      <dgm:t>
        <a:bodyPr/>
        <a:lstStyle/>
        <a:p>
          <a:pPr marL="0" lvl="1" indent="-288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斐波那契数列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6569CCCE-8A35-400F-A14B-913E34867AD3}" type="parTrans" cxnId="{CD4780ED-AC34-4249-A2DF-E172B75CB77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4F196D-1496-48AB-83B0-612FDB5A8D4A}" type="sibTrans" cxnId="{CD4780ED-AC34-4249-A2DF-E172B75CB77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21C412-5F3B-482A-855B-FB01AF6656A6}">
      <dgm:prSet phldrT="[文本]" custT="1"/>
      <dgm:spPr/>
      <dgm:t>
        <a:bodyPr/>
        <a:lstStyle/>
        <a:p>
          <a:pPr marL="0" lvl="1" indent="-288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2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道编程题目，其中</a:t>
          </a: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1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道题目必须用子程序完成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13F71FC7-F983-4052-A1F2-038A327715E4}" type="parTrans" cxnId="{A2FC350C-22AF-45F2-8122-B3E875721C29}">
      <dgm:prSet/>
      <dgm:spPr/>
      <dgm:t>
        <a:bodyPr/>
        <a:lstStyle/>
        <a:p>
          <a:endParaRPr lang="zh-CN" altLang="en-US"/>
        </a:p>
      </dgm:t>
    </dgm:pt>
    <dgm:pt modelId="{5791695A-070E-4220-861C-CB0B77C07530}" type="sibTrans" cxnId="{A2FC350C-22AF-45F2-8122-B3E875721C29}">
      <dgm:prSet/>
      <dgm:spPr/>
      <dgm:t>
        <a:bodyPr/>
        <a:lstStyle/>
        <a:p>
          <a:endParaRPr lang="zh-CN" altLang="en-US"/>
        </a:p>
      </dgm:t>
    </dgm:pt>
    <dgm:pt modelId="{2A9B0C48-3CD2-45DB-84F3-BBB37661FB78}" type="pres">
      <dgm:prSet presAssocID="{BA72DFEE-B1C4-42D9-92F8-C4E83F3845A5}" presName="linear" presStyleCnt="0">
        <dgm:presLayoutVars>
          <dgm:dir/>
          <dgm:animLvl val="lvl"/>
          <dgm:resizeHandles val="exact"/>
        </dgm:presLayoutVars>
      </dgm:prSet>
      <dgm:spPr/>
    </dgm:pt>
    <dgm:pt modelId="{1924FB08-A404-4B41-A7E1-B1F099A2B433}" type="pres">
      <dgm:prSet presAssocID="{84F28684-E46E-4A28-A736-968B9AF24C7F}" presName="parentLin" presStyleCnt="0"/>
      <dgm:spPr/>
    </dgm:pt>
    <dgm:pt modelId="{D426B0FD-8C4B-4F28-9D3B-CC81672F2801}" type="pres">
      <dgm:prSet presAssocID="{84F28684-E46E-4A28-A736-968B9AF24C7F}" presName="parentLeftMargin" presStyleLbl="node1" presStyleIdx="0" presStyleCnt="1"/>
      <dgm:spPr/>
    </dgm:pt>
    <dgm:pt modelId="{1E024B8F-F405-4665-8470-729AF7D07A42}" type="pres">
      <dgm:prSet presAssocID="{84F28684-E46E-4A28-A736-968B9AF24C7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019D026-F7B2-4DCA-9F0C-35E62514EE07}" type="pres">
      <dgm:prSet presAssocID="{84F28684-E46E-4A28-A736-968B9AF24C7F}" presName="negativeSpace" presStyleCnt="0"/>
      <dgm:spPr/>
    </dgm:pt>
    <dgm:pt modelId="{993CC704-7408-4ADA-BABE-6D36B74142A4}" type="pres">
      <dgm:prSet presAssocID="{84F28684-E46E-4A28-A736-968B9AF24C7F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2FC350C-22AF-45F2-8122-B3E875721C29}" srcId="{84F28684-E46E-4A28-A736-968B9AF24C7F}" destId="{6821C412-5F3B-482A-855B-FB01AF6656A6}" srcOrd="0" destOrd="0" parTransId="{13F71FC7-F983-4052-A1F2-038A327715E4}" sibTransId="{5791695A-070E-4220-861C-CB0B77C07530}"/>
    <dgm:cxn modelId="{3C610B12-8A84-4972-B0BA-88E9BEF93564}" type="presOf" srcId="{BA72DFEE-B1C4-42D9-92F8-C4E83F3845A5}" destId="{2A9B0C48-3CD2-45DB-84F3-BBB37661FB78}" srcOrd="0" destOrd="0" presId="urn:microsoft.com/office/officeart/2005/8/layout/list1"/>
    <dgm:cxn modelId="{BFEAA745-6839-4B89-8F98-EB09274EB9D1}" srcId="{84F28684-E46E-4A28-A736-968B9AF24C7F}" destId="{D751488E-7E28-4058-9C9A-54E2E7E5617A}" srcOrd="1" destOrd="0" parTransId="{77463550-C77C-46C9-BE0D-CEAA4B742B1E}" sibTransId="{72260F37-0F18-4BF8-8971-7B1BD0798408}"/>
    <dgm:cxn modelId="{6F25844A-AC30-4D06-B755-A2B78B5D3C4C}" srcId="{84F28684-E46E-4A28-A736-968B9AF24C7F}" destId="{E79EA22F-96C5-4F22-A3D6-E6EF3EB6D24A}" srcOrd="3" destOrd="0" parTransId="{3EB8FF53-4529-437A-93DF-C25C86B9DC08}" sibTransId="{7FFD1C69-4893-4671-9D22-927067EEE0AA}"/>
    <dgm:cxn modelId="{4FAECE7A-666C-4827-BDF4-0B7DFDA43347}" type="presOf" srcId="{5BA3784E-A7D8-43CE-B149-1F8C1CEA16C3}" destId="{993CC704-7408-4ADA-BABE-6D36B74142A4}" srcOrd="0" destOrd="2" presId="urn:microsoft.com/office/officeart/2005/8/layout/list1"/>
    <dgm:cxn modelId="{0ED83082-B512-4767-8FDA-73C0DDFFF771}" type="presOf" srcId="{613B2723-5A6C-4205-91A1-E18B45711B96}" destId="{993CC704-7408-4ADA-BABE-6D36B74142A4}" srcOrd="0" destOrd="6" presId="urn:microsoft.com/office/officeart/2005/8/layout/list1"/>
    <dgm:cxn modelId="{858EA784-0B8D-462C-BAB6-4FEE63488B4D}" type="presOf" srcId="{D751488E-7E28-4058-9C9A-54E2E7E5617A}" destId="{993CC704-7408-4ADA-BABE-6D36B74142A4}" srcOrd="0" destOrd="1" presId="urn:microsoft.com/office/officeart/2005/8/layout/list1"/>
    <dgm:cxn modelId="{3ED18F8A-E35C-4848-AE44-93FD3FBBAAD1}" type="presOf" srcId="{F95C63F0-E637-46CC-AAE9-26A25D9A7D5F}" destId="{993CC704-7408-4ADA-BABE-6D36B74142A4}" srcOrd="0" destOrd="4" presId="urn:microsoft.com/office/officeart/2005/8/layout/list1"/>
    <dgm:cxn modelId="{E318C3B5-20FC-4F32-9B29-030AB06B2593}" type="presOf" srcId="{84F28684-E46E-4A28-A736-968B9AF24C7F}" destId="{D426B0FD-8C4B-4F28-9D3B-CC81672F2801}" srcOrd="0" destOrd="0" presId="urn:microsoft.com/office/officeart/2005/8/layout/list1"/>
    <dgm:cxn modelId="{6AE86BC1-6925-4EE6-872F-5F958FFF6FC4}" type="presOf" srcId="{E79EA22F-96C5-4F22-A3D6-E6EF3EB6D24A}" destId="{993CC704-7408-4ADA-BABE-6D36B74142A4}" srcOrd="0" destOrd="3" presId="urn:microsoft.com/office/officeart/2005/8/layout/list1"/>
    <dgm:cxn modelId="{61726FC3-6324-4883-9547-E6444DCE19B3}" type="presOf" srcId="{84F28684-E46E-4A28-A736-968B9AF24C7F}" destId="{1E024B8F-F405-4665-8470-729AF7D07A42}" srcOrd="1" destOrd="0" presId="urn:microsoft.com/office/officeart/2005/8/layout/list1"/>
    <dgm:cxn modelId="{CF9FDEE0-702A-49DE-A083-510C73541996}" srcId="{BA72DFEE-B1C4-42D9-92F8-C4E83F3845A5}" destId="{84F28684-E46E-4A28-A736-968B9AF24C7F}" srcOrd="0" destOrd="0" parTransId="{DFA3F2EE-0F8C-4151-BE5D-935917620357}" sibTransId="{B7516518-ACBB-4BAC-ABE6-E538B9A2EAE9}"/>
    <dgm:cxn modelId="{08F28AE3-7A28-44A3-814C-772C509BBCFD}" type="presOf" srcId="{A044C1F0-B89D-42FC-ADB7-A346C89322FD}" destId="{993CC704-7408-4ADA-BABE-6D36B74142A4}" srcOrd="0" destOrd="5" presId="urn:microsoft.com/office/officeart/2005/8/layout/list1"/>
    <dgm:cxn modelId="{B189EEE3-AE95-4407-95F2-5F6356645BCA}" srcId="{84F28684-E46E-4A28-A736-968B9AF24C7F}" destId="{A044C1F0-B89D-42FC-ADB7-A346C89322FD}" srcOrd="5" destOrd="0" parTransId="{7B1885E7-7BDE-4595-ACFA-8D50E806DF39}" sibTransId="{7B07B0BB-448E-48FA-ACBA-60D615F42025}"/>
    <dgm:cxn modelId="{647BB7E9-B8CF-4B79-A5FE-4BEC279A467D}" srcId="{84F28684-E46E-4A28-A736-968B9AF24C7F}" destId="{613B2723-5A6C-4205-91A1-E18B45711B96}" srcOrd="6" destOrd="0" parTransId="{2988C89E-85BD-44A4-9CAF-651B6639E604}" sibTransId="{6BE2E23B-7B7F-499C-B5AD-0DF9B18844EE}"/>
    <dgm:cxn modelId="{CD4780ED-AC34-4249-A2DF-E172B75CB774}" srcId="{84F28684-E46E-4A28-A736-968B9AF24C7F}" destId="{F95C63F0-E637-46CC-AAE9-26A25D9A7D5F}" srcOrd="4" destOrd="0" parTransId="{6569CCCE-8A35-400F-A14B-913E34867AD3}" sibTransId="{B54F196D-1496-48AB-83B0-612FDB5A8D4A}"/>
    <dgm:cxn modelId="{E031CBF7-3262-4359-B754-13BB6A21A488}" srcId="{84F28684-E46E-4A28-A736-968B9AF24C7F}" destId="{5BA3784E-A7D8-43CE-B149-1F8C1CEA16C3}" srcOrd="2" destOrd="0" parTransId="{1A993644-A0C5-438E-9A13-AE1E0FCA5456}" sibTransId="{DB8E4A79-87FC-4228-845E-0230A658E928}"/>
    <dgm:cxn modelId="{E36F8DFD-810D-462A-8142-5DF653C55398}" type="presOf" srcId="{6821C412-5F3B-482A-855B-FB01AF6656A6}" destId="{993CC704-7408-4ADA-BABE-6D36B74142A4}" srcOrd="0" destOrd="0" presId="urn:microsoft.com/office/officeart/2005/8/layout/list1"/>
    <dgm:cxn modelId="{80DEAA2D-D5EF-4105-92E4-0A8FA690DED4}" type="presParOf" srcId="{2A9B0C48-3CD2-45DB-84F3-BBB37661FB78}" destId="{1924FB08-A404-4B41-A7E1-B1F099A2B433}" srcOrd="0" destOrd="0" presId="urn:microsoft.com/office/officeart/2005/8/layout/list1"/>
    <dgm:cxn modelId="{3A650B69-00E1-4B11-A365-C088AC2FFD3D}" type="presParOf" srcId="{1924FB08-A404-4B41-A7E1-B1F099A2B433}" destId="{D426B0FD-8C4B-4F28-9D3B-CC81672F2801}" srcOrd="0" destOrd="0" presId="urn:microsoft.com/office/officeart/2005/8/layout/list1"/>
    <dgm:cxn modelId="{C9C07FCC-4167-4BA2-A325-E82BC8AFB7C8}" type="presParOf" srcId="{1924FB08-A404-4B41-A7E1-B1F099A2B433}" destId="{1E024B8F-F405-4665-8470-729AF7D07A42}" srcOrd="1" destOrd="0" presId="urn:microsoft.com/office/officeart/2005/8/layout/list1"/>
    <dgm:cxn modelId="{52E7D26F-951A-4B66-A3E9-FFC285033272}" type="presParOf" srcId="{2A9B0C48-3CD2-45DB-84F3-BBB37661FB78}" destId="{2019D026-F7B2-4DCA-9F0C-35E62514EE07}" srcOrd="1" destOrd="0" presId="urn:microsoft.com/office/officeart/2005/8/layout/list1"/>
    <dgm:cxn modelId="{284FE938-79D5-4947-AB29-A7A7A2CF914D}" type="presParOf" srcId="{2A9B0C48-3CD2-45DB-84F3-BBB37661FB78}" destId="{993CC704-7408-4ADA-BABE-6D36B74142A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E4B6B2-D654-46FD-8DA1-2EFB611F747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33FDBAB-CCFC-41E9-908C-F0A7DEC703B2}">
      <dgm:prSet phldrT="[文本]" custT="1"/>
      <dgm:spPr/>
      <dgm:t>
        <a:bodyPr/>
        <a:lstStyle/>
        <a:p>
          <a:r>
            <a: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位无符号数</a:t>
          </a:r>
        </a:p>
      </dgm:t>
    </dgm:pt>
    <dgm:pt modelId="{7ADA2B4F-F165-4F68-B6CB-32F19FBD8FA7}" type="parTrans" cxnId="{C3B84C69-36D0-4F84-A782-BAFD94CBEFCF}">
      <dgm:prSet/>
      <dgm:spPr/>
      <dgm:t>
        <a:bodyPr/>
        <a:lstStyle/>
        <a:p>
          <a:endParaRPr lang="zh-CN" altLang="en-US" sz="1600"/>
        </a:p>
      </dgm:t>
    </dgm:pt>
    <dgm:pt modelId="{39765C9B-E934-4175-B0EB-16D8A86BFACA}" type="sibTrans" cxnId="{C3B84C69-36D0-4F84-A782-BAFD94CBEFCF}">
      <dgm:prSet/>
      <dgm:spPr/>
      <dgm:t>
        <a:bodyPr/>
        <a:lstStyle/>
        <a:p>
          <a:endParaRPr lang="zh-CN" altLang="en-US" sz="1600"/>
        </a:p>
      </dgm:t>
    </dgm:pt>
    <dgm:pt modelId="{30B20A93-38C1-4F23-A2B7-5531D7874806}">
      <dgm:prSet phldrT="[文本]" custT="1"/>
      <dgm:spPr/>
      <dgm:t>
        <a:bodyPr/>
        <a:lstStyle/>
        <a:p>
          <a:r>
            <a: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位有符号数</a:t>
          </a:r>
        </a:p>
      </dgm:t>
    </dgm:pt>
    <dgm:pt modelId="{DF59E432-2B14-4D9E-A760-EC45D3F5E5D8}" type="parTrans" cxnId="{B312EABB-30F5-42C2-A717-703399A57013}">
      <dgm:prSet/>
      <dgm:spPr/>
      <dgm:t>
        <a:bodyPr/>
        <a:lstStyle/>
        <a:p>
          <a:endParaRPr lang="zh-CN" altLang="en-US" sz="1600"/>
        </a:p>
      </dgm:t>
    </dgm:pt>
    <dgm:pt modelId="{9214AA61-73EC-44AE-9C02-97606E861C84}" type="sibTrans" cxnId="{B312EABB-30F5-42C2-A717-703399A57013}">
      <dgm:prSet/>
      <dgm:spPr/>
      <dgm:t>
        <a:bodyPr/>
        <a:lstStyle/>
        <a:p>
          <a:endParaRPr lang="zh-CN" altLang="en-US" sz="1600"/>
        </a:p>
      </dgm:t>
    </dgm:pt>
    <dgm:pt modelId="{8C06C0A0-3117-4992-9970-2CF21D1EB71C}">
      <dgm:prSet phldrT="[文本]" custT="1"/>
      <dgm:spPr/>
      <dgm:t>
        <a:bodyPr/>
        <a:lstStyle/>
        <a:p>
          <a:endParaRPr lang="zh-CN" altLang="en-US" sz="2000" dirty="0"/>
        </a:p>
      </dgm:t>
    </dgm:pt>
    <dgm:pt modelId="{7EBBB99A-D3CF-48F0-9490-DE3FF22329B1}" type="parTrans" cxnId="{25AE7E0A-DC5A-48FF-8702-181714E1FF27}">
      <dgm:prSet/>
      <dgm:spPr/>
      <dgm:t>
        <a:bodyPr/>
        <a:lstStyle/>
        <a:p>
          <a:endParaRPr lang="zh-CN" altLang="en-US" sz="1600"/>
        </a:p>
      </dgm:t>
    </dgm:pt>
    <dgm:pt modelId="{6715C4DB-38AF-47D3-90AB-8EF55C07DB2E}" type="sibTrans" cxnId="{25AE7E0A-DC5A-48FF-8702-181714E1FF27}">
      <dgm:prSet/>
      <dgm:spPr/>
      <dgm:t>
        <a:bodyPr/>
        <a:lstStyle/>
        <a:p>
          <a:endParaRPr lang="zh-CN" altLang="en-US" sz="1600"/>
        </a:p>
      </dgm:t>
    </dgm:pt>
    <dgm:pt modelId="{C0A74B57-75FB-419B-A8D2-BE862CAA6776}">
      <dgm:prSet phldrT="[文本]" custT="1"/>
      <dgm:spPr/>
      <dgm:t>
        <a:bodyPr/>
        <a:lstStyle/>
        <a:p>
          <a:endParaRPr lang="zh-CN" altLang="en-US" sz="2000" dirty="0"/>
        </a:p>
      </dgm:t>
    </dgm:pt>
    <dgm:pt modelId="{ED898694-191C-43E5-9EEC-24FF00CBA879}" type="parTrans" cxnId="{C07437CC-2CDB-4ABD-858E-393DC59894A1}">
      <dgm:prSet/>
      <dgm:spPr/>
      <dgm:t>
        <a:bodyPr/>
        <a:lstStyle/>
        <a:p>
          <a:endParaRPr lang="zh-CN" altLang="en-US" sz="1600"/>
        </a:p>
      </dgm:t>
    </dgm:pt>
    <dgm:pt modelId="{9531B9E1-6EAC-4332-9214-05AA6FF9D591}" type="sibTrans" cxnId="{C07437CC-2CDB-4ABD-858E-393DC59894A1}">
      <dgm:prSet/>
      <dgm:spPr/>
      <dgm:t>
        <a:bodyPr/>
        <a:lstStyle/>
        <a:p>
          <a:endParaRPr lang="zh-CN" altLang="en-US" sz="1600"/>
        </a:p>
      </dgm:t>
    </dgm:pt>
    <dgm:pt modelId="{9CCC35B9-0DEA-467B-8E71-F55ED9BDBD8B}">
      <dgm:prSet phldrT="[文本]" custT="1"/>
      <dgm:spPr/>
      <dgm:t>
        <a:bodyPr/>
        <a:lstStyle/>
        <a:p>
          <a:endParaRPr lang="zh-CN" altLang="en-US" sz="2000" dirty="0"/>
        </a:p>
      </dgm:t>
    </dgm:pt>
    <dgm:pt modelId="{95661239-CB6E-41AE-84AD-44BDE54E47B1}" type="parTrans" cxnId="{613E48C2-0CCC-4D1B-9961-CD2B4EE76387}">
      <dgm:prSet/>
      <dgm:spPr/>
      <dgm:t>
        <a:bodyPr/>
        <a:lstStyle/>
        <a:p>
          <a:endParaRPr lang="zh-CN" altLang="en-US" sz="1600"/>
        </a:p>
      </dgm:t>
    </dgm:pt>
    <dgm:pt modelId="{1FCB512F-A6F7-46D7-B0C6-0288941FDC0E}" type="sibTrans" cxnId="{613E48C2-0CCC-4D1B-9961-CD2B4EE76387}">
      <dgm:prSet/>
      <dgm:spPr/>
      <dgm:t>
        <a:bodyPr/>
        <a:lstStyle/>
        <a:p>
          <a:endParaRPr lang="zh-CN" altLang="en-US" sz="1600"/>
        </a:p>
      </dgm:t>
    </dgm:pt>
    <dgm:pt modelId="{03320640-A481-412D-950E-3F365BCEF199}">
      <dgm:prSet phldrT="[文本]" custT="1"/>
      <dgm:spPr/>
      <dgm:t>
        <a:bodyPr/>
        <a:lstStyle/>
        <a:p>
          <a:endParaRPr lang="zh-CN" altLang="en-US" sz="2000" dirty="0"/>
        </a:p>
      </dgm:t>
    </dgm:pt>
    <dgm:pt modelId="{FAB398CC-0128-4FEC-A82D-865EFFD24177}" type="parTrans" cxnId="{974C5080-5D3D-4C48-8881-4C6208642B9E}">
      <dgm:prSet/>
      <dgm:spPr/>
      <dgm:t>
        <a:bodyPr/>
        <a:lstStyle/>
        <a:p>
          <a:endParaRPr lang="zh-CN" altLang="en-US" sz="1600"/>
        </a:p>
      </dgm:t>
    </dgm:pt>
    <dgm:pt modelId="{00133450-80C7-4207-8516-939A70B6B802}" type="sibTrans" cxnId="{974C5080-5D3D-4C48-8881-4C6208642B9E}">
      <dgm:prSet/>
      <dgm:spPr/>
      <dgm:t>
        <a:bodyPr/>
        <a:lstStyle/>
        <a:p>
          <a:endParaRPr lang="zh-CN" altLang="en-US" sz="1600"/>
        </a:p>
      </dgm:t>
    </dgm:pt>
    <dgm:pt modelId="{6CE2A575-5E04-430F-BEB1-87D5FDDB636D}">
      <dgm:prSet phldrT="[文本]" custT="1"/>
      <dgm:spPr/>
      <dgm:t>
        <a:bodyPr/>
        <a:lstStyle/>
        <a:p>
          <a:endParaRPr lang="zh-CN" altLang="en-US" sz="2000" dirty="0"/>
        </a:p>
      </dgm:t>
    </dgm:pt>
    <dgm:pt modelId="{1FB0FCFF-BE8E-4A70-AF7A-5F7724669C51}" type="parTrans" cxnId="{DE50B1AF-5641-4DF5-8439-FFBB9DF585B4}">
      <dgm:prSet/>
      <dgm:spPr/>
      <dgm:t>
        <a:bodyPr/>
        <a:lstStyle/>
        <a:p>
          <a:endParaRPr lang="zh-CN" altLang="en-US" sz="1600"/>
        </a:p>
      </dgm:t>
    </dgm:pt>
    <dgm:pt modelId="{D234FB53-091D-45D8-956A-34BF9AE80EE4}" type="sibTrans" cxnId="{DE50B1AF-5641-4DF5-8439-FFBB9DF585B4}">
      <dgm:prSet/>
      <dgm:spPr/>
      <dgm:t>
        <a:bodyPr/>
        <a:lstStyle/>
        <a:p>
          <a:endParaRPr lang="zh-CN" altLang="en-US" sz="1600"/>
        </a:p>
      </dgm:t>
    </dgm:pt>
    <dgm:pt modelId="{92C46139-7E8B-48F8-A5CE-790823329400}">
      <dgm:prSet phldrT="[文本]" custT="1"/>
      <dgm:spPr/>
      <dgm:t>
        <a:bodyPr/>
        <a:lstStyle/>
        <a:p>
          <a:endParaRPr lang="zh-CN" altLang="en-US" sz="2000" dirty="0"/>
        </a:p>
      </dgm:t>
    </dgm:pt>
    <dgm:pt modelId="{0E346DC6-E136-4E2B-9A76-170EA47071BA}" type="parTrans" cxnId="{1E5638AB-E7E0-4D2D-9ACE-384E38813A23}">
      <dgm:prSet/>
      <dgm:spPr/>
      <dgm:t>
        <a:bodyPr/>
        <a:lstStyle/>
        <a:p>
          <a:endParaRPr lang="zh-CN" altLang="en-US" sz="1600"/>
        </a:p>
      </dgm:t>
    </dgm:pt>
    <dgm:pt modelId="{37C09EA2-AC46-4BBE-A598-F20179DE80CD}" type="sibTrans" cxnId="{1E5638AB-E7E0-4D2D-9ACE-384E38813A23}">
      <dgm:prSet/>
      <dgm:spPr/>
      <dgm:t>
        <a:bodyPr/>
        <a:lstStyle/>
        <a:p>
          <a:endParaRPr lang="zh-CN" altLang="en-US" sz="1600"/>
        </a:p>
      </dgm:t>
    </dgm:pt>
    <dgm:pt modelId="{127D3C44-A68D-4E2D-8AFE-9045C4C8EA5C}">
      <dgm:prSet phldrT="[文本]" custT="1"/>
      <dgm:spPr/>
      <dgm:t>
        <a:bodyPr/>
        <a:lstStyle/>
        <a:p>
          <a:endParaRPr lang="zh-CN" altLang="en-US" sz="2000" dirty="0"/>
        </a:p>
      </dgm:t>
    </dgm:pt>
    <dgm:pt modelId="{5739D1FB-188B-46D2-A074-CD21BA4E5E84}" type="parTrans" cxnId="{FE25E0D4-39EA-4336-AC69-E1D155DAACC5}">
      <dgm:prSet/>
      <dgm:spPr/>
      <dgm:t>
        <a:bodyPr/>
        <a:lstStyle/>
        <a:p>
          <a:endParaRPr lang="zh-CN" altLang="en-US" sz="1600"/>
        </a:p>
      </dgm:t>
    </dgm:pt>
    <dgm:pt modelId="{E1EB9E75-9C62-4DD6-BBD4-86532305FD78}" type="sibTrans" cxnId="{FE25E0D4-39EA-4336-AC69-E1D155DAACC5}">
      <dgm:prSet/>
      <dgm:spPr/>
      <dgm:t>
        <a:bodyPr/>
        <a:lstStyle/>
        <a:p>
          <a:endParaRPr lang="zh-CN" altLang="en-US" sz="1600"/>
        </a:p>
      </dgm:t>
    </dgm:pt>
    <dgm:pt modelId="{259254DF-FF29-4D7A-9CAC-978FA94B3499}">
      <dgm:prSet phldrT="[文本]" custT="1"/>
      <dgm:spPr/>
      <dgm:t>
        <a:bodyPr/>
        <a:lstStyle/>
        <a:p>
          <a:endParaRPr lang="zh-CN" altLang="en-US" sz="2000" dirty="0"/>
        </a:p>
      </dgm:t>
    </dgm:pt>
    <dgm:pt modelId="{DDDD7A71-09FE-4199-AA45-28639D5317ED}" type="parTrans" cxnId="{9CE3EBDA-1AAE-404B-AB26-28580EE554E5}">
      <dgm:prSet/>
      <dgm:spPr/>
      <dgm:t>
        <a:bodyPr/>
        <a:lstStyle/>
        <a:p>
          <a:endParaRPr lang="zh-CN" altLang="en-US"/>
        </a:p>
      </dgm:t>
    </dgm:pt>
    <dgm:pt modelId="{D1CFD45B-32FC-4360-B45B-DACB21CEEFDD}" type="sibTrans" cxnId="{9CE3EBDA-1AAE-404B-AB26-28580EE554E5}">
      <dgm:prSet/>
      <dgm:spPr/>
      <dgm:t>
        <a:bodyPr/>
        <a:lstStyle/>
        <a:p>
          <a:endParaRPr lang="zh-CN" altLang="en-US"/>
        </a:p>
      </dgm:t>
    </dgm:pt>
    <dgm:pt modelId="{A0944B26-ED6C-4549-927A-F7ADA64F7858}" type="pres">
      <dgm:prSet presAssocID="{D9E4B6B2-D654-46FD-8DA1-2EFB611F7471}" presName="linear" presStyleCnt="0">
        <dgm:presLayoutVars>
          <dgm:dir/>
          <dgm:animLvl val="lvl"/>
          <dgm:resizeHandles val="exact"/>
        </dgm:presLayoutVars>
      </dgm:prSet>
      <dgm:spPr/>
    </dgm:pt>
    <dgm:pt modelId="{1982C4E1-1AC2-4050-B1B7-98B5C03208F0}" type="pres">
      <dgm:prSet presAssocID="{C33FDBAB-CCFC-41E9-908C-F0A7DEC703B2}" presName="parentLin" presStyleCnt="0"/>
      <dgm:spPr/>
    </dgm:pt>
    <dgm:pt modelId="{A4DD2EE5-641B-4502-8137-80847CC2E727}" type="pres">
      <dgm:prSet presAssocID="{C33FDBAB-CCFC-41E9-908C-F0A7DEC703B2}" presName="parentLeftMargin" presStyleLbl="node1" presStyleIdx="0" presStyleCnt="2"/>
      <dgm:spPr/>
    </dgm:pt>
    <dgm:pt modelId="{E832D76D-1A81-4185-BDBC-485FFE045E95}" type="pres">
      <dgm:prSet presAssocID="{C33FDBAB-CCFC-41E9-908C-F0A7DEC703B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C9A2507-9C0E-4234-8328-3AA79A3AA707}" type="pres">
      <dgm:prSet presAssocID="{C33FDBAB-CCFC-41E9-908C-F0A7DEC703B2}" presName="negativeSpace" presStyleCnt="0"/>
      <dgm:spPr/>
    </dgm:pt>
    <dgm:pt modelId="{5B5C7ADA-052A-4760-A1CF-BB60DC75A182}" type="pres">
      <dgm:prSet presAssocID="{C33FDBAB-CCFC-41E9-908C-F0A7DEC703B2}" presName="childText" presStyleLbl="conFgAcc1" presStyleIdx="0" presStyleCnt="2">
        <dgm:presLayoutVars>
          <dgm:bulletEnabled val="1"/>
        </dgm:presLayoutVars>
      </dgm:prSet>
      <dgm:spPr/>
    </dgm:pt>
    <dgm:pt modelId="{6E9466C6-D453-4A78-A325-CD673BEF4887}" type="pres">
      <dgm:prSet presAssocID="{39765C9B-E934-4175-B0EB-16D8A86BFACA}" presName="spaceBetweenRectangles" presStyleCnt="0"/>
      <dgm:spPr/>
    </dgm:pt>
    <dgm:pt modelId="{C23DF514-FA05-4B32-BFD5-64D063C10751}" type="pres">
      <dgm:prSet presAssocID="{30B20A93-38C1-4F23-A2B7-5531D7874806}" presName="parentLin" presStyleCnt="0"/>
      <dgm:spPr/>
    </dgm:pt>
    <dgm:pt modelId="{68058D3A-C60E-4FE0-ACAF-C2636F1B5080}" type="pres">
      <dgm:prSet presAssocID="{30B20A93-38C1-4F23-A2B7-5531D7874806}" presName="parentLeftMargin" presStyleLbl="node1" presStyleIdx="0" presStyleCnt="2"/>
      <dgm:spPr/>
    </dgm:pt>
    <dgm:pt modelId="{D5B1C89A-2690-4D9E-A6E5-EB6EB5C3BDB6}" type="pres">
      <dgm:prSet presAssocID="{30B20A93-38C1-4F23-A2B7-5531D787480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0964A69-88A7-4743-9F78-BC4CEE8F5376}" type="pres">
      <dgm:prSet presAssocID="{30B20A93-38C1-4F23-A2B7-5531D7874806}" presName="negativeSpace" presStyleCnt="0"/>
      <dgm:spPr/>
    </dgm:pt>
    <dgm:pt modelId="{54E09E8A-889A-411A-A600-2984410CA080}" type="pres">
      <dgm:prSet presAssocID="{30B20A93-38C1-4F23-A2B7-5531D787480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9F5B703-4EB6-4904-BDD3-2BE2D09E5B25}" type="presOf" srcId="{30B20A93-38C1-4F23-A2B7-5531D7874806}" destId="{D5B1C89A-2690-4D9E-A6E5-EB6EB5C3BDB6}" srcOrd="1" destOrd="0" presId="urn:microsoft.com/office/officeart/2005/8/layout/list1"/>
    <dgm:cxn modelId="{25AE7E0A-DC5A-48FF-8702-181714E1FF27}" srcId="{C33FDBAB-CCFC-41E9-908C-F0A7DEC703B2}" destId="{8C06C0A0-3117-4992-9970-2CF21D1EB71C}" srcOrd="3" destOrd="0" parTransId="{7EBBB99A-D3CF-48F0-9490-DE3FF22329B1}" sibTransId="{6715C4DB-38AF-47D3-90AB-8EF55C07DB2E}"/>
    <dgm:cxn modelId="{2F03C311-4B4A-4C39-BCD7-D99E16AE62C0}" type="presOf" srcId="{C33FDBAB-CCFC-41E9-908C-F0A7DEC703B2}" destId="{E832D76D-1A81-4185-BDBC-485FFE045E95}" srcOrd="1" destOrd="0" presId="urn:microsoft.com/office/officeart/2005/8/layout/list1"/>
    <dgm:cxn modelId="{0D8ABB5F-0C96-480E-91D0-D5CE72B720F9}" type="presOf" srcId="{92C46139-7E8B-48F8-A5CE-790823329400}" destId="{54E09E8A-889A-411A-A600-2984410CA080}" srcOrd="0" destOrd="2" presId="urn:microsoft.com/office/officeart/2005/8/layout/list1"/>
    <dgm:cxn modelId="{43F23B45-B959-479B-B58F-B2880D9AD30D}" type="presOf" srcId="{C33FDBAB-CCFC-41E9-908C-F0A7DEC703B2}" destId="{A4DD2EE5-641B-4502-8137-80847CC2E727}" srcOrd="0" destOrd="0" presId="urn:microsoft.com/office/officeart/2005/8/layout/list1"/>
    <dgm:cxn modelId="{43D8CD46-F6B0-49A7-9F4E-198EC97C208D}" type="presOf" srcId="{30B20A93-38C1-4F23-A2B7-5531D7874806}" destId="{68058D3A-C60E-4FE0-ACAF-C2636F1B5080}" srcOrd="0" destOrd="0" presId="urn:microsoft.com/office/officeart/2005/8/layout/list1"/>
    <dgm:cxn modelId="{C3B84C69-36D0-4F84-A782-BAFD94CBEFCF}" srcId="{D9E4B6B2-D654-46FD-8DA1-2EFB611F7471}" destId="{C33FDBAB-CCFC-41E9-908C-F0A7DEC703B2}" srcOrd="0" destOrd="0" parTransId="{7ADA2B4F-F165-4F68-B6CB-32F19FBD8FA7}" sibTransId="{39765C9B-E934-4175-B0EB-16D8A86BFACA}"/>
    <dgm:cxn modelId="{DA368978-3764-4779-BBD2-C3D39822BB61}" type="presOf" srcId="{03320640-A481-412D-950E-3F365BCEF199}" destId="{5B5C7ADA-052A-4760-A1CF-BB60DC75A182}" srcOrd="0" destOrd="0" presId="urn:microsoft.com/office/officeart/2005/8/layout/list1"/>
    <dgm:cxn modelId="{6ACB3779-A35F-47D8-9285-3490F5A4F91A}" type="presOf" srcId="{C0A74B57-75FB-419B-A8D2-BE862CAA6776}" destId="{5B5C7ADA-052A-4760-A1CF-BB60DC75A182}" srcOrd="0" destOrd="2" presId="urn:microsoft.com/office/officeart/2005/8/layout/list1"/>
    <dgm:cxn modelId="{974C5080-5D3D-4C48-8881-4C6208642B9E}" srcId="{C33FDBAB-CCFC-41E9-908C-F0A7DEC703B2}" destId="{03320640-A481-412D-950E-3F365BCEF199}" srcOrd="0" destOrd="0" parTransId="{FAB398CC-0128-4FEC-A82D-865EFFD24177}" sibTransId="{00133450-80C7-4207-8516-939A70B6B802}"/>
    <dgm:cxn modelId="{06AC6F98-475A-4ABD-8BBA-ED45210ECF32}" type="presOf" srcId="{D9E4B6B2-D654-46FD-8DA1-2EFB611F7471}" destId="{A0944B26-ED6C-4549-927A-F7ADA64F7858}" srcOrd="0" destOrd="0" presId="urn:microsoft.com/office/officeart/2005/8/layout/list1"/>
    <dgm:cxn modelId="{4040B49E-2D4E-42C3-8486-CE3932490E2C}" type="presOf" srcId="{259254DF-FF29-4D7A-9CAC-978FA94B3499}" destId="{54E09E8A-889A-411A-A600-2984410CA080}" srcOrd="0" destOrd="0" presId="urn:microsoft.com/office/officeart/2005/8/layout/list1"/>
    <dgm:cxn modelId="{1E5638AB-E7E0-4D2D-9ACE-384E38813A23}" srcId="{30B20A93-38C1-4F23-A2B7-5531D7874806}" destId="{92C46139-7E8B-48F8-A5CE-790823329400}" srcOrd="2" destOrd="0" parTransId="{0E346DC6-E136-4E2B-9A76-170EA47071BA}" sibTransId="{37C09EA2-AC46-4BBE-A598-F20179DE80CD}"/>
    <dgm:cxn modelId="{DE50B1AF-5641-4DF5-8439-FFBB9DF585B4}" srcId="{C33FDBAB-CCFC-41E9-908C-F0A7DEC703B2}" destId="{6CE2A575-5E04-430F-BEB1-87D5FDDB636D}" srcOrd="1" destOrd="0" parTransId="{1FB0FCFF-BE8E-4A70-AF7A-5F7724669C51}" sibTransId="{D234FB53-091D-45D8-956A-34BF9AE80EE4}"/>
    <dgm:cxn modelId="{B62F81B2-C06E-4F5A-8E51-8CA6238BBA1E}" type="presOf" srcId="{6CE2A575-5E04-430F-BEB1-87D5FDDB636D}" destId="{5B5C7ADA-052A-4760-A1CF-BB60DC75A182}" srcOrd="0" destOrd="1" presId="urn:microsoft.com/office/officeart/2005/8/layout/list1"/>
    <dgm:cxn modelId="{B312EABB-30F5-42C2-A717-703399A57013}" srcId="{D9E4B6B2-D654-46FD-8DA1-2EFB611F7471}" destId="{30B20A93-38C1-4F23-A2B7-5531D7874806}" srcOrd="1" destOrd="0" parTransId="{DF59E432-2B14-4D9E-A760-EC45D3F5E5D8}" sibTransId="{9214AA61-73EC-44AE-9C02-97606E861C84}"/>
    <dgm:cxn modelId="{613E48C2-0CCC-4D1B-9961-CD2B4EE76387}" srcId="{30B20A93-38C1-4F23-A2B7-5531D7874806}" destId="{9CCC35B9-0DEA-467B-8E71-F55ED9BDBD8B}" srcOrd="1" destOrd="0" parTransId="{95661239-CB6E-41AE-84AD-44BDE54E47B1}" sibTransId="{1FCB512F-A6F7-46D7-B0C6-0288941FDC0E}"/>
    <dgm:cxn modelId="{AF2D21C5-1BD7-4703-B230-44E64BC60550}" type="presOf" srcId="{9CCC35B9-0DEA-467B-8E71-F55ED9BDBD8B}" destId="{54E09E8A-889A-411A-A600-2984410CA080}" srcOrd="0" destOrd="1" presId="urn:microsoft.com/office/officeart/2005/8/layout/list1"/>
    <dgm:cxn modelId="{C07437CC-2CDB-4ABD-858E-393DC59894A1}" srcId="{C33FDBAB-CCFC-41E9-908C-F0A7DEC703B2}" destId="{C0A74B57-75FB-419B-A8D2-BE862CAA6776}" srcOrd="2" destOrd="0" parTransId="{ED898694-191C-43E5-9EEC-24FF00CBA879}" sibTransId="{9531B9E1-6EAC-4332-9214-05AA6FF9D591}"/>
    <dgm:cxn modelId="{6BA2B8CC-B85D-4C3F-A934-99F1E47862D4}" type="presOf" srcId="{8C06C0A0-3117-4992-9970-2CF21D1EB71C}" destId="{5B5C7ADA-052A-4760-A1CF-BB60DC75A182}" srcOrd="0" destOrd="3" presId="urn:microsoft.com/office/officeart/2005/8/layout/list1"/>
    <dgm:cxn modelId="{FE25E0D4-39EA-4336-AC69-E1D155DAACC5}" srcId="{30B20A93-38C1-4F23-A2B7-5531D7874806}" destId="{127D3C44-A68D-4E2D-8AFE-9045C4C8EA5C}" srcOrd="3" destOrd="0" parTransId="{5739D1FB-188B-46D2-A074-CD21BA4E5E84}" sibTransId="{E1EB9E75-9C62-4DD6-BBD4-86532305FD78}"/>
    <dgm:cxn modelId="{9CE3EBDA-1AAE-404B-AB26-28580EE554E5}" srcId="{30B20A93-38C1-4F23-A2B7-5531D7874806}" destId="{259254DF-FF29-4D7A-9CAC-978FA94B3499}" srcOrd="0" destOrd="0" parTransId="{DDDD7A71-09FE-4199-AA45-28639D5317ED}" sibTransId="{D1CFD45B-32FC-4360-B45B-DACB21CEEFDD}"/>
    <dgm:cxn modelId="{5D4D69E4-85A9-4F54-B1BD-AD6372F0A45E}" type="presOf" srcId="{127D3C44-A68D-4E2D-8AFE-9045C4C8EA5C}" destId="{54E09E8A-889A-411A-A600-2984410CA080}" srcOrd="0" destOrd="3" presId="urn:microsoft.com/office/officeart/2005/8/layout/list1"/>
    <dgm:cxn modelId="{D0A1B821-882A-4AD8-9C45-5D569CF43E31}" type="presParOf" srcId="{A0944B26-ED6C-4549-927A-F7ADA64F7858}" destId="{1982C4E1-1AC2-4050-B1B7-98B5C03208F0}" srcOrd="0" destOrd="0" presId="urn:microsoft.com/office/officeart/2005/8/layout/list1"/>
    <dgm:cxn modelId="{43A756A6-DD6D-48C7-86A8-130075D83237}" type="presParOf" srcId="{1982C4E1-1AC2-4050-B1B7-98B5C03208F0}" destId="{A4DD2EE5-641B-4502-8137-80847CC2E727}" srcOrd="0" destOrd="0" presId="urn:microsoft.com/office/officeart/2005/8/layout/list1"/>
    <dgm:cxn modelId="{98CC61EB-5A3E-4A69-9DDE-57F45FFC030D}" type="presParOf" srcId="{1982C4E1-1AC2-4050-B1B7-98B5C03208F0}" destId="{E832D76D-1A81-4185-BDBC-485FFE045E95}" srcOrd="1" destOrd="0" presId="urn:microsoft.com/office/officeart/2005/8/layout/list1"/>
    <dgm:cxn modelId="{976C3001-597D-4B85-9C5E-3D73AF6C9219}" type="presParOf" srcId="{A0944B26-ED6C-4549-927A-F7ADA64F7858}" destId="{6C9A2507-9C0E-4234-8328-3AA79A3AA707}" srcOrd="1" destOrd="0" presId="urn:microsoft.com/office/officeart/2005/8/layout/list1"/>
    <dgm:cxn modelId="{DDA8DEBA-A674-4FD8-B2EF-887363097D85}" type="presParOf" srcId="{A0944B26-ED6C-4549-927A-F7ADA64F7858}" destId="{5B5C7ADA-052A-4760-A1CF-BB60DC75A182}" srcOrd="2" destOrd="0" presId="urn:microsoft.com/office/officeart/2005/8/layout/list1"/>
    <dgm:cxn modelId="{A2524F81-D443-499F-8904-19252AA6581F}" type="presParOf" srcId="{A0944B26-ED6C-4549-927A-F7ADA64F7858}" destId="{6E9466C6-D453-4A78-A325-CD673BEF4887}" srcOrd="3" destOrd="0" presId="urn:microsoft.com/office/officeart/2005/8/layout/list1"/>
    <dgm:cxn modelId="{8EED3DB1-0E98-49FB-BD92-DE26260C13F5}" type="presParOf" srcId="{A0944B26-ED6C-4549-927A-F7ADA64F7858}" destId="{C23DF514-FA05-4B32-BFD5-64D063C10751}" srcOrd="4" destOrd="0" presId="urn:microsoft.com/office/officeart/2005/8/layout/list1"/>
    <dgm:cxn modelId="{758125CC-AA97-4A63-B927-24F6C4D64DAA}" type="presParOf" srcId="{C23DF514-FA05-4B32-BFD5-64D063C10751}" destId="{68058D3A-C60E-4FE0-ACAF-C2636F1B5080}" srcOrd="0" destOrd="0" presId="urn:microsoft.com/office/officeart/2005/8/layout/list1"/>
    <dgm:cxn modelId="{440BA41E-474A-40D3-AD98-50205FF462E1}" type="presParOf" srcId="{C23DF514-FA05-4B32-BFD5-64D063C10751}" destId="{D5B1C89A-2690-4D9E-A6E5-EB6EB5C3BDB6}" srcOrd="1" destOrd="0" presId="urn:microsoft.com/office/officeart/2005/8/layout/list1"/>
    <dgm:cxn modelId="{A2BDF48B-B46D-4C56-BC80-C1E655185052}" type="presParOf" srcId="{A0944B26-ED6C-4549-927A-F7ADA64F7858}" destId="{B0964A69-88A7-4743-9F78-BC4CEE8F5376}" srcOrd="5" destOrd="0" presId="urn:microsoft.com/office/officeart/2005/8/layout/list1"/>
    <dgm:cxn modelId="{2CDA87B8-C89A-4052-A05A-FE4FB34A159B}" type="presParOf" srcId="{A0944B26-ED6C-4549-927A-F7ADA64F7858}" destId="{54E09E8A-889A-411A-A600-2984410CA08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E4B6B2-D654-46FD-8DA1-2EFB611F747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33FDBAB-CCFC-41E9-908C-F0A7DEC703B2}">
      <dgm:prSet phldrT="[文本]" custT="1"/>
      <dgm:spPr/>
      <dgm:t>
        <a:bodyPr/>
        <a:lstStyle/>
        <a:p>
          <a:r>
            <a: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32</a:t>
          </a: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位无符号数</a:t>
          </a:r>
        </a:p>
      </dgm:t>
    </dgm:pt>
    <dgm:pt modelId="{7ADA2B4F-F165-4F68-B6CB-32F19FBD8FA7}" type="parTrans" cxnId="{C3B84C69-36D0-4F84-A782-BAFD94CBEFCF}">
      <dgm:prSet/>
      <dgm:spPr/>
      <dgm:t>
        <a:bodyPr/>
        <a:lstStyle/>
        <a:p>
          <a:endParaRPr lang="zh-CN" altLang="en-US" sz="1600"/>
        </a:p>
      </dgm:t>
    </dgm:pt>
    <dgm:pt modelId="{39765C9B-E934-4175-B0EB-16D8A86BFACA}" type="sibTrans" cxnId="{C3B84C69-36D0-4F84-A782-BAFD94CBEFCF}">
      <dgm:prSet/>
      <dgm:spPr/>
      <dgm:t>
        <a:bodyPr/>
        <a:lstStyle/>
        <a:p>
          <a:endParaRPr lang="zh-CN" altLang="en-US" sz="1600"/>
        </a:p>
      </dgm:t>
    </dgm:pt>
    <dgm:pt modelId="{30B20A93-38C1-4F23-A2B7-5531D7874806}">
      <dgm:prSet phldrT="[文本]" custT="1"/>
      <dgm:spPr/>
      <dgm:t>
        <a:bodyPr/>
        <a:lstStyle/>
        <a:p>
          <a:r>
            <a:rPr lang="en-US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32</a:t>
          </a:r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位有符号数</a:t>
          </a:r>
        </a:p>
      </dgm:t>
    </dgm:pt>
    <dgm:pt modelId="{DF59E432-2B14-4D9E-A760-EC45D3F5E5D8}" type="parTrans" cxnId="{B312EABB-30F5-42C2-A717-703399A57013}">
      <dgm:prSet/>
      <dgm:spPr/>
      <dgm:t>
        <a:bodyPr/>
        <a:lstStyle/>
        <a:p>
          <a:endParaRPr lang="zh-CN" altLang="en-US" sz="1600"/>
        </a:p>
      </dgm:t>
    </dgm:pt>
    <dgm:pt modelId="{9214AA61-73EC-44AE-9C02-97606E861C84}" type="sibTrans" cxnId="{B312EABB-30F5-42C2-A717-703399A57013}">
      <dgm:prSet/>
      <dgm:spPr/>
      <dgm:t>
        <a:bodyPr/>
        <a:lstStyle/>
        <a:p>
          <a:endParaRPr lang="zh-CN" altLang="en-US" sz="1600"/>
        </a:p>
      </dgm:t>
    </dgm:pt>
    <dgm:pt modelId="{BAFDC9C7-2685-47BE-A68E-7A3BCCAB10DD}">
      <dgm:prSet phldrT="[文本]" custT="1"/>
      <dgm:spPr/>
      <dgm:t>
        <a:bodyPr/>
        <a:lstStyle/>
        <a:p>
          <a:endParaRPr lang="zh-CN" altLang="en-US" sz="2000" dirty="0"/>
        </a:p>
      </dgm:t>
    </dgm:pt>
    <dgm:pt modelId="{52DAAD49-C662-4663-8F30-F12122DFBDE8}" type="parTrans" cxnId="{665FBEF9-F0B5-4790-A160-2907F0030B07}">
      <dgm:prSet/>
      <dgm:spPr/>
      <dgm:t>
        <a:bodyPr/>
        <a:lstStyle/>
        <a:p>
          <a:endParaRPr lang="zh-CN" altLang="en-US" sz="1600"/>
        </a:p>
      </dgm:t>
    </dgm:pt>
    <dgm:pt modelId="{C2C76B8A-C3CF-45ED-9446-F3743EB4F0BA}" type="sibTrans" cxnId="{665FBEF9-F0B5-4790-A160-2907F0030B07}">
      <dgm:prSet/>
      <dgm:spPr/>
      <dgm:t>
        <a:bodyPr/>
        <a:lstStyle/>
        <a:p>
          <a:endParaRPr lang="zh-CN" altLang="en-US" sz="1600"/>
        </a:p>
      </dgm:t>
    </dgm:pt>
    <dgm:pt modelId="{8C06C0A0-3117-4992-9970-2CF21D1EB71C}">
      <dgm:prSet phldrT="[文本]" custT="1"/>
      <dgm:spPr/>
      <dgm:t>
        <a:bodyPr/>
        <a:lstStyle/>
        <a:p>
          <a:endParaRPr lang="zh-CN" altLang="en-US" sz="2000" dirty="0"/>
        </a:p>
      </dgm:t>
    </dgm:pt>
    <dgm:pt modelId="{7EBBB99A-D3CF-48F0-9490-DE3FF22329B1}" type="parTrans" cxnId="{25AE7E0A-DC5A-48FF-8702-181714E1FF27}">
      <dgm:prSet/>
      <dgm:spPr/>
      <dgm:t>
        <a:bodyPr/>
        <a:lstStyle/>
        <a:p>
          <a:endParaRPr lang="zh-CN" altLang="en-US" sz="1600"/>
        </a:p>
      </dgm:t>
    </dgm:pt>
    <dgm:pt modelId="{6715C4DB-38AF-47D3-90AB-8EF55C07DB2E}" type="sibTrans" cxnId="{25AE7E0A-DC5A-48FF-8702-181714E1FF27}">
      <dgm:prSet/>
      <dgm:spPr/>
      <dgm:t>
        <a:bodyPr/>
        <a:lstStyle/>
        <a:p>
          <a:endParaRPr lang="zh-CN" altLang="en-US" sz="1600"/>
        </a:p>
      </dgm:t>
    </dgm:pt>
    <dgm:pt modelId="{C0A74B57-75FB-419B-A8D2-BE862CAA6776}">
      <dgm:prSet phldrT="[文本]" custT="1"/>
      <dgm:spPr/>
      <dgm:t>
        <a:bodyPr/>
        <a:lstStyle/>
        <a:p>
          <a:endParaRPr lang="zh-CN" altLang="en-US" sz="2000" dirty="0"/>
        </a:p>
      </dgm:t>
    </dgm:pt>
    <dgm:pt modelId="{ED898694-191C-43E5-9EEC-24FF00CBA879}" type="parTrans" cxnId="{C07437CC-2CDB-4ABD-858E-393DC59894A1}">
      <dgm:prSet/>
      <dgm:spPr/>
      <dgm:t>
        <a:bodyPr/>
        <a:lstStyle/>
        <a:p>
          <a:endParaRPr lang="zh-CN" altLang="en-US" sz="1600"/>
        </a:p>
      </dgm:t>
    </dgm:pt>
    <dgm:pt modelId="{9531B9E1-6EAC-4332-9214-05AA6FF9D591}" type="sibTrans" cxnId="{C07437CC-2CDB-4ABD-858E-393DC59894A1}">
      <dgm:prSet/>
      <dgm:spPr/>
      <dgm:t>
        <a:bodyPr/>
        <a:lstStyle/>
        <a:p>
          <a:endParaRPr lang="zh-CN" altLang="en-US" sz="1600"/>
        </a:p>
      </dgm:t>
    </dgm:pt>
    <dgm:pt modelId="{9CCC35B9-0DEA-467B-8E71-F55ED9BDBD8B}">
      <dgm:prSet phldrT="[文本]" custT="1"/>
      <dgm:spPr/>
      <dgm:t>
        <a:bodyPr/>
        <a:lstStyle/>
        <a:p>
          <a:endParaRPr lang="zh-CN" altLang="en-US" sz="2000" dirty="0"/>
        </a:p>
      </dgm:t>
    </dgm:pt>
    <dgm:pt modelId="{95661239-CB6E-41AE-84AD-44BDE54E47B1}" type="parTrans" cxnId="{613E48C2-0CCC-4D1B-9961-CD2B4EE76387}">
      <dgm:prSet/>
      <dgm:spPr/>
      <dgm:t>
        <a:bodyPr/>
        <a:lstStyle/>
        <a:p>
          <a:endParaRPr lang="zh-CN" altLang="en-US" sz="1600"/>
        </a:p>
      </dgm:t>
    </dgm:pt>
    <dgm:pt modelId="{1FCB512F-A6F7-46D7-B0C6-0288941FDC0E}" type="sibTrans" cxnId="{613E48C2-0CCC-4D1B-9961-CD2B4EE76387}">
      <dgm:prSet/>
      <dgm:spPr/>
      <dgm:t>
        <a:bodyPr/>
        <a:lstStyle/>
        <a:p>
          <a:endParaRPr lang="zh-CN" altLang="en-US" sz="1600"/>
        </a:p>
      </dgm:t>
    </dgm:pt>
    <dgm:pt modelId="{03320640-A481-412D-950E-3F365BCEF199}">
      <dgm:prSet phldrT="[文本]" custT="1"/>
      <dgm:spPr/>
      <dgm:t>
        <a:bodyPr/>
        <a:lstStyle/>
        <a:p>
          <a:endParaRPr lang="zh-CN" altLang="en-US" sz="2000" dirty="0"/>
        </a:p>
      </dgm:t>
    </dgm:pt>
    <dgm:pt modelId="{FAB398CC-0128-4FEC-A82D-865EFFD24177}" type="parTrans" cxnId="{974C5080-5D3D-4C48-8881-4C6208642B9E}">
      <dgm:prSet/>
      <dgm:spPr/>
      <dgm:t>
        <a:bodyPr/>
        <a:lstStyle/>
        <a:p>
          <a:endParaRPr lang="zh-CN" altLang="en-US" sz="1600"/>
        </a:p>
      </dgm:t>
    </dgm:pt>
    <dgm:pt modelId="{00133450-80C7-4207-8516-939A70B6B802}" type="sibTrans" cxnId="{974C5080-5D3D-4C48-8881-4C6208642B9E}">
      <dgm:prSet/>
      <dgm:spPr/>
      <dgm:t>
        <a:bodyPr/>
        <a:lstStyle/>
        <a:p>
          <a:endParaRPr lang="zh-CN" altLang="en-US" sz="1600"/>
        </a:p>
      </dgm:t>
    </dgm:pt>
    <dgm:pt modelId="{92C46139-7E8B-48F8-A5CE-790823329400}">
      <dgm:prSet phldrT="[文本]" custT="1"/>
      <dgm:spPr/>
      <dgm:t>
        <a:bodyPr/>
        <a:lstStyle/>
        <a:p>
          <a:endParaRPr lang="zh-CN" altLang="en-US" sz="2000" dirty="0"/>
        </a:p>
      </dgm:t>
    </dgm:pt>
    <dgm:pt modelId="{0E346DC6-E136-4E2B-9A76-170EA47071BA}" type="parTrans" cxnId="{1E5638AB-E7E0-4D2D-9ACE-384E38813A23}">
      <dgm:prSet/>
      <dgm:spPr/>
      <dgm:t>
        <a:bodyPr/>
        <a:lstStyle/>
        <a:p>
          <a:endParaRPr lang="zh-CN" altLang="en-US" sz="1600"/>
        </a:p>
      </dgm:t>
    </dgm:pt>
    <dgm:pt modelId="{37C09EA2-AC46-4BBE-A598-F20179DE80CD}" type="sibTrans" cxnId="{1E5638AB-E7E0-4D2D-9ACE-384E38813A23}">
      <dgm:prSet/>
      <dgm:spPr/>
      <dgm:t>
        <a:bodyPr/>
        <a:lstStyle/>
        <a:p>
          <a:endParaRPr lang="zh-CN" altLang="en-US" sz="1600"/>
        </a:p>
      </dgm:t>
    </dgm:pt>
    <dgm:pt modelId="{09134F99-EF76-4099-8913-66D819498FA6}">
      <dgm:prSet phldrT="[文本]" custT="1"/>
      <dgm:spPr/>
      <dgm:t>
        <a:bodyPr/>
        <a:lstStyle/>
        <a:p>
          <a:endParaRPr lang="zh-CN" altLang="en-US" sz="2000" dirty="0"/>
        </a:p>
      </dgm:t>
    </dgm:pt>
    <dgm:pt modelId="{10B6A888-90E9-4741-B2ED-D0881DE7B8B6}" type="parTrans" cxnId="{66D3F8DA-B168-4FA3-A61C-8FECB63377E0}">
      <dgm:prSet/>
      <dgm:spPr/>
      <dgm:t>
        <a:bodyPr/>
        <a:lstStyle/>
        <a:p>
          <a:endParaRPr lang="zh-CN" altLang="en-US"/>
        </a:p>
      </dgm:t>
    </dgm:pt>
    <dgm:pt modelId="{4D05A658-E96C-4E73-8E4A-D50B422BACC1}" type="sibTrans" cxnId="{66D3F8DA-B168-4FA3-A61C-8FECB63377E0}">
      <dgm:prSet/>
      <dgm:spPr/>
      <dgm:t>
        <a:bodyPr/>
        <a:lstStyle/>
        <a:p>
          <a:endParaRPr lang="zh-CN" altLang="en-US"/>
        </a:p>
      </dgm:t>
    </dgm:pt>
    <dgm:pt modelId="{259254DF-FF29-4D7A-9CAC-978FA94B3499}">
      <dgm:prSet phldrT="[文本]" custT="1"/>
      <dgm:spPr/>
      <dgm:t>
        <a:bodyPr/>
        <a:lstStyle/>
        <a:p>
          <a:endParaRPr lang="zh-CN" altLang="en-US" sz="2000" dirty="0"/>
        </a:p>
      </dgm:t>
    </dgm:pt>
    <dgm:pt modelId="{DDDD7A71-09FE-4199-AA45-28639D5317ED}" type="parTrans" cxnId="{9CE3EBDA-1AAE-404B-AB26-28580EE554E5}">
      <dgm:prSet/>
      <dgm:spPr/>
      <dgm:t>
        <a:bodyPr/>
        <a:lstStyle/>
        <a:p>
          <a:endParaRPr lang="zh-CN" altLang="en-US"/>
        </a:p>
      </dgm:t>
    </dgm:pt>
    <dgm:pt modelId="{D1CFD45B-32FC-4360-B45B-DACB21CEEFDD}" type="sibTrans" cxnId="{9CE3EBDA-1AAE-404B-AB26-28580EE554E5}">
      <dgm:prSet/>
      <dgm:spPr/>
      <dgm:t>
        <a:bodyPr/>
        <a:lstStyle/>
        <a:p>
          <a:endParaRPr lang="zh-CN" altLang="en-US"/>
        </a:p>
      </dgm:t>
    </dgm:pt>
    <dgm:pt modelId="{A0944B26-ED6C-4549-927A-F7ADA64F7858}" type="pres">
      <dgm:prSet presAssocID="{D9E4B6B2-D654-46FD-8DA1-2EFB611F7471}" presName="linear" presStyleCnt="0">
        <dgm:presLayoutVars>
          <dgm:dir/>
          <dgm:animLvl val="lvl"/>
          <dgm:resizeHandles val="exact"/>
        </dgm:presLayoutVars>
      </dgm:prSet>
      <dgm:spPr/>
    </dgm:pt>
    <dgm:pt modelId="{1982C4E1-1AC2-4050-B1B7-98B5C03208F0}" type="pres">
      <dgm:prSet presAssocID="{C33FDBAB-CCFC-41E9-908C-F0A7DEC703B2}" presName="parentLin" presStyleCnt="0"/>
      <dgm:spPr/>
    </dgm:pt>
    <dgm:pt modelId="{A4DD2EE5-641B-4502-8137-80847CC2E727}" type="pres">
      <dgm:prSet presAssocID="{C33FDBAB-CCFC-41E9-908C-F0A7DEC703B2}" presName="parentLeftMargin" presStyleLbl="node1" presStyleIdx="0" presStyleCnt="2"/>
      <dgm:spPr/>
    </dgm:pt>
    <dgm:pt modelId="{E832D76D-1A81-4185-BDBC-485FFE045E95}" type="pres">
      <dgm:prSet presAssocID="{C33FDBAB-CCFC-41E9-908C-F0A7DEC703B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C9A2507-9C0E-4234-8328-3AA79A3AA707}" type="pres">
      <dgm:prSet presAssocID="{C33FDBAB-CCFC-41E9-908C-F0A7DEC703B2}" presName="negativeSpace" presStyleCnt="0"/>
      <dgm:spPr/>
    </dgm:pt>
    <dgm:pt modelId="{5B5C7ADA-052A-4760-A1CF-BB60DC75A182}" type="pres">
      <dgm:prSet presAssocID="{C33FDBAB-CCFC-41E9-908C-F0A7DEC703B2}" presName="childText" presStyleLbl="conFgAcc1" presStyleIdx="0" presStyleCnt="2" custLinFactNeighborX="-5988" custLinFactNeighborY="59583">
        <dgm:presLayoutVars>
          <dgm:bulletEnabled val="1"/>
        </dgm:presLayoutVars>
      </dgm:prSet>
      <dgm:spPr/>
    </dgm:pt>
    <dgm:pt modelId="{6E9466C6-D453-4A78-A325-CD673BEF4887}" type="pres">
      <dgm:prSet presAssocID="{39765C9B-E934-4175-B0EB-16D8A86BFACA}" presName="spaceBetweenRectangles" presStyleCnt="0"/>
      <dgm:spPr/>
    </dgm:pt>
    <dgm:pt modelId="{C23DF514-FA05-4B32-BFD5-64D063C10751}" type="pres">
      <dgm:prSet presAssocID="{30B20A93-38C1-4F23-A2B7-5531D7874806}" presName="parentLin" presStyleCnt="0"/>
      <dgm:spPr/>
    </dgm:pt>
    <dgm:pt modelId="{68058D3A-C60E-4FE0-ACAF-C2636F1B5080}" type="pres">
      <dgm:prSet presAssocID="{30B20A93-38C1-4F23-A2B7-5531D7874806}" presName="parentLeftMargin" presStyleLbl="node1" presStyleIdx="0" presStyleCnt="2"/>
      <dgm:spPr/>
    </dgm:pt>
    <dgm:pt modelId="{D5B1C89A-2690-4D9E-A6E5-EB6EB5C3BDB6}" type="pres">
      <dgm:prSet presAssocID="{30B20A93-38C1-4F23-A2B7-5531D787480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0964A69-88A7-4743-9F78-BC4CEE8F5376}" type="pres">
      <dgm:prSet presAssocID="{30B20A93-38C1-4F23-A2B7-5531D7874806}" presName="negativeSpace" presStyleCnt="0"/>
      <dgm:spPr/>
    </dgm:pt>
    <dgm:pt modelId="{54E09E8A-889A-411A-A600-2984410CA080}" type="pres">
      <dgm:prSet presAssocID="{30B20A93-38C1-4F23-A2B7-5531D787480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9F5B703-4EB6-4904-BDD3-2BE2D09E5B25}" type="presOf" srcId="{30B20A93-38C1-4F23-A2B7-5531D7874806}" destId="{D5B1C89A-2690-4D9E-A6E5-EB6EB5C3BDB6}" srcOrd="1" destOrd="0" presId="urn:microsoft.com/office/officeart/2005/8/layout/list1"/>
    <dgm:cxn modelId="{25AE7E0A-DC5A-48FF-8702-181714E1FF27}" srcId="{C33FDBAB-CCFC-41E9-908C-F0A7DEC703B2}" destId="{8C06C0A0-3117-4992-9970-2CF21D1EB71C}" srcOrd="3" destOrd="0" parTransId="{7EBBB99A-D3CF-48F0-9490-DE3FF22329B1}" sibTransId="{6715C4DB-38AF-47D3-90AB-8EF55C07DB2E}"/>
    <dgm:cxn modelId="{2F03C311-4B4A-4C39-BCD7-D99E16AE62C0}" type="presOf" srcId="{C33FDBAB-CCFC-41E9-908C-F0A7DEC703B2}" destId="{E832D76D-1A81-4185-BDBC-485FFE045E95}" srcOrd="1" destOrd="0" presId="urn:microsoft.com/office/officeart/2005/8/layout/list1"/>
    <dgm:cxn modelId="{0D8ABB5F-0C96-480E-91D0-D5CE72B720F9}" type="presOf" srcId="{92C46139-7E8B-48F8-A5CE-790823329400}" destId="{54E09E8A-889A-411A-A600-2984410CA080}" srcOrd="0" destOrd="2" presId="urn:microsoft.com/office/officeart/2005/8/layout/list1"/>
    <dgm:cxn modelId="{43F23B45-B959-479B-B58F-B2880D9AD30D}" type="presOf" srcId="{C33FDBAB-CCFC-41E9-908C-F0A7DEC703B2}" destId="{A4DD2EE5-641B-4502-8137-80847CC2E727}" srcOrd="0" destOrd="0" presId="urn:microsoft.com/office/officeart/2005/8/layout/list1"/>
    <dgm:cxn modelId="{43D8CD46-F6B0-49A7-9F4E-198EC97C208D}" type="presOf" srcId="{30B20A93-38C1-4F23-A2B7-5531D7874806}" destId="{68058D3A-C60E-4FE0-ACAF-C2636F1B5080}" srcOrd="0" destOrd="0" presId="urn:microsoft.com/office/officeart/2005/8/layout/list1"/>
    <dgm:cxn modelId="{0FF3F047-BA18-4519-A2C4-3B8B705EC926}" type="presOf" srcId="{BAFDC9C7-2685-47BE-A68E-7A3BCCAB10DD}" destId="{54E09E8A-889A-411A-A600-2984410CA080}" srcOrd="0" destOrd="3" presId="urn:microsoft.com/office/officeart/2005/8/layout/list1"/>
    <dgm:cxn modelId="{C3B84C69-36D0-4F84-A782-BAFD94CBEFCF}" srcId="{D9E4B6B2-D654-46FD-8DA1-2EFB611F7471}" destId="{C33FDBAB-CCFC-41E9-908C-F0A7DEC703B2}" srcOrd="0" destOrd="0" parTransId="{7ADA2B4F-F165-4F68-B6CB-32F19FBD8FA7}" sibTransId="{39765C9B-E934-4175-B0EB-16D8A86BFACA}"/>
    <dgm:cxn modelId="{DA368978-3764-4779-BBD2-C3D39822BB61}" type="presOf" srcId="{03320640-A481-412D-950E-3F365BCEF199}" destId="{5B5C7ADA-052A-4760-A1CF-BB60DC75A182}" srcOrd="0" destOrd="0" presId="urn:microsoft.com/office/officeart/2005/8/layout/list1"/>
    <dgm:cxn modelId="{6ACB3779-A35F-47D8-9285-3490F5A4F91A}" type="presOf" srcId="{C0A74B57-75FB-419B-A8D2-BE862CAA6776}" destId="{5B5C7ADA-052A-4760-A1CF-BB60DC75A182}" srcOrd="0" destOrd="2" presId="urn:microsoft.com/office/officeart/2005/8/layout/list1"/>
    <dgm:cxn modelId="{974C5080-5D3D-4C48-8881-4C6208642B9E}" srcId="{C33FDBAB-CCFC-41E9-908C-F0A7DEC703B2}" destId="{03320640-A481-412D-950E-3F365BCEF199}" srcOrd="0" destOrd="0" parTransId="{FAB398CC-0128-4FEC-A82D-865EFFD24177}" sibTransId="{00133450-80C7-4207-8516-939A70B6B802}"/>
    <dgm:cxn modelId="{06AC6F98-475A-4ABD-8BBA-ED45210ECF32}" type="presOf" srcId="{D9E4B6B2-D654-46FD-8DA1-2EFB611F7471}" destId="{A0944B26-ED6C-4549-927A-F7ADA64F7858}" srcOrd="0" destOrd="0" presId="urn:microsoft.com/office/officeart/2005/8/layout/list1"/>
    <dgm:cxn modelId="{4040B49E-2D4E-42C3-8486-CE3932490E2C}" type="presOf" srcId="{259254DF-FF29-4D7A-9CAC-978FA94B3499}" destId="{54E09E8A-889A-411A-A600-2984410CA080}" srcOrd="0" destOrd="0" presId="urn:microsoft.com/office/officeart/2005/8/layout/list1"/>
    <dgm:cxn modelId="{1E5638AB-E7E0-4D2D-9ACE-384E38813A23}" srcId="{30B20A93-38C1-4F23-A2B7-5531D7874806}" destId="{92C46139-7E8B-48F8-A5CE-790823329400}" srcOrd="2" destOrd="0" parTransId="{0E346DC6-E136-4E2B-9A76-170EA47071BA}" sibTransId="{37C09EA2-AC46-4BBE-A598-F20179DE80CD}"/>
    <dgm:cxn modelId="{C4B4EBB5-48BC-4ECE-BFBD-FAD984631F43}" type="presOf" srcId="{09134F99-EF76-4099-8913-66D819498FA6}" destId="{5B5C7ADA-052A-4760-A1CF-BB60DC75A182}" srcOrd="0" destOrd="1" presId="urn:microsoft.com/office/officeart/2005/8/layout/list1"/>
    <dgm:cxn modelId="{B312EABB-30F5-42C2-A717-703399A57013}" srcId="{D9E4B6B2-D654-46FD-8DA1-2EFB611F7471}" destId="{30B20A93-38C1-4F23-A2B7-5531D7874806}" srcOrd="1" destOrd="0" parTransId="{DF59E432-2B14-4D9E-A760-EC45D3F5E5D8}" sibTransId="{9214AA61-73EC-44AE-9C02-97606E861C84}"/>
    <dgm:cxn modelId="{613E48C2-0CCC-4D1B-9961-CD2B4EE76387}" srcId="{30B20A93-38C1-4F23-A2B7-5531D7874806}" destId="{9CCC35B9-0DEA-467B-8E71-F55ED9BDBD8B}" srcOrd="1" destOrd="0" parTransId="{95661239-CB6E-41AE-84AD-44BDE54E47B1}" sibTransId="{1FCB512F-A6F7-46D7-B0C6-0288941FDC0E}"/>
    <dgm:cxn modelId="{AF2D21C5-1BD7-4703-B230-44E64BC60550}" type="presOf" srcId="{9CCC35B9-0DEA-467B-8E71-F55ED9BDBD8B}" destId="{54E09E8A-889A-411A-A600-2984410CA080}" srcOrd="0" destOrd="1" presId="urn:microsoft.com/office/officeart/2005/8/layout/list1"/>
    <dgm:cxn modelId="{C07437CC-2CDB-4ABD-858E-393DC59894A1}" srcId="{C33FDBAB-CCFC-41E9-908C-F0A7DEC703B2}" destId="{C0A74B57-75FB-419B-A8D2-BE862CAA6776}" srcOrd="2" destOrd="0" parTransId="{ED898694-191C-43E5-9EEC-24FF00CBA879}" sibTransId="{9531B9E1-6EAC-4332-9214-05AA6FF9D591}"/>
    <dgm:cxn modelId="{6BA2B8CC-B85D-4C3F-A934-99F1E47862D4}" type="presOf" srcId="{8C06C0A0-3117-4992-9970-2CF21D1EB71C}" destId="{5B5C7ADA-052A-4760-A1CF-BB60DC75A182}" srcOrd="0" destOrd="3" presId="urn:microsoft.com/office/officeart/2005/8/layout/list1"/>
    <dgm:cxn modelId="{9CE3EBDA-1AAE-404B-AB26-28580EE554E5}" srcId="{30B20A93-38C1-4F23-A2B7-5531D7874806}" destId="{259254DF-FF29-4D7A-9CAC-978FA94B3499}" srcOrd="0" destOrd="0" parTransId="{DDDD7A71-09FE-4199-AA45-28639D5317ED}" sibTransId="{D1CFD45B-32FC-4360-B45B-DACB21CEEFDD}"/>
    <dgm:cxn modelId="{66D3F8DA-B168-4FA3-A61C-8FECB63377E0}" srcId="{C33FDBAB-CCFC-41E9-908C-F0A7DEC703B2}" destId="{09134F99-EF76-4099-8913-66D819498FA6}" srcOrd="1" destOrd="0" parTransId="{10B6A888-90E9-4741-B2ED-D0881DE7B8B6}" sibTransId="{4D05A658-E96C-4E73-8E4A-D50B422BACC1}"/>
    <dgm:cxn modelId="{665FBEF9-F0B5-4790-A160-2907F0030B07}" srcId="{30B20A93-38C1-4F23-A2B7-5531D7874806}" destId="{BAFDC9C7-2685-47BE-A68E-7A3BCCAB10DD}" srcOrd="3" destOrd="0" parTransId="{52DAAD49-C662-4663-8F30-F12122DFBDE8}" sibTransId="{C2C76B8A-C3CF-45ED-9446-F3743EB4F0BA}"/>
    <dgm:cxn modelId="{D0A1B821-882A-4AD8-9C45-5D569CF43E31}" type="presParOf" srcId="{A0944B26-ED6C-4549-927A-F7ADA64F7858}" destId="{1982C4E1-1AC2-4050-B1B7-98B5C03208F0}" srcOrd="0" destOrd="0" presId="urn:microsoft.com/office/officeart/2005/8/layout/list1"/>
    <dgm:cxn modelId="{43A756A6-DD6D-48C7-86A8-130075D83237}" type="presParOf" srcId="{1982C4E1-1AC2-4050-B1B7-98B5C03208F0}" destId="{A4DD2EE5-641B-4502-8137-80847CC2E727}" srcOrd="0" destOrd="0" presId="urn:microsoft.com/office/officeart/2005/8/layout/list1"/>
    <dgm:cxn modelId="{98CC61EB-5A3E-4A69-9DDE-57F45FFC030D}" type="presParOf" srcId="{1982C4E1-1AC2-4050-B1B7-98B5C03208F0}" destId="{E832D76D-1A81-4185-BDBC-485FFE045E95}" srcOrd="1" destOrd="0" presId="urn:microsoft.com/office/officeart/2005/8/layout/list1"/>
    <dgm:cxn modelId="{976C3001-597D-4B85-9C5E-3D73AF6C9219}" type="presParOf" srcId="{A0944B26-ED6C-4549-927A-F7ADA64F7858}" destId="{6C9A2507-9C0E-4234-8328-3AA79A3AA707}" srcOrd="1" destOrd="0" presId="urn:microsoft.com/office/officeart/2005/8/layout/list1"/>
    <dgm:cxn modelId="{DDA8DEBA-A674-4FD8-B2EF-887363097D85}" type="presParOf" srcId="{A0944B26-ED6C-4549-927A-F7ADA64F7858}" destId="{5B5C7ADA-052A-4760-A1CF-BB60DC75A182}" srcOrd="2" destOrd="0" presId="urn:microsoft.com/office/officeart/2005/8/layout/list1"/>
    <dgm:cxn modelId="{A2524F81-D443-499F-8904-19252AA6581F}" type="presParOf" srcId="{A0944B26-ED6C-4549-927A-F7ADA64F7858}" destId="{6E9466C6-D453-4A78-A325-CD673BEF4887}" srcOrd="3" destOrd="0" presId="urn:microsoft.com/office/officeart/2005/8/layout/list1"/>
    <dgm:cxn modelId="{8EED3DB1-0E98-49FB-BD92-DE26260C13F5}" type="presParOf" srcId="{A0944B26-ED6C-4549-927A-F7ADA64F7858}" destId="{C23DF514-FA05-4B32-BFD5-64D063C10751}" srcOrd="4" destOrd="0" presId="urn:microsoft.com/office/officeart/2005/8/layout/list1"/>
    <dgm:cxn modelId="{758125CC-AA97-4A63-B927-24F6C4D64DAA}" type="presParOf" srcId="{C23DF514-FA05-4B32-BFD5-64D063C10751}" destId="{68058D3A-C60E-4FE0-ACAF-C2636F1B5080}" srcOrd="0" destOrd="0" presId="urn:microsoft.com/office/officeart/2005/8/layout/list1"/>
    <dgm:cxn modelId="{440BA41E-474A-40D3-AD98-50205FF462E1}" type="presParOf" srcId="{C23DF514-FA05-4B32-BFD5-64D063C10751}" destId="{D5B1C89A-2690-4D9E-A6E5-EB6EB5C3BDB6}" srcOrd="1" destOrd="0" presId="urn:microsoft.com/office/officeart/2005/8/layout/list1"/>
    <dgm:cxn modelId="{A2BDF48B-B46D-4C56-BC80-C1E655185052}" type="presParOf" srcId="{A0944B26-ED6C-4549-927A-F7ADA64F7858}" destId="{B0964A69-88A7-4743-9F78-BC4CEE8F5376}" srcOrd="5" destOrd="0" presId="urn:microsoft.com/office/officeart/2005/8/layout/list1"/>
    <dgm:cxn modelId="{2CDA87B8-C89A-4052-A05A-FE4FB34A159B}" type="presParOf" srcId="{A0944B26-ED6C-4549-927A-F7ADA64F7858}" destId="{54E09E8A-889A-411A-A600-2984410CA08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72DFEE-B1C4-42D9-92F8-C4E83F3845A5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4F28684-E46E-4A28-A736-968B9AF24C7F}">
      <dgm:prSet phldrT="[文本]" custT="1"/>
      <dgm:spPr/>
      <dgm:t>
        <a:bodyPr/>
        <a:lstStyle/>
        <a:p>
          <a:r>
            <a: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重点掌握</a:t>
          </a:r>
        </a:p>
      </dgm:t>
    </dgm:pt>
    <dgm:pt modelId="{DFA3F2EE-0F8C-4151-BE5D-935917620357}" type="parTrans" cxnId="{CF9FDEE0-702A-49DE-A083-510C7354199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7516518-ACBB-4BAC-ABE6-E538B9A2EAE9}" type="sibTrans" cxnId="{CF9FDEE0-702A-49DE-A083-510C7354199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A5BC8E0A-D70F-45A2-84EE-30E460FB8BC6}">
      <dgm:prSet phldrT="[文本]" custT="1"/>
      <dgm:spPr/>
      <dgm:t>
        <a:bodyPr rIns="43200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8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存储器和存储单元相关内容</a:t>
          </a:r>
          <a:endParaRPr lang="zh-CN" altLang="en-US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A0C686FF-912F-4054-A9D2-DD68D98DCC2C}" type="parTrans" cxnId="{F58252A7-3BDA-438B-8C1E-40A9F3DD461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AA32512-067D-40DA-9AB4-6E011D391325}" type="sibTrans" cxnId="{F58252A7-3BDA-438B-8C1E-40A9F3DD4616}">
      <dgm:prSet/>
      <dgm:spPr/>
      <dgm:t>
        <a:bodyPr/>
        <a:lstStyle/>
        <a:p>
          <a:endParaRPr lang="zh-CN" altLang="en-US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2F357CC7-04F3-479C-979C-382E2F3B2DED}">
      <dgm:prSet phldrT="[文本]"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一般掌握</a:t>
          </a:r>
        </a:p>
      </dgm:t>
    </dgm:pt>
    <dgm:pt modelId="{62ADE0D2-76FB-45C6-8667-F69BF4C1953B}" type="parTrans" cxnId="{2201762A-6A04-4036-82DC-1D083617B19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EC586A-AE69-4441-9ABA-C7E078FC84E7}" type="sibTrans" cxnId="{2201762A-6A04-4036-82DC-1D083617B19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CC452B-08A4-468B-94AA-7B4D1E78E0E6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en-US" sz="1800" b="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1.1 </a:t>
          </a:r>
          <a:r>
            <a: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机器语言</a:t>
          </a:r>
          <a:r>
            <a:rPr lang="en-US" altLang="en-US" sz="1800" b="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~1.3</a:t>
          </a:r>
          <a:r>
            <a: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汇编语言的组成</a:t>
          </a:r>
        </a:p>
      </dgm:t>
    </dgm:pt>
    <dgm:pt modelId="{C161B167-275D-4AE4-98F3-82631C5BD666}" type="parTrans" cxnId="{075A93ED-C639-4C6E-9EB9-C269F259369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C610A6-1942-4885-A6BE-20E9833C0957}" type="sibTrans" cxnId="{075A93ED-C639-4C6E-9EB9-C269F259369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D9C095-762C-4BA2-BACD-D0577E35969F}">
      <dgm:prSet phldrT="[文本]" custT="1"/>
      <dgm:spPr/>
      <dgm:t>
        <a:bodyPr rIns="43200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CPU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总线的分类</a:t>
          </a:r>
          <a:endParaRPr lang="zh-CN" altLang="en-US" sz="1800" b="1" kern="1200" dirty="0">
            <a:solidFill>
              <a:srgbClr val="0070C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0EE7C63D-C37A-4C03-BF2C-C9612C4518AA}" type="parTrans" cxnId="{125576E5-F8D7-4840-B0C4-F102F573CB90}">
      <dgm:prSet/>
      <dgm:spPr/>
      <dgm:t>
        <a:bodyPr/>
        <a:lstStyle/>
        <a:p>
          <a:endParaRPr lang="zh-CN" altLang="en-US"/>
        </a:p>
      </dgm:t>
    </dgm:pt>
    <dgm:pt modelId="{41B1D137-73EC-4953-A4F2-BB55616F442C}" type="sibTrans" cxnId="{125576E5-F8D7-4840-B0C4-F102F573CB90}">
      <dgm:prSet/>
      <dgm:spPr/>
      <dgm:t>
        <a:bodyPr/>
        <a:lstStyle/>
        <a:p>
          <a:endParaRPr lang="zh-CN" altLang="en-US"/>
        </a:p>
      </dgm:t>
    </dgm:pt>
    <dgm:pt modelId="{C0EB25B7-2E66-484B-8374-96A54B284C73}">
      <dgm:prSet phldrT="[文本]" custT="1"/>
      <dgm:spPr/>
      <dgm:t>
        <a:bodyPr rIns="43200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CPU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</a:t>
          </a:r>
          <a:r>
            <a:rPr lang="zh-CN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以引出</a:t>
          </a:r>
          <a:r>
            <a:rPr lang="zh-CN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三种总线的宽度标志了这个CPU的不同方面的性能</a:t>
          </a:r>
          <a:endParaRPr lang="zh-CN" altLang="en-US" sz="1800" b="1" kern="1200" dirty="0">
            <a:solidFill>
              <a:srgbClr val="0070C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89783B08-0CB1-4B4F-99D3-5441634DE07F}" type="parTrans" cxnId="{D23259D3-8D96-45CB-9D0C-4331529CDC49}">
      <dgm:prSet/>
      <dgm:spPr/>
      <dgm:t>
        <a:bodyPr/>
        <a:lstStyle/>
        <a:p>
          <a:endParaRPr lang="zh-CN" altLang="en-US"/>
        </a:p>
      </dgm:t>
    </dgm:pt>
    <dgm:pt modelId="{2C8E6D34-9136-4339-850A-953EBE5ABB44}" type="sibTrans" cxnId="{D23259D3-8D96-45CB-9D0C-4331529CDC49}">
      <dgm:prSet/>
      <dgm:spPr/>
      <dgm:t>
        <a:bodyPr/>
        <a:lstStyle/>
        <a:p>
          <a:endParaRPr lang="zh-CN" altLang="en-US"/>
        </a:p>
      </dgm:t>
    </dgm:pt>
    <dgm:pt modelId="{0FFA9636-5FCA-41E5-A176-9D809A589057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en-US" sz="1800" b="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1.11 </a:t>
          </a:r>
          <a:r>
            <a: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内存地址空间</a:t>
          </a:r>
          <a:r>
            <a:rPr lang="en-US" altLang="en-US" sz="1800" b="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 ~</a:t>
          </a:r>
          <a:r>
            <a: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主板、接口卡、存储芯片等</a:t>
          </a:r>
          <a:r>
            <a: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~</a:t>
          </a:r>
          <a:r>
            <a:rPr lang="en-US" altLang="en-US" sz="1800" b="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1.15</a:t>
          </a:r>
          <a:r>
            <a: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 </a:t>
          </a:r>
        </a:p>
      </dgm:t>
    </dgm:pt>
    <dgm:pt modelId="{87D269F9-5951-4AC7-8115-E07F3F883F7D}" type="parTrans" cxnId="{07DEDCFB-A347-4312-AC13-67070C24313C}">
      <dgm:prSet/>
      <dgm:spPr/>
      <dgm:t>
        <a:bodyPr/>
        <a:lstStyle/>
        <a:p>
          <a:endParaRPr lang="zh-CN" altLang="en-US"/>
        </a:p>
      </dgm:t>
    </dgm:pt>
    <dgm:pt modelId="{0BB07E4E-C516-4F64-AE57-196A46B04D21}" type="sibTrans" cxnId="{07DEDCFB-A347-4312-AC13-67070C24313C}">
      <dgm:prSet/>
      <dgm:spPr/>
      <dgm:t>
        <a:bodyPr/>
        <a:lstStyle/>
        <a:p>
          <a:endParaRPr lang="zh-CN" altLang="en-US"/>
        </a:p>
      </dgm:t>
    </dgm:pt>
    <dgm:pt modelId="{38890E78-BC1E-46DA-ACCF-26F1A3C34475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3AB4404A-37BC-4908-92C5-87027561E184}" type="sibTrans" cxnId="{CE41495F-68A9-4042-B1E1-ED3E30B86D10}">
      <dgm:prSet/>
      <dgm:spPr/>
      <dgm:t>
        <a:bodyPr/>
        <a:lstStyle/>
        <a:p>
          <a:endParaRPr lang="zh-CN" altLang="en-US"/>
        </a:p>
      </dgm:t>
    </dgm:pt>
    <dgm:pt modelId="{C308751E-2E30-4DB8-8D5E-DC85B48F5193}" type="parTrans" cxnId="{CE41495F-68A9-4042-B1E1-ED3E30B86D10}">
      <dgm:prSet/>
      <dgm:spPr/>
      <dgm:t>
        <a:bodyPr/>
        <a:lstStyle/>
        <a:p>
          <a:endParaRPr lang="zh-CN" altLang="en-US"/>
        </a:p>
      </dgm:t>
    </dgm:pt>
    <dgm:pt modelId="{2A9B0C48-3CD2-45DB-84F3-BBB37661FB78}" type="pres">
      <dgm:prSet presAssocID="{BA72DFEE-B1C4-42D9-92F8-C4E83F3845A5}" presName="linear" presStyleCnt="0">
        <dgm:presLayoutVars>
          <dgm:dir/>
          <dgm:animLvl val="lvl"/>
          <dgm:resizeHandles val="exact"/>
        </dgm:presLayoutVars>
      </dgm:prSet>
      <dgm:spPr/>
    </dgm:pt>
    <dgm:pt modelId="{1924FB08-A404-4B41-A7E1-B1F099A2B433}" type="pres">
      <dgm:prSet presAssocID="{84F28684-E46E-4A28-A736-968B9AF24C7F}" presName="parentLin" presStyleCnt="0"/>
      <dgm:spPr/>
    </dgm:pt>
    <dgm:pt modelId="{D426B0FD-8C4B-4F28-9D3B-CC81672F2801}" type="pres">
      <dgm:prSet presAssocID="{84F28684-E46E-4A28-A736-968B9AF24C7F}" presName="parentLeftMargin" presStyleLbl="node1" presStyleIdx="0" presStyleCnt="2"/>
      <dgm:spPr/>
    </dgm:pt>
    <dgm:pt modelId="{1E024B8F-F405-4665-8470-729AF7D07A42}" type="pres">
      <dgm:prSet presAssocID="{84F28684-E46E-4A28-A736-968B9AF24C7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019D026-F7B2-4DCA-9F0C-35E62514EE07}" type="pres">
      <dgm:prSet presAssocID="{84F28684-E46E-4A28-A736-968B9AF24C7F}" presName="negativeSpace" presStyleCnt="0"/>
      <dgm:spPr/>
    </dgm:pt>
    <dgm:pt modelId="{993CC704-7408-4ADA-BABE-6D36B74142A4}" type="pres">
      <dgm:prSet presAssocID="{84F28684-E46E-4A28-A736-968B9AF24C7F}" presName="childText" presStyleLbl="conFgAcc1" presStyleIdx="0" presStyleCnt="2">
        <dgm:presLayoutVars>
          <dgm:bulletEnabled val="1"/>
        </dgm:presLayoutVars>
      </dgm:prSet>
      <dgm:spPr/>
    </dgm:pt>
    <dgm:pt modelId="{3B21AC9A-5103-455F-A440-A516CE777BF5}" type="pres">
      <dgm:prSet presAssocID="{B7516518-ACBB-4BAC-ABE6-E538B9A2EAE9}" presName="spaceBetweenRectangles" presStyleCnt="0"/>
      <dgm:spPr/>
    </dgm:pt>
    <dgm:pt modelId="{5825AADC-74C8-4DC9-B2D3-331113076661}" type="pres">
      <dgm:prSet presAssocID="{2F357CC7-04F3-479C-979C-382E2F3B2DED}" presName="parentLin" presStyleCnt="0"/>
      <dgm:spPr/>
    </dgm:pt>
    <dgm:pt modelId="{3ED678F7-B298-4D2D-823D-C5F06F981846}" type="pres">
      <dgm:prSet presAssocID="{2F357CC7-04F3-479C-979C-382E2F3B2DED}" presName="parentLeftMargin" presStyleLbl="node1" presStyleIdx="0" presStyleCnt="2"/>
      <dgm:spPr/>
    </dgm:pt>
    <dgm:pt modelId="{265D2712-187E-4AEA-8DA7-C68357A79C93}" type="pres">
      <dgm:prSet presAssocID="{2F357CC7-04F3-479C-979C-382E2F3B2DE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2765846-8C53-4C86-A8DF-374D4D32B008}" type="pres">
      <dgm:prSet presAssocID="{2F357CC7-04F3-479C-979C-382E2F3B2DED}" presName="negativeSpace" presStyleCnt="0"/>
      <dgm:spPr/>
    </dgm:pt>
    <dgm:pt modelId="{8BBB3AA2-8947-437F-915B-E5205C909B40}" type="pres">
      <dgm:prSet presAssocID="{2F357CC7-04F3-479C-979C-382E2F3B2DE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0E48C01-0D80-4456-A734-F238EEB74764}" type="presOf" srcId="{2F357CC7-04F3-479C-979C-382E2F3B2DED}" destId="{265D2712-187E-4AEA-8DA7-C68357A79C93}" srcOrd="1" destOrd="0" presId="urn:microsoft.com/office/officeart/2005/8/layout/list1"/>
    <dgm:cxn modelId="{3C610B12-8A84-4972-B0BA-88E9BEF93564}" type="presOf" srcId="{BA72DFEE-B1C4-42D9-92F8-C4E83F3845A5}" destId="{2A9B0C48-3CD2-45DB-84F3-BBB37661FB78}" srcOrd="0" destOrd="0" presId="urn:microsoft.com/office/officeart/2005/8/layout/list1"/>
    <dgm:cxn modelId="{36B7C225-862F-4CCD-BB5E-539224C8A2BB}" type="presOf" srcId="{C0EB25B7-2E66-484B-8374-96A54B284C73}" destId="{993CC704-7408-4ADA-BABE-6D36B74142A4}" srcOrd="0" destOrd="2" presId="urn:microsoft.com/office/officeart/2005/8/layout/list1"/>
    <dgm:cxn modelId="{2201762A-6A04-4036-82DC-1D083617B19A}" srcId="{BA72DFEE-B1C4-42D9-92F8-C4E83F3845A5}" destId="{2F357CC7-04F3-479C-979C-382E2F3B2DED}" srcOrd="1" destOrd="0" parTransId="{62ADE0D2-76FB-45C6-8667-F69BF4C1953B}" sibTransId="{C5EC586A-AE69-4441-9ABA-C7E078FC84E7}"/>
    <dgm:cxn modelId="{A5F1B630-CAC5-4A45-B246-DF453C6FC48D}" type="presOf" srcId="{0FFA9636-5FCA-41E5-A176-9D809A589057}" destId="{8BBB3AA2-8947-437F-915B-E5205C909B40}" srcOrd="0" destOrd="1" presId="urn:microsoft.com/office/officeart/2005/8/layout/list1"/>
    <dgm:cxn modelId="{4FE0C534-6E0B-440E-AA37-13452938A8C0}" type="presOf" srcId="{B0CC452B-08A4-468B-94AA-7B4D1E78E0E6}" destId="{8BBB3AA2-8947-437F-915B-E5205C909B40}" srcOrd="0" destOrd="0" presId="urn:microsoft.com/office/officeart/2005/8/layout/list1"/>
    <dgm:cxn modelId="{CE41495F-68A9-4042-B1E1-ED3E30B86D10}" srcId="{2F357CC7-04F3-479C-979C-382E2F3B2DED}" destId="{38890E78-BC1E-46DA-ACCF-26F1A3C34475}" srcOrd="2" destOrd="0" parTransId="{C308751E-2E30-4DB8-8D5E-DC85B48F5193}" sibTransId="{3AB4404A-37BC-4908-92C5-87027561E184}"/>
    <dgm:cxn modelId="{3BB30C64-D0A0-44F5-A604-B4F568B47BE7}" type="presOf" srcId="{38890E78-BC1E-46DA-ACCF-26F1A3C34475}" destId="{8BBB3AA2-8947-437F-915B-E5205C909B40}" srcOrd="0" destOrd="2" presId="urn:microsoft.com/office/officeart/2005/8/layout/list1"/>
    <dgm:cxn modelId="{B945D790-3E73-43C1-8612-4807DEA71EDF}" type="presOf" srcId="{A5BC8E0A-D70F-45A2-84EE-30E460FB8BC6}" destId="{993CC704-7408-4ADA-BABE-6D36B74142A4}" srcOrd="0" destOrd="0" presId="urn:microsoft.com/office/officeart/2005/8/layout/list1"/>
    <dgm:cxn modelId="{92C2DE99-2DD6-4DBE-8D4F-653AEA5259BC}" type="presOf" srcId="{2F357CC7-04F3-479C-979C-382E2F3B2DED}" destId="{3ED678F7-B298-4D2D-823D-C5F06F981846}" srcOrd="0" destOrd="0" presId="urn:microsoft.com/office/officeart/2005/8/layout/list1"/>
    <dgm:cxn modelId="{F58252A7-3BDA-438B-8C1E-40A9F3DD4616}" srcId="{84F28684-E46E-4A28-A736-968B9AF24C7F}" destId="{A5BC8E0A-D70F-45A2-84EE-30E460FB8BC6}" srcOrd="0" destOrd="0" parTransId="{A0C686FF-912F-4054-A9D2-DD68D98DCC2C}" sibTransId="{BAA32512-067D-40DA-9AB4-6E011D391325}"/>
    <dgm:cxn modelId="{E318C3B5-20FC-4F32-9B29-030AB06B2593}" type="presOf" srcId="{84F28684-E46E-4A28-A736-968B9AF24C7F}" destId="{D426B0FD-8C4B-4F28-9D3B-CC81672F2801}" srcOrd="0" destOrd="0" presId="urn:microsoft.com/office/officeart/2005/8/layout/list1"/>
    <dgm:cxn modelId="{61726FC3-6324-4883-9547-E6444DCE19B3}" type="presOf" srcId="{84F28684-E46E-4A28-A736-968B9AF24C7F}" destId="{1E024B8F-F405-4665-8470-729AF7D07A42}" srcOrd="1" destOrd="0" presId="urn:microsoft.com/office/officeart/2005/8/layout/list1"/>
    <dgm:cxn modelId="{D1F74AC6-2E44-4E1E-8CA5-9306086E6A79}" type="presOf" srcId="{F7D9C095-762C-4BA2-BACD-D0577E35969F}" destId="{993CC704-7408-4ADA-BABE-6D36B74142A4}" srcOrd="0" destOrd="1" presId="urn:microsoft.com/office/officeart/2005/8/layout/list1"/>
    <dgm:cxn modelId="{D23259D3-8D96-45CB-9D0C-4331529CDC49}" srcId="{84F28684-E46E-4A28-A736-968B9AF24C7F}" destId="{C0EB25B7-2E66-484B-8374-96A54B284C73}" srcOrd="2" destOrd="0" parTransId="{89783B08-0CB1-4B4F-99D3-5441634DE07F}" sibTransId="{2C8E6D34-9136-4339-850A-953EBE5ABB44}"/>
    <dgm:cxn modelId="{CF9FDEE0-702A-49DE-A083-510C73541996}" srcId="{BA72DFEE-B1C4-42D9-92F8-C4E83F3845A5}" destId="{84F28684-E46E-4A28-A736-968B9AF24C7F}" srcOrd="0" destOrd="0" parTransId="{DFA3F2EE-0F8C-4151-BE5D-935917620357}" sibTransId="{B7516518-ACBB-4BAC-ABE6-E538B9A2EAE9}"/>
    <dgm:cxn modelId="{125576E5-F8D7-4840-B0C4-F102F573CB90}" srcId="{84F28684-E46E-4A28-A736-968B9AF24C7F}" destId="{F7D9C095-762C-4BA2-BACD-D0577E35969F}" srcOrd="1" destOrd="0" parTransId="{0EE7C63D-C37A-4C03-BF2C-C9612C4518AA}" sibTransId="{41B1D137-73EC-4953-A4F2-BB55616F442C}"/>
    <dgm:cxn modelId="{075A93ED-C639-4C6E-9EB9-C269F2593692}" srcId="{2F357CC7-04F3-479C-979C-382E2F3B2DED}" destId="{B0CC452B-08A4-468B-94AA-7B4D1E78E0E6}" srcOrd="0" destOrd="0" parTransId="{C161B167-275D-4AE4-98F3-82631C5BD666}" sibTransId="{78C610A6-1942-4885-A6BE-20E9833C0957}"/>
    <dgm:cxn modelId="{07DEDCFB-A347-4312-AC13-67070C24313C}" srcId="{2F357CC7-04F3-479C-979C-382E2F3B2DED}" destId="{0FFA9636-5FCA-41E5-A176-9D809A589057}" srcOrd="1" destOrd="0" parTransId="{87D269F9-5951-4AC7-8115-E07F3F883F7D}" sibTransId="{0BB07E4E-C516-4F64-AE57-196A46B04D21}"/>
    <dgm:cxn modelId="{80DEAA2D-D5EF-4105-92E4-0A8FA690DED4}" type="presParOf" srcId="{2A9B0C48-3CD2-45DB-84F3-BBB37661FB78}" destId="{1924FB08-A404-4B41-A7E1-B1F099A2B433}" srcOrd="0" destOrd="0" presId="urn:microsoft.com/office/officeart/2005/8/layout/list1"/>
    <dgm:cxn modelId="{3A650B69-00E1-4B11-A365-C088AC2FFD3D}" type="presParOf" srcId="{1924FB08-A404-4B41-A7E1-B1F099A2B433}" destId="{D426B0FD-8C4B-4F28-9D3B-CC81672F2801}" srcOrd="0" destOrd="0" presId="urn:microsoft.com/office/officeart/2005/8/layout/list1"/>
    <dgm:cxn modelId="{C9C07FCC-4167-4BA2-A325-E82BC8AFB7C8}" type="presParOf" srcId="{1924FB08-A404-4B41-A7E1-B1F099A2B433}" destId="{1E024B8F-F405-4665-8470-729AF7D07A42}" srcOrd="1" destOrd="0" presId="urn:microsoft.com/office/officeart/2005/8/layout/list1"/>
    <dgm:cxn modelId="{52E7D26F-951A-4B66-A3E9-FFC285033272}" type="presParOf" srcId="{2A9B0C48-3CD2-45DB-84F3-BBB37661FB78}" destId="{2019D026-F7B2-4DCA-9F0C-35E62514EE07}" srcOrd="1" destOrd="0" presId="urn:microsoft.com/office/officeart/2005/8/layout/list1"/>
    <dgm:cxn modelId="{284FE938-79D5-4947-AB29-A7A7A2CF914D}" type="presParOf" srcId="{2A9B0C48-3CD2-45DB-84F3-BBB37661FB78}" destId="{993CC704-7408-4ADA-BABE-6D36B74142A4}" srcOrd="2" destOrd="0" presId="urn:microsoft.com/office/officeart/2005/8/layout/list1"/>
    <dgm:cxn modelId="{C621E7F4-3F25-4295-9003-463ED2AF234D}" type="presParOf" srcId="{2A9B0C48-3CD2-45DB-84F3-BBB37661FB78}" destId="{3B21AC9A-5103-455F-A440-A516CE777BF5}" srcOrd="3" destOrd="0" presId="urn:microsoft.com/office/officeart/2005/8/layout/list1"/>
    <dgm:cxn modelId="{73B64EB6-62EC-4134-8A61-43AE12A3CFA4}" type="presParOf" srcId="{2A9B0C48-3CD2-45DB-84F3-BBB37661FB78}" destId="{5825AADC-74C8-4DC9-B2D3-331113076661}" srcOrd="4" destOrd="0" presId="urn:microsoft.com/office/officeart/2005/8/layout/list1"/>
    <dgm:cxn modelId="{EE1F39BA-39F9-4E29-BB19-584E372EC6E5}" type="presParOf" srcId="{5825AADC-74C8-4DC9-B2D3-331113076661}" destId="{3ED678F7-B298-4D2D-823D-C5F06F981846}" srcOrd="0" destOrd="0" presId="urn:microsoft.com/office/officeart/2005/8/layout/list1"/>
    <dgm:cxn modelId="{ABB801BE-CBAE-42EA-A1F7-033272BD3EC2}" type="presParOf" srcId="{5825AADC-74C8-4DC9-B2D3-331113076661}" destId="{265D2712-187E-4AEA-8DA7-C68357A79C93}" srcOrd="1" destOrd="0" presId="urn:microsoft.com/office/officeart/2005/8/layout/list1"/>
    <dgm:cxn modelId="{5AE76F8A-1F51-4D07-BFB2-AE4AFFFB3D16}" type="presParOf" srcId="{2A9B0C48-3CD2-45DB-84F3-BBB37661FB78}" destId="{02765846-8C53-4C86-A8DF-374D4D32B008}" srcOrd="5" destOrd="0" presId="urn:microsoft.com/office/officeart/2005/8/layout/list1"/>
    <dgm:cxn modelId="{C650ABD0-8EE4-47BC-9D8F-D13180AD63EA}" type="presParOf" srcId="{2A9B0C48-3CD2-45DB-84F3-BBB37661FB78}" destId="{8BBB3AA2-8947-437F-915B-E5205C909B4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72DFEE-B1C4-42D9-92F8-C4E83F3845A5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84F28684-E46E-4A28-A736-968B9AF24C7F}">
      <dgm:prSet phldrT="[文本]" custT="1"/>
      <dgm:spPr/>
      <dgm:t>
        <a:bodyPr/>
        <a:lstStyle/>
        <a:p>
          <a:r>
            <a: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重点掌握</a:t>
          </a:r>
        </a:p>
      </dgm:t>
    </dgm:pt>
    <dgm:pt modelId="{DFA3F2EE-0F8C-4151-BE5D-935917620357}" type="parTrans" cxnId="{CF9FDEE0-702A-49DE-A083-510C7354199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7516518-ACBB-4BAC-ABE6-E538B9A2EAE9}" type="sibTrans" cxnId="{CF9FDEE0-702A-49DE-A083-510C7354199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A5BC8E0A-D70F-45A2-84EE-30E460FB8BC6}">
      <dgm:prSet phldrT="[文本]" custT="1"/>
      <dgm:spPr/>
      <dgm:t>
        <a:bodyPr rIns="252000"/>
        <a:lstStyle/>
        <a:p>
          <a:pPr>
            <a:lnSpc>
              <a:spcPct val="100000"/>
            </a:lnSpc>
            <a:spcAft>
              <a:spcPts val="0"/>
            </a:spcAft>
          </a:pPr>
          <a:r>
            <a:rPr kumimoji="0" lang="en-US" altLang="zh-CN" sz="18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8086 CPU</a:t>
          </a:r>
          <a:r>
            <a:rPr kumimoji="0" lang="zh-CN" altLang="en-US" sz="18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所有的</a:t>
          </a:r>
          <a:r>
            <a:rPr kumimoji="0" lang="en-US" altLang="zh-CN" sz="18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Reg</a:t>
          </a:r>
          <a:r>
            <a:rPr kumimoji="0" lang="zh-CN" altLang="en-US" sz="18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都是</a:t>
          </a:r>
          <a:r>
            <a:rPr kumimoji="0" lang="en-US" altLang="zh-CN" sz="18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16</a:t>
          </a:r>
          <a:r>
            <a:rPr kumimoji="0" lang="zh-CN" altLang="en-US" sz="18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位</a:t>
          </a:r>
          <a:endParaRPr lang="zh-CN" altLang="en-US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A0C686FF-912F-4054-A9D2-DD68D98DCC2C}" type="parTrans" cxnId="{F58252A7-3BDA-438B-8C1E-40A9F3DD461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BAA32512-067D-40DA-9AB4-6E011D391325}" type="sibTrans" cxnId="{F58252A7-3BDA-438B-8C1E-40A9F3DD4616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2F357CC7-04F3-479C-979C-382E2F3B2DED}">
      <dgm:prSet phldrT="[文本]"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一般掌握</a:t>
          </a:r>
        </a:p>
      </dgm:t>
    </dgm:pt>
    <dgm:pt modelId="{62ADE0D2-76FB-45C6-8667-F69BF4C1953B}" type="parTrans" cxnId="{2201762A-6A04-4036-82DC-1D083617B19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EC586A-AE69-4441-9ABA-C7E078FC84E7}" type="sibTrans" cxnId="{2201762A-6A04-4036-82DC-1D083617B19A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CC452B-08A4-468B-94AA-7B4D1E78E0E6}">
      <dgm:prSet phldrT="[文本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这一章各小节都需要重点掌握</a:t>
          </a:r>
        </a:p>
      </dgm:t>
    </dgm:pt>
    <dgm:pt modelId="{C161B167-275D-4AE4-98F3-82631C5BD666}" type="parTrans" cxnId="{075A93ED-C639-4C6E-9EB9-C269F259369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C610A6-1942-4885-A6BE-20E9833C0957}" type="sibTrans" cxnId="{075A93ED-C639-4C6E-9EB9-C269F259369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E4C5BD-F549-4EBF-A357-91D7EC7DAD23}">
      <dgm:prSet custT="1"/>
      <dgm:spPr/>
      <dgm:t>
        <a:bodyPr rIns="252000"/>
        <a:lstStyle/>
        <a:p>
          <a:pPr>
            <a:lnSpc>
              <a:spcPct val="100000"/>
            </a:lnSpc>
            <a:spcAft>
              <a:spcPts val="0"/>
            </a:spcAft>
          </a:pPr>
          <a:r>
            <a:rPr kumimoji="0" lang="en-US" altLang="zh-CN" sz="1800" b="1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AX</a:t>
          </a:r>
          <a:r>
            <a:rPr kumimoji="0" lang="zh-CN" altLang="en-US" sz="1800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、</a:t>
          </a:r>
          <a:r>
            <a:rPr kumimoji="0" lang="en-US" altLang="zh-CN" sz="1800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BX</a:t>
          </a:r>
          <a:r>
            <a:rPr kumimoji="0" lang="zh-CN" altLang="en-US" sz="1800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、</a:t>
          </a:r>
          <a:r>
            <a:rPr kumimoji="0" lang="en-US" altLang="zh-CN" sz="1800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CX</a:t>
          </a:r>
          <a:r>
            <a:rPr kumimoji="0" lang="zh-CN" altLang="en-US" sz="1800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、</a:t>
          </a:r>
          <a:r>
            <a:rPr kumimoji="0" lang="en-US" altLang="zh-CN" sz="1800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DX</a:t>
          </a:r>
          <a:r>
            <a:rPr kumimoji="0" lang="zh-CN" altLang="en-US" sz="1800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都可以</a:t>
          </a:r>
          <a:r>
            <a:rPr kumimoji="0" lang="zh-CN" altLang="en-US" sz="1800" b="1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分为两个独立的</a:t>
          </a:r>
          <a:r>
            <a:rPr kumimoji="0" lang="en-US" altLang="zh-CN" sz="1800" b="1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8</a:t>
          </a:r>
          <a:r>
            <a:rPr kumimoji="0" lang="zh-CN" altLang="en-US" sz="1800" b="1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位寄存器</a:t>
          </a:r>
          <a:r>
            <a:rPr kumimoji="0" lang="en-US" altLang="zh-CN" sz="1800" b="1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(AH</a:t>
          </a:r>
          <a:r>
            <a:rPr kumimoji="0" lang="zh-CN" altLang="en-US" sz="1800" b="1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、</a:t>
          </a:r>
          <a:r>
            <a:rPr kumimoji="0" lang="en-US" altLang="zh-CN" sz="1800" b="1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AL)…</a:t>
          </a:r>
        </a:p>
      </dgm:t>
    </dgm:pt>
    <dgm:pt modelId="{A0CCC25E-5B54-4165-A491-755ACD7B9FCF}" type="parTrans" cxnId="{69E0858A-8B6E-4DC7-B670-CCB487F68CD5}">
      <dgm:prSet/>
      <dgm:spPr/>
      <dgm:t>
        <a:bodyPr/>
        <a:lstStyle/>
        <a:p>
          <a:endParaRPr lang="zh-CN" altLang="en-US" sz="1800"/>
        </a:p>
      </dgm:t>
    </dgm:pt>
    <dgm:pt modelId="{FF787B44-0555-4554-96F9-B4EDE2077CBF}" type="sibTrans" cxnId="{69E0858A-8B6E-4DC7-B670-CCB487F68CD5}">
      <dgm:prSet/>
      <dgm:spPr/>
      <dgm:t>
        <a:bodyPr/>
        <a:lstStyle/>
        <a:p>
          <a:endParaRPr lang="zh-CN" altLang="en-US" sz="1800"/>
        </a:p>
      </dgm:t>
    </dgm:pt>
    <dgm:pt modelId="{E57B1A63-2CE0-47EA-8455-7802C63DC13D}">
      <dgm:prSet custT="1"/>
      <dgm:spPr/>
      <dgm:t>
        <a:bodyPr rIns="252000"/>
        <a:lstStyle/>
        <a:p>
          <a:pPr>
            <a:lnSpc>
              <a:spcPct val="100000"/>
            </a:lnSpc>
            <a:spcAft>
              <a:spcPts val="0"/>
            </a:spcAft>
          </a:pPr>
          <a:r>
            <a:rPr kumimoji="0" lang="en-US" altLang="zh-CN" sz="1800" b="1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N</a:t>
          </a:r>
          <a:r>
            <a:rPr kumimoji="0" lang="zh-CN" altLang="en-US" sz="1800" b="1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位寄存器能存储的最大无符号数是：</a:t>
          </a:r>
          <a:r>
            <a:rPr kumimoji="0" lang="en-US" altLang="zh-CN" sz="1800" b="1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2</a:t>
          </a:r>
          <a:r>
            <a:rPr kumimoji="0" lang="en-US" altLang="zh-CN" sz="1800" b="1" kern="1200" baseline="30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N</a:t>
          </a:r>
          <a:r>
            <a:rPr kumimoji="0" lang="en-US" altLang="zh-CN" sz="1800" b="1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-1</a:t>
          </a:r>
        </a:p>
      </dgm:t>
    </dgm:pt>
    <dgm:pt modelId="{6F2DAC80-E2D9-4EE5-93F8-832787D033C5}" type="parTrans" cxnId="{BA5D8603-9921-4D26-8DD7-96C4022070EE}">
      <dgm:prSet/>
      <dgm:spPr/>
      <dgm:t>
        <a:bodyPr/>
        <a:lstStyle/>
        <a:p>
          <a:endParaRPr lang="zh-CN" altLang="en-US" sz="1800"/>
        </a:p>
      </dgm:t>
    </dgm:pt>
    <dgm:pt modelId="{9C0990AF-6DFC-4F31-B5C3-114E812CE521}" type="sibTrans" cxnId="{BA5D8603-9921-4D26-8DD7-96C4022070EE}">
      <dgm:prSet/>
      <dgm:spPr/>
      <dgm:t>
        <a:bodyPr/>
        <a:lstStyle/>
        <a:p>
          <a:endParaRPr lang="zh-CN" altLang="en-US" sz="1800"/>
        </a:p>
      </dgm:t>
    </dgm:pt>
    <dgm:pt modelId="{8C9F5FDD-77E6-41CF-A908-12721C492469}">
      <dgm:prSet custT="1"/>
      <dgm:spPr/>
      <dgm:t>
        <a:bodyPr rIns="252000"/>
        <a:lstStyle/>
        <a:p>
          <a:pPr>
            <a:lnSpc>
              <a:spcPct val="100000"/>
            </a:lnSpc>
            <a:spcAft>
              <a:spcPts val="0"/>
            </a:spcAft>
          </a:pPr>
          <a:r>
            <a:rPr kumimoji="0" lang="en-US" altLang="zh-CN" sz="1800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8086CPU</a:t>
          </a:r>
          <a:r>
            <a:rPr kumimoji="0" lang="zh-CN" altLang="en-US" sz="18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物理地址 ＝ 段地址</a:t>
          </a:r>
          <a:r>
            <a:rPr kumimoji="0" lang="en-US" altLang="zh-CN" sz="18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×10H + </a:t>
          </a:r>
          <a:r>
            <a:rPr kumimoji="0" lang="zh-CN" altLang="en-US" sz="18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偏移地址</a:t>
          </a:r>
          <a:endParaRPr kumimoji="0" lang="zh-CN" altLang="zh-CN" sz="1800" kern="1200" dirty="0">
            <a:solidFill>
              <a:srgbClr val="262626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D0F1A11F-8F55-4BAC-AF4F-ED85673C84A0}" type="parTrans" cxnId="{F369BDCB-EC88-41C7-86F6-13213EDA16B9}">
      <dgm:prSet/>
      <dgm:spPr/>
      <dgm:t>
        <a:bodyPr/>
        <a:lstStyle/>
        <a:p>
          <a:endParaRPr lang="zh-CN" altLang="en-US"/>
        </a:p>
      </dgm:t>
    </dgm:pt>
    <dgm:pt modelId="{B0E2BEBC-3686-4451-9AAA-65D81D248C78}" type="sibTrans" cxnId="{F369BDCB-EC88-41C7-86F6-13213EDA16B9}">
      <dgm:prSet/>
      <dgm:spPr/>
      <dgm:t>
        <a:bodyPr/>
        <a:lstStyle/>
        <a:p>
          <a:endParaRPr lang="zh-CN" altLang="en-US"/>
        </a:p>
      </dgm:t>
    </dgm:pt>
    <dgm:pt modelId="{EDBC438B-93B5-4B1D-A268-18A717DF5BDB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CS和IP</a:t>
          </a:r>
          <a:r>
            <a:rPr kumimoji="0" lang="zh-CN" altLang="zh-CN" sz="18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指示了CPU当前要读取指令的地址</a:t>
          </a:r>
        </a:p>
      </dgm:t>
    </dgm:pt>
    <dgm:pt modelId="{7F312DDA-BF9B-42F3-860A-683D074DDE0D}" type="parTrans" cxnId="{CF1B0EEE-1784-405E-97AA-C87282E3E132}">
      <dgm:prSet/>
      <dgm:spPr/>
      <dgm:t>
        <a:bodyPr/>
        <a:lstStyle/>
        <a:p>
          <a:endParaRPr lang="zh-CN" altLang="en-US"/>
        </a:p>
      </dgm:t>
    </dgm:pt>
    <dgm:pt modelId="{011F1A09-67DB-4EEF-9CE7-F9DC1ECEB0AC}" type="sibTrans" cxnId="{CF1B0EEE-1784-405E-97AA-C87282E3E132}">
      <dgm:prSet/>
      <dgm:spPr/>
      <dgm:t>
        <a:bodyPr/>
        <a:lstStyle/>
        <a:p>
          <a:endParaRPr lang="zh-CN" altLang="en-US"/>
        </a:p>
      </dgm:t>
    </dgm:pt>
    <dgm:pt modelId="{932DAB34-B0AC-4D7E-9C7E-6D278669B7DB}">
      <dgm:prSet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altLang="zh-CN" sz="1800" b="1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8086CPU</a:t>
          </a:r>
          <a:r>
            <a:rPr lang="zh-CN" altLang="en-US" sz="1800" b="1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的简要工作过程：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读指令、修改</a:t>
          </a: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IP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、执行指令</a:t>
          </a:r>
          <a:endParaRPr kumimoji="0" lang="zh-CN" altLang="zh-CN" sz="1800" b="1" kern="1200" dirty="0">
            <a:solidFill>
              <a:srgbClr val="C0000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gm:t>
    </dgm:pt>
    <dgm:pt modelId="{03C303D9-7ED2-4958-85EA-5F4F7104DE4F}" type="parTrans" cxnId="{B98198F3-A97F-4297-A54B-F1B1980B4321}">
      <dgm:prSet/>
      <dgm:spPr/>
      <dgm:t>
        <a:bodyPr/>
        <a:lstStyle/>
        <a:p>
          <a:endParaRPr lang="zh-CN" altLang="en-US"/>
        </a:p>
      </dgm:t>
    </dgm:pt>
    <dgm:pt modelId="{DA1127FD-A56F-47C3-AC06-9F6B0CC1F719}" type="sibTrans" cxnId="{B98198F3-A97F-4297-A54B-F1B1980B4321}">
      <dgm:prSet/>
      <dgm:spPr/>
      <dgm:t>
        <a:bodyPr/>
        <a:lstStyle/>
        <a:p>
          <a:endParaRPr lang="zh-CN" altLang="en-US"/>
        </a:p>
      </dgm:t>
    </dgm:pt>
    <dgm:pt modelId="{2A9B0C48-3CD2-45DB-84F3-BBB37661FB78}" type="pres">
      <dgm:prSet presAssocID="{BA72DFEE-B1C4-42D9-92F8-C4E83F3845A5}" presName="linear" presStyleCnt="0">
        <dgm:presLayoutVars>
          <dgm:dir/>
          <dgm:animLvl val="lvl"/>
          <dgm:resizeHandles val="exact"/>
        </dgm:presLayoutVars>
      </dgm:prSet>
      <dgm:spPr/>
    </dgm:pt>
    <dgm:pt modelId="{1924FB08-A404-4B41-A7E1-B1F099A2B433}" type="pres">
      <dgm:prSet presAssocID="{84F28684-E46E-4A28-A736-968B9AF24C7F}" presName="parentLin" presStyleCnt="0"/>
      <dgm:spPr/>
    </dgm:pt>
    <dgm:pt modelId="{D426B0FD-8C4B-4F28-9D3B-CC81672F2801}" type="pres">
      <dgm:prSet presAssocID="{84F28684-E46E-4A28-A736-968B9AF24C7F}" presName="parentLeftMargin" presStyleLbl="node1" presStyleIdx="0" presStyleCnt="2"/>
      <dgm:spPr/>
    </dgm:pt>
    <dgm:pt modelId="{1E024B8F-F405-4665-8470-729AF7D07A42}" type="pres">
      <dgm:prSet presAssocID="{84F28684-E46E-4A28-A736-968B9AF24C7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019D026-F7B2-4DCA-9F0C-35E62514EE07}" type="pres">
      <dgm:prSet presAssocID="{84F28684-E46E-4A28-A736-968B9AF24C7F}" presName="negativeSpace" presStyleCnt="0"/>
      <dgm:spPr/>
    </dgm:pt>
    <dgm:pt modelId="{993CC704-7408-4ADA-BABE-6D36B74142A4}" type="pres">
      <dgm:prSet presAssocID="{84F28684-E46E-4A28-A736-968B9AF24C7F}" presName="childText" presStyleLbl="conFgAcc1" presStyleIdx="0" presStyleCnt="2">
        <dgm:presLayoutVars>
          <dgm:bulletEnabled val="1"/>
        </dgm:presLayoutVars>
      </dgm:prSet>
      <dgm:spPr/>
    </dgm:pt>
    <dgm:pt modelId="{3B21AC9A-5103-455F-A440-A516CE777BF5}" type="pres">
      <dgm:prSet presAssocID="{B7516518-ACBB-4BAC-ABE6-E538B9A2EAE9}" presName="spaceBetweenRectangles" presStyleCnt="0"/>
      <dgm:spPr/>
    </dgm:pt>
    <dgm:pt modelId="{5825AADC-74C8-4DC9-B2D3-331113076661}" type="pres">
      <dgm:prSet presAssocID="{2F357CC7-04F3-479C-979C-382E2F3B2DED}" presName="parentLin" presStyleCnt="0"/>
      <dgm:spPr/>
    </dgm:pt>
    <dgm:pt modelId="{3ED678F7-B298-4D2D-823D-C5F06F981846}" type="pres">
      <dgm:prSet presAssocID="{2F357CC7-04F3-479C-979C-382E2F3B2DED}" presName="parentLeftMargin" presStyleLbl="node1" presStyleIdx="0" presStyleCnt="2"/>
      <dgm:spPr/>
    </dgm:pt>
    <dgm:pt modelId="{265D2712-187E-4AEA-8DA7-C68357A79C93}" type="pres">
      <dgm:prSet presAssocID="{2F357CC7-04F3-479C-979C-382E2F3B2DE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2765846-8C53-4C86-A8DF-374D4D32B008}" type="pres">
      <dgm:prSet presAssocID="{2F357CC7-04F3-479C-979C-382E2F3B2DED}" presName="negativeSpace" presStyleCnt="0"/>
      <dgm:spPr/>
    </dgm:pt>
    <dgm:pt modelId="{8BBB3AA2-8947-437F-915B-E5205C909B40}" type="pres">
      <dgm:prSet presAssocID="{2F357CC7-04F3-479C-979C-382E2F3B2DE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0E48C01-0D80-4456-A734-F238EEB74764}" type="presOf" srcId="{2F357CC7-04F3-479C-979C-382E2F3B2DED}" destId="{265D2712-187E-4AEA-8DA7-C68357A79C93}" srcOrd="1" destOrd="0" presId="urn:microsoft.com/office/officeart/2005/8/layout/list1"/>
    <dgm:cxn modelId="{BA5D8603-9921-4D26-8DD7-96C4022070EE}" srcId="{84F28684-E46E-4A28-A736-968B9AF24C7F}" destId="{E57B1A63-2CE0-47EA-8455-7802C63DC13D}" srcOrd="2" destOrd="0" parTransId="{6F2DAC80-E2D9-4EE5-93F8-832787D033C5}" sibTransId="{9C0990AF-6DFC-4F31-B5C3-114E812CE521}"/>
    <dgm:cxn modelId="{E7C0D70B-25AA-4CBA-B647-2691DCC171B4}" type="presOf" srcId="{932DAB34-B0AC-4D7E-9C7E-6D278669B7DB}" destId="{993CC704-7408-4ADA-BABE-6D36B74142A4}" srcOrd="0" destOrd="5" presId="urn:microsoft.com/office/officeart/2005/8/layout/list1"/>
    <dgm:cxn modelId="{3C610B12-8A84-4972-B0BA-88E9BEF93564}" type="presOf" srcId="{BA72DFEE-B1C4-42D9-92F8-C4E83F3845A5}" destId="{2A9B0C48-3CD2-45DB-84F3-BBB37661FB78}" srcOrd="0" destOrd="0" presId="urn:microsoft.com/office/officeart/2005/8/layout/list1"/>
    <dgm:cxn modelId="{2201762A-6A04-4036-82DC-1D083617B19A}" srcId="{BA72DFEE-B1C4-42D9-92F8-C4E83F3845A5}" destId="{2F357CC7-04F3-479C-979C-382E2F3B2DED}" srcOrd="1" destOrd="0" parTransId="{62ADE0D2-76FB-45C6-8667-F69BF4C1953B}" sibTransId="{C5EC586A-AE69-4441-9ABA-C7E078FC84E7}"/>
    <dgm:cxn modelId="{4FE0C534-6E0B-440E-AA37-13452938A8C0}" type="presOf" srcId="{B0CC452B-08A4-468B-94AA-7B4D1E78E0E6}" destId="{8BBB3AA2-8947-437F-915B-E5205C909B40}" srcOrd="0" destOrd="0" presId="urn:microsoft.com/office/officeart/2005/8/layout/list1"/>
    <dgm:cxn modelId="{11FA1778-C95A-469B-BC75-F986B680E9B8}" type="presOf" srcId="{EDBC438B-93B5-4B1D-A268-18A717DF5BDB}" destId="{993CC704-7408-4ADA-BABE-6D36B74142A4}" srcOrd="0" destOrd="4" presId="urn:microsoft.com/office/officeart/2005/8/layout/list1"/>
    <dgm:cxn modelId="{69E0858A-8B6E-4DC7-B670-CCB487F68CD5}" srcId="{84F28684-E46E-4A28-A736-968B9AF24C7F}" destId="{0AE4C5BD-F549-4EBF-A357-91D7EC7DAD23}" srcOrd="1" destOrd="0" parTransId="{A0CCC25E-5B54-4165-A491-755ACD7B9FCF}" sibTransId="{FF787B44-0555-4554-96F9-B4EDE2077CBF}"/>
    <dgm:cxn modelId="{B945D790-3E73-43C1-8612-4807DEA71EDF}" type="presOf" srcId="{A5BC8E0A-D70F-45A2-84EE-30E460FB8BC6}" destId="{993CC704-7408-4ADA-BABE-6D36B74142A4}" srcOrd="0" destOrd="0" presId="urn:microsoft.com/office/officeart/2005/8/layout/list1"/>
    <dgm:cxn modelId="{B0F20599-6BAC-4B65-ACB5-4D96BFCBBAB1}" type="presOf" srcId="{8C9F5FDD-77E6-41CF-A908-12721C492469}" destId="{993CC704-7408-4ADA-BABE-6D36B74142A4}" srcOrd="0" destOrd="3" presId="urn:microsoft.com/office/officeart/2005/8/layout/list1"/>
    <dgm:cxn modelId="{92C2DE99-2DD6-4DBE-8D4F-653AEA5259BC}" type="presOf" srcId="{2F357CC7-04F3-479C-979C-382E2F3B2DED}" destId="{3ED678F7-B298-4D2D-823D-C5F06F981846}" srcOrd="0" destOrd="0" presId="urn:microsoft.com/office/officeart/2005/8/layout/list1"/>
    <dgm:cxn modelId="{F58252A7-3BDA-438B-8C1E-40A9F3DD4616}" srcId="{84F28684-E46E-4A28-A736-968B9AF24C7F}" destId="{A5BC8E0A-D70F-45A2-84EE-30E460FB8BC6}" srcOrd="0" destOrd="0" parTransId="{A0C686FF-912F-4054-A9D2-DD68D98DCC2C}" sibTransId="{BAA32512-067D-40DA-9AB4-6E011D391325}"/>
    <dgm:cxn modelId="{C0107EAD-FA0D-4DE0-A72F-E97E62F315DD}" type="presOf" srcId="{E57B1A63-2CE0-47EA-8455-7802C63DC13D}" destId="{993CC704-7408-4ADA-BABE-6D36B74142A4}" srcOrd="0" destOrd="2" presId="urn:microsoft.com/office/officeart/2005/8/layout/list1"/>
    <dgm:cxn modelId="{E318C3B5-20FC-4F32-9B29-030AB06B2593}" type="presOf" srcId="{84F28684-E46E-4A28-A736-968B9AF24C7F}" destId="{D426B0FD-8C4B-4F28-9D3B-CC81672F2801}" srcOrd="0" destOrd="0" presId="urn:microsoft.com/office/officeart/2005/8/layout/list1"/>
    <dgm:cxn modelId="{449E91B6-7137-4146-A95C-B527D35C5644}" type="presOf" srcId="{0AE4C5BD-F549-4EBF-A357-91D7EC7DAD23}" destId="{993CC704-7408-4ADA-BABE-6D36B74142A4}" srcOrd="0" destOrd="1" presId="urn:microsoft.com/office/officeart/2005/8/layout/list1"/>
    <dgm:cxn modelId="{61726FC3-6324-4883-9547-E6444DCE19B3}" type="presOf" srcId="{84F28684-E46E-4A28-A736-968B9AF24C7F}" destId="{1E024B8F-F405-4665-8470-729AF7D07A42}" srcOrd="1" destOrd="0" presId="urn:microsoft.com/office/officeart/2005/8/layout/list1"/>
    <dgm:cxn modelId="{F369BDCB-EC88-41C7-86F6-13213EDA16B9}" srcId="{84F28684-E46E-4A28-A736-968B9AF24C7F}" destId="{8C9F5FDD-77E6-41CF-A908-12721C492469}" srcOrd="3" destOrd="0" parTransId="{D0F1A11F-8F55-4BAC-AF4F-ED85673C84A0}" sibTransId="{B0E2BEBC-3686-4451-9AAA-65D81D248C78}"/>
    <dgm:cxn modelId="{CF9FDEE0-702A-49DE-A083-510C73541996}" srcId="{BA72DFEE-B1C4-42D9-92F8-C4E83F3845A5}" destId="{84F28684-E46E-4A28-A736-968B9AF24C7F}" srcOrd="0" destOrd="0" parTransId="{DFA3F2EE-0F8C-4151-BE5D-935917620357}" sibTransId="{B7516518-ACBB-4BAC-ABE6-E538B9A2EAE9}"/>
    <dgm:cxn modelId="{075A93ED-C639-4C6E-9EB9-C269F2593692}" srcId="{2F357CC7-04F3-479C-979C-382E2F3B2DED}" destId="{B0CC452B-08A4-468B-94AA-7B4D1E78E0E6}" srcOrd="0" destOrd="0" parTransId="{C161B167-275D-4AE4-98F3-82631C5BD666}" sibTransId="{78C610A6-1942-4885-A6BE-20E9833C0957}"/>
    <dgm:cxn modelId="{CF1B0EEE-1784-405E-97AA-C87282E3E132}" srcId="{84F28684-E46E-4A28-A736-968B9AF24C7F}" destId="{EDBC438B-93B5-4B1D-A268-18A717DF5BDB}" srcOrd="4" destOrd="0" parTransId="{7F312DDA-BF9B-42F3-860A-683D074DDE0D}" sibTransId="{011F1A09-67DB-4EEF-9CE7-F9DC1ECEB0AC}"/>
    <dgm:cxn modelId="{B98198F3-A97F-4297-A54B-F1B1980B4321}" srcId="{84F28684-E46E-4A28-A736-968B9AF24C7F}" destId="{932DAB34-B0AC-4D7E-9C7E-6D278669B7DB}" srcOrd="5" destOrd="0" parTransId="{03C303D9-7ED2-4958-85EA-5F4F7104DE4F}" sibTransId="{DA1127FD-A56F-47C3-AC06-9F6B0CC1F719}"/>
    <dgm:cxn modelId="{80DEAA2D-D5EF-4105-92E4-0A8FA690DED4}" type="presParOf" srcId="{2A9B0C48-3CD2-45DB-84F3-BBB37661FB78}" destId="{1924FB08-A404-4B41-A7E1-B1F099A2B433}" srcOrd="0" destOrd="0" presId="urn:microsoft.com/office/officeart/2005/8/layout/list1"/>
    <dgm:cxn modelId="{3A650B69-00E1-4B11-A365-C088AC2FFD3D}" type="presParOf" srcId="{1924FB08-A404-4B41-A7E1-B1F099A2B433}" destId="{D426B0FD-8C4B-4F28-9D3B-CC81672F2801}" srcOrd="0" destOrd="0" presId="urn:microsoft.com/office/officeart/2005/8/layout/list1"/>
    <dgm:cxn modelId="{C9C07FCC-4167-4BA2-A325-E82BC8AFB7C8}" type="presParOf" srcId="{1924FB08-A404-4B41-A7E1-B1F099A2B433}" destId="{1E024B8F-F405-4665-8470-729AF7D07A42}" srcOrd="1" destOrd="0" presId="urn:microsoft.com/office/officeart/2005/8/layout/list1"/>
    <dgm:cxn modelId="{52E7D26F-951A-4B66-A3E9-FFC285033272}" type="presParOf" srcId="{2A9B0C48-3CD2-45DB-84F3-BBB37661FB78}" destId="{2019D026-F7B2-4DCA-9F0C-35E62514EE07}" srcOrd="1" destOrd="0" presId="urn:microsoft.com/office/officeart/2005/8/layout/list1"/>
    <dgm:cxn modelId="{284FE938-79D5-4947-AB29-A7A7A2CF914D}" type="presParOf" srcId="{2A9B0C48-3CD2-45DB-84F3-BBB37661FB78}" destId="{993CC704-7408-4ADA-BABE-6D36B74142A4}" srcOrd="2" destOrd="0" presId="urn:microsoft.com/office/officeart/2005/8/layout/list1"/>
    <dgm:cxn modelId="{C621E7F4-3F25-4295-9003-463ED2AF234D}" type="presParOf" srcId="{2A9B0C48-3CD2-45DB-84F3-BBB37661FB78}" destId="{3B21AC9A-5103-455F-A440-A516CE777BF5}" srcOrd="3" destOrd="0" presId="urn:microsoft.com/office/officeart/2005/8/layout/list1"/>
    <dgm:cxn modelId="{73B64EB6-62EC-4134-8A61-43AE12A3CFA4}" type="presParOf" srcId="{2A9B0C48-3CD2-45DB-84F3-BBB37661FB78}" destId="{5825AADC-74C8-4DC9-B2D3-331113076661}" srcOrd="4" destOrd="0" presId="urn:microsoft.com/office/officeart/2005/8/layout/list1"/>
    <dgm:cxn modelId="{EE1F39BA-39F9-4E29-BB19-584E372EC6E5}" type="presParOf" srcId="{5825AADC-74C8-4DC9-B2D3-331113076661}" destId="{3ED678F7-B298-4D2D-823D-C5F06F981846}" srcOrd="0" destOrd="0" presId="urn:microsoft.com/office/officeart/2005/8/layout/list1"/>
    <dgm:cxn modelId="{ABB801BE-CBAE-42EA-A1F7-033272BD3EC2}" type="presParOf" srcId="{5825AADC-74C8-4DC9-B2D3-331113076661}" destId="{265D2712-187E-4AEA-8DA7-C68357A79C93}" srcOrd="1" destOrd="0" presId="urn:microsoft.com/office/officeart/2005/8/layout/list1"/>
    <dgm:cxn modelId="{5AE76F8A-1F51-4D07-BFB2-AE4AFFFB3D16}" type="presParOf" srcId="{2A9B0C48-3CD2-45DB-84F3-BBB37661FB78}" destId="{02765846-8C53-4C86-A8DF-374D4D32B008}" srcOrd="5" destOrd="0" presId="urn:microsoft.com/office/officeart/2005/8/layout/list1"/>
    <dgm:cxn modelId="{C650ABD0-8EE4-47BC-9D8F-D13180AD63EA}" type="presParOf" srcId="{2A9B0C48-3CD2-45DB-84F3-BBB37661FB78}" destId="{8BBB3AA2-8947-437F-915B-E5205C909B4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C36ADF-56BE-45F5-848C-FD92154F3F3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0F7F1B3-4B49-4B41-9296-318624C792B3}">
      <dgm:prSet phldrT="[文本]"/>
      <dgm:spPr/>
      <dgm:t>
        <a:bodyPr/>
        <a:lstStyle/>
        <a:p>
          <a:r>
            <a: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内存地址（</a:t>
          </a:r>
          <a:r>
            <a: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Address)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0F7BE9-6BC1-42A6-AC27-7A81F45DF002}" type="parTrans" cxnId="{65C8CBDA-034F-4987-906E-C0A3F1D874A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C3CEC0-CB48-45A1-AA48-EB03F1EEA1C0}" type="sibTrans" cxnId="{65C8CBDA-034F-4987-906E-C0A3F1D874A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22CE6E-161F-4B1B-B136-792B592700F5}">
      <dgm:prSet/>
      <dgm:spPr/>
      <dgm:t>
        <a:bodyPr lIns="360000" rIns="360000"/>
        <a:lstStyle/>
        <a:p>
          <a:r>
            <a: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rPr>
            <a:t>内存的基本单位为</a:t>
          </a:r>
          <a:r>
            <a: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rPr>
            <a:t>Byte</a:t>
          </a:r>
          <a:r>
            <a: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rPr>
            <a:t>，每个</a:t>
          </a:r>
          <a:r>
            <a: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rPr>
            <a:t>Byte</a:t>
          </a:r>
          <a:r>
            <a: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rPr>
            <a:t>均有唯一的编号</a:t>
          </a:r>
          <a:r>
            <a: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rPr>
            <a:t>——</a:t>
          </a:r>
          <a:r>
            <a: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rPr>
            <a:t>地址</a:t>
          </a:r>
        </a:p>
      </dgm:t>
    </dgm:pt>
    <dgm:pt modelId="{BB093ACB-5C80-48A5-A850-C697F9BD956E}" type="parTrans" cxnId="{E32FF051-CF9F-47BC-A8A5-B618770006B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270A8F-DDE0-4C24-A011-EE339AAB8082}" type="sibTrans" cxnId="{E32FF051-CF9F-47BC-A8A5-B618770006B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E5B0C5-FD5E-4080-A4DA-96ED2A3077C5}">
      <dgm:prSet/>
      <dgm:spPr/>
      <dgm:t>
        <a:bodyPr/>
        <a:lstStyle/>
        <a:p>
          <a:r>
            <a: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“字”的概念（</a:t>
          </a:r>
          <a:r>
            <a: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WORD)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F5F4B6-D04F-4857-9CC6-24CF7E008A86}" type="parTrans" cxnId="{0AD57B31-27BC-455D-9BD2-28917C5479A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901CFD-8201-4A9D-B5DE-830A17CB6FFF}" type="sibTrans" cxnId="{0AD57B31-27BC-455D-9BD2-28917C5479A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D6212A-42E1-4DFA-BD10-9E6D3635CF28}">
      <dgm:prSet/>
      <dgm:spPr/>
      <dgm:t>
        <a:bodyPr lIns="360000" rIns="360000"/>
        <a:lstStyle/>
        <a:p>
          <a:r>
            <a:rPr lang="zh-CN" altLang="en-US" b="0">
              <a:latin typeface="微软雅黑" panose="020B0503020204020204" pitchFamily="34" charset="-122"/>
              <a:ea typeface="微软雅黑" panose="020B0503020204020204" pitchFamily="34" charset="-122"/>
            </a:rPr>
            <a:t>“字”的定义：任何两个相邻的字节被定义为一个“字” 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34DFC9-E1C3-4BAB-BA90-4FADBFC5D121}" type="parTrans" cxnId="{31B3D800-5CD7-4C63-B373-B9121560F36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9A1B89-4B5F-4E74-993B-AD440EF2B797}" type="sibTrans" cxnId="{31B3D800-5CD7-4C63-B373-B9121560F36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FBEC78-54A4-466D-AF5C-1A3B9BF60EF5}">
      <dgm:prSet/>
      <dgm:spPr/>
      <dgm:t>
        <a:bodyPr lIns="360000" rIns="360000"/>
        <a:lstStyle/>
        <a:p>
          <a:r>
            <a: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rPr>
            <a:t>“字”的地址：地址较小的一个被用来作为该字的地址</a:t>
          </a:r>
        </a:p>
      </dgm:t>
    </dgm:pt>
    <dgm:pt modelId="{1A52C85D-4BAF-483E-BD76-C52D6B23B180}" type="parTrans" cxnId="{5C809B1B-2EB8-4B37-A4DF-03A5F2A2D1C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4C6510-98BC-4806-A692-AFAA73CF0D6C}" type="sibTrans" cxnId="{5C809B1B-2EB8-4B37-A4DF-03A5F2A2D1C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BB088-9E4B-4D3E-90BE-5A1D556CC9BB}">
      <dgm:prSet/>
      <dgm:spPr/>
      <dgm:t>
        <a:bodyPr lIns="360000" rIns="360000"/>
        <a:lstStyle/>
        <a:p>
          <a:r>
            <a: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rPr>
            <a:t>“字”的内容： “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低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字节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对低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地址</a:t>
          </a:r>
          <a:r>
            <a: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、高对高</a:t>
          </a:r>
          <a:r>
            <a: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rPr>
            <a:t>”</a:t>
          </a:r>
          <a:r>
            <a: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rPr>
            <a:t>小端存储</a:t>
          </a:r>
          <a:r>
            <a: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</a:p>
      </dgm:t>
    </dgm:pt>
    <dgm:pt modelId="{7A392CAF-1EEE-4815-8C14-9592519A550F}" type="parTrans" cxnId="{388C65CD-9C20-4DE5-B5EF-D4DB7B8718E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27FD60-40E2-4BCF-864B-F1B8618C0979}" type="sibTrans" cxnId="{388C65CD-9C20-4DE5-B5EF-D4DB7B8718E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15A156-23F1-446F-83E8-F3992D31FF7C}" type="pres">
      <dgm:prSet presAssocID="{E0C36ADF-56BE-45F5-848C-FD92154F3F3F}" presName="linear" presStyleCnt="0">
        <dgm:presLayoutVars>
          <dgm:dir/>
          <dgm:animLvl val="lvl"/>
          <dgm:resizeHandles val="exact"/>
        </dgm:presLayoutVars>
      </dgm:prSet>
      <dgm:spPr/>
    </dgm:pt>
    <dgm:pt modelId="{63370880-9B9A-46DD-99F4-01CCBA48B144}" type="pres">
      <dgm:prSet presAssocID="{60F7F1B3-4B49-4B41-9296-318624C792B3}" presName="parentLin" presStyleCnt="0"/>
      <dgm:spPr/>
    </dgm:pt>
    <dgm:pt modelId="{37E69B2E-0303-4206-95B3-C88BFC456C27}" type="pres">
      <dgm:prSet presAssocID="{60F7F1B3-4B49-4B41-9296-318624C792B3}" presName="parentLeftMargin" presStyleLbl="node1" presStyleIdx="0" presStyleCnt="2"/>
      <dgm:spPr/>
    </dgm:pt>
    <dgm:pt modelId="{84D8DE7D-9435-4D04-B20E-E092839A94DF}" type="pres">
      <dgm:prSet presAssocID="{60F7F1B3-4B49-4B41-9296-318624C792B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6D5F386-00CF-4C90-9CE4-BC2F55B29A24}" type="pres">
      <dgm:prSet presAssocID="{60F7F1B3-4B49-4B41-9296-318624C792B3}" presName="negativeSpace" presStyleCnt="0"/>
      <dgm:spPr/>
    </dgm:pt>
    <dgm:pt modelId="{F1142B18-8C57-4AA6-81F5-E712967D9436}" type="pres">
      <dgm:prSet presAssocID="{60F7F1B3-4B49-4B41-9296-318624C792B3}" presName="childText" presStyleLbl="conFgAcc1" presStyleIdx="0" presStyleCnt="2">
        <dgm:presLayoutVars>
          <dgm:bulletEnabled val="1"/>
        </dgm:presLayoutVars>
      </dgm:prSet>
      <dgm:spPr/>
    </dgm:pt>
    <dgm:pt modelId="{AB5C6760-B8F6-462F-9805-D194359FA670}" type="pres">
      <dgm:prSet presAssocID="{13C3CEC0-CB48-45A1-AA48-EB03F1EEA1C0}" presName="spaceBetweenRectangles" presStyleCnt="0"/>
      <dgm:spPr/>
    </dgm:pt>
    <dgm:pt modelId="{671E4218-0D28-496A-9E3C-8F0897BD49A5}" type="pres">
      <dgm:prSet presAssocID="{0EE5B0C5-FD5E-4080-A4DA-96ED2A3077C5}" presName="parentLin" presStyleCnt="0"/>
      <dgm:spPr/>
    </dgm:pt>
    <dgm:pt modelId="{13DA35FA-0503-406F-9572-10F3A8079BE5}" type="pres">
      <dgm:prSet presAssocID="{0EE5B0C5-FD5E-4080-A4DA-96ED2A3077C5}" presName="parentLeftMargin" presStyleLbl="node1" presStyleIdx="0" presStyleCnt="2"/>
      <dgm:spPr/>
    </dgm:pt>
    <dgm:pt modelId="{9E678822-5DAE-4E2B-A518-C617632B9885}" type="pres">
      <dgm:prSet presAssocID="{0EE5B0C5-FD5E-4080-A4DA-96ED2A3077C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6F3DF58-6A42-4724-8833-AF3078D3B459}" type="pres">
      <dgm:prSet presAssocID="{0EE5B0C5-FD5E-4080-A4DA-96ED2A3077C5}" presName="negativeSpace" presStyleCnt="0"/>
      <dgm:spPr/>
    </dgm:pt>
    <dgm:pt modelId="{44315A41-88D4-4C10-8651-0B7D07A901E4}" type="pres">
      <dgm:prSet presAssocID="{0EE5B0C5-FD5E-4080-A4DA-96ED2A3077C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1B3D800-5CD7-4C63-B373-B9121560F36A}" srcId="{0EE5B0C5-FD5E-4080-A4DA-96ED2A3077C5}" destId="{F6D6212A-42E1-4DFA-BD10-9E6D3635CF28}" srcOrd="0" destOrd="0" parTransId="{C134DFC9-E1C3-4BAB-BA90-4FADBFC5D121}" sibTransId="{3C9A1B89-4B5F-4E74-993B-AD440EF2B797}"/>
    <dgm:cxn modelId="{09A1EB01-D192-41D3-A1FE-5D2B20BF4FA3}" type="presOf" srcId="{65FBEC78-54A4-466D-AF5C-1A3B9BF60EF5}" destId="{44315A41-88D4-4C10-8651-0B7D07A901E4}" srcOrd="0" destOrd="1" presId="urn:microsoft.com/office/officeart/2005/8/layout/list1"/>
    <dgm:cxn modelId="{7939C708-40A0-419A-BCD4-ECFBB986FA00}" type="presOf" srcId="{0EE5B0C5-FD5E-4080-A4DA-96ED2A3077C5}" destId="{9E678822-5DAE-4E2B-A518-C617632B9885}" srcOrd="1" destOrd="0" presId="urn:microsoft.com/office/officeart/2005/8/layout/list1"/>
    <dgm:cxn modelId="{5C809B1B-2EB8-4B37-A4DF-03A5F2A2D1C8}" srcId="{0EE5B0C5-FD5E-4080-A4DA-96ED2A3077C5}" destId="{65FBEC78-54A4-466D-AF5C-1A3B9BF60EF5}" srcOrd="1" destOrd="0" parTransId="{1A52C85D-4BAF-483E-BD76-C52D6B23B180}" sibTransId="{2C4C6510-98BC-4806-A692-AFAA73CF0D6C}"/>
    <dgm:cxn modelId="{0AD57B31-27BC-455D-9BD2-28917C5479A9}" srcId="{E0C36ADF-56BE-45F5-848C-FD92154F3F3F}" destId="{0EE5B0C5-FD5E-4080-A4DA-96ED2A3077C5}" srcOrd="1" destOrd="0" parTransId="{9EF5F4B6-D04F-4857-9CC6-24CF7E008A86}" sibTransId="{88901CFD-8201-4A9D-B5DE-830A17CB6FFF}"/>
    <dgm:cxn modelId="{A2FF5D66-1A7F-4BCC-ABC2-927C6CEC46F0}" type="presOf" srcId="{E0C36ADF-56BE-45F5-848C-FD92154F3F3F}" destId="{6315A156-23F1-446F-83E8-F3992D31FF7C}" srcOrd="0" destOrd="0" presId="urn:microsoft.com/office/officeart/2005/8/layout/list1"/>
    <dgm:cxn modelId="{8A8F266A-5E44-4178-BE2F-FDAD65984A75}" type="presOf" srcId="{0422CE6E-161F-4B1B-B136-792B592700F5}" destId="{F1142B18-8C57-4AA6-81F5-E712967D9436}" srcOrd="0" destOrd="0" presId="urn:microsoft.com/office/officeart/2005/8/layout/list1"/>
    <dgm:cxn modelId="{8FEE764D-A24C-4A79-A865-9B7EDF247CAF}" type="presOf" srcId="{F6D6212A-42E1-4DFA-BD10-9E6D3635CF28}" destId="{44315A41-88D4-4C10-8651-0B7D07A901E4}" srcOrd="0" destOrd="0" presId="urn:microsoft.com/office/officeart/2005/8/layout/list1"/>
    <dgm:cxn modelId="{E32FF051-CF9F-47BC-A8A5-B618770006BC}" srcId="{60F7F1B3-4B49-4B41-9296-318624C792B3}" destId="{0422CE6E-161F-4B1B-B136-792B592700F5}" srcOrd="0" destOrd="0" parTransId="{BB093ACB-5C80-48A5-A850-C697F9BD956E}" sibTransId="{6F270A8F-DDE0-4C24-A011-EE339AAB8082}"/>
    <dgm:cxn modelId="{A34DCD9E-C252-43D3-868D-9B099D860F73}" type="presOf" srcId="{0EE5B0C5-FD5E-4080-A4DA-96ED2A3077C5}" destId="{13DA35FA-0503-406F-9572-10F3A8079BE5}" srcOrd="0" destOrd="0" presId="urn:microsoft.com/office/officeart/2005/8/layout/list1"/>
    <dgm:cxn modelId="{87ADDEC3-BAC8-4F48-A23F-F01AAAC7C05C}" type="presOf" srcId="{60F7F1B3-4B49-4B41-9296-318624C792B3}" destId="{84D8DE7D-9435-4D04-B20E-E092839A94DF}" srcOrd="1" destOrd="0" presId="urn:microsoft.com/office/officeart/2005/8/layout/list1"/>
    <dgm:cxn modelId="{B60A4AC8-EF70-4E0E-9DF1-CB1CDC52D064}" type="presOf" srcId="{0ACBB088-9E4B-4D3E-90BE-5A1D556CC9BB}" destId="{44315A41-88D4-4C10-8651-0B7D07A901E4}" srcOrd="0" destOrd="2" presId="urn:microsoft.com/office/officeart/2005/8/layout/list1"/>
    <dgm:cxn modelId="{388C65CD-9C20-4DE5-B5EF-D4DB7B8718EF}" srcId="{0EE5B0C5-FD5E-4080-A4DA-96ED2A3077C5}" destId="{0ACBB088-9E4B-4D3E-90BE-5A1D556CC9BB}" srcOrd="2" destOrd="0" parTransId="{7A392CAF-1EEE-4815-8C14-9592519A550F}" sibTransId="{F327FD60-40E2-4BCF-864B-F1B8618C0979}"/>
    <dgm:cxn modelId="{65C8CBDA-034F-4987-906E-C0A3F1D874AC}" srcId="{E0C36ADF-56BE-45F5-848C-FD92154F3F3F}" destId="{60F7F1B3-4B49-4B41-9296-318624C792B3}" srcOrd="0" destOrd="0" parTransId="{7C0F7BE9-6BC1-42A6-AC27-7A81F45DF002}" sibTransId="{13C3CEC0-CB48-45A1-AA48-EB03F1EEA1C0}"/>
    <dgm:cxn modelId="{209C0EF8-6319-459E-A4C7-7E064E21E6F0}" type="presOf" srcId="{60F7F1B3-4B49-4B41-9296-318624C792B3}" destId="{37E69B2E-0303-4206-95B3-C88BFC456C27}" srcOrd="0" destOrd="0" presId="urn:microsoft.com/office/officeart/2005/8/layout/list1"/>
    <dgm:cxn modelId="{122564D0-67C7-4061-94C9-BC06800BF610}" type="presParOf" srcId="{6315A156-23F1-446F-83E8-F3992D31FF7C}" destId="{63370880-9B9A-46DD-99F4-01CCBA48B144}" srcOrd="0" destOrd="0" presId="urn:microsoft.com/office/officeart/2005/8/layout/list1"/>
    <dgm:cxn modelId="{F7EF27A0-CD43-4E6C-8088-EAB38EF44265}" type="presParOf" srcId="{63370880-9B9A-46DD-99F4-01CCBA48B144}" destId="{37E69B2E-0303-4206-95B3-C88BFC456C27}" srcOrd="0" destOrd="0" presId="urn:microsoft.com/office/officeart/2005/8/layout/list1"/>
    <dgm:cxn modelId="{CB93E666-66AD-4622-85A7-3C86359C5153}" type="presParOf" srcId="{63370880-9B9A-46DD-99F4-01CCBA48B144}" destId="{84D8DE7D-9435-4D04-B20E-E092839A94DF}" srcOrd="1" destOrd="0" presId="urn:microsoft.com/office/officeart/2005/8/layout/list1"/>
    <dgm:cxn modelId="{A31418D2-711B-4138-BCAA-4E9B9CBD8211}" type="presParOf" srcId="{6315A156-23F1-446F-83E8-F3992D31FF7C}" destId="{56D5F386-00CF-4C90-9CE4-BC2F55B29A24}" srcOrd="1" destOrd="0" presId="urn:microsoft.com/office/officeart/2005/8/layout/list1"/>
    <dgm:cxn modelId="{BAA6B96C-F8A1-4ED1-84F4-BE463A71DFC3}" type="presParOf" srcId="{6315A156-23F1-446F-83E8-F3992D31FF7C}" destId="{F1142B18-8C57-4AA6-81F5-E712967D9436}" srcOrd="2" destOrd="0" presId="urn:microsoft.com/office/officeart/2005/8/layout/list1"/>
    <dgm:cxn modelId="{84B3F0B9-8017-4FC1-B5EF-1E6C7D5ABE2D}" type="presParOf" srcId="{6315A156-23F1-446F-83E8-F3992D31FF7C}" destId="{AB5C6760-B8F6-462F-9805-D194359FA670}" srcOrd="3" destOrd="0" presId="urn:microsoft.com/office/officeart/2005/8/layout/list1"/>
    <dgm:cxn modelId="{54AFA3FA-7A6C-4159-B053-0FE568B1632E}" type="presParOf" srcId="{6315A156-23F1-446F-83E8-F3992D31FF7C}" destId="{671E4218-0D28-496A-9E3C-8F0897BD49A5}" srcOrd="4" destOrd="0" presId="urn:microsoft.com/office/officeart/2005/8/layout/list1"/>
    <dgm:cxn modelId="{D49DCC9D-BF79-4B76-A9F1-30A19C433B2B}" type="presParOf" srcId="{671E4218-0D28-496A-9E3C-8F0897BD49A5}" destId="{13DA35FA-0503-406F-9572-10F3A8079BE5}" srcOrd="0" destOrd="0" presId="urn:microsoft.com/office/officeart/2005/8/layout/list1"/>
    <dgm:cxn modelId="{D0218ECA-C87D-4253-B223-16C68D0DCF40}" type="presParOf" srcId="{671E4218-0D28-496A-9E3C-8F0897BD49A5}" destId="{9E678822-5DAE-4E2B-A518-C617632B9885}" srcOrd="1" destOrd="0" presId="urn:microsoft.com/office/officeart/2005/8/layout/list1"/>
    <dgm:cxn modelId="{8074DF79-7DF5-4EB1-A9E8-817C35E965DA}" type="presParOf" srcId="{6315A156-23F1-446F-83E8-F3992D31FF7C}" destId="{B6F3DF58-6A42-4724-8833-AF3078D3B459}" srcOrd="5" destOrd="0" presId="urn:microsoft.com/office/officeart/2005/8/layout/list1"/>
    <dgm:cxn modelId="{565A98F4-D419-4DD0-A3BA-67BE0F589BF7}" type="presParOf" srcId="{6315A156-23F1-446F-83E8-F3992D31FF7C}" destId="{44315A41-88D4-4C10-8651-0B7D07A901E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9C5267-8621-47D2-AFCA-4881A2E0B04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980EFA4B-B38A-40B0-9844-B0F9481C28E8}">
      <dgm:prSet phldrT="[文本]"/>
      <dgm:spPr/>
      <dgm:t>
        <a:bodyPr/>
        <a:lstStyle/>
        <a:p>
          <a:r>
            <a:rPr lang="zh-CN" altLang="en-US" b="1" cap="all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物理地址</a:t>
          </a:r>
          <a:endParaRPr lang="zh-CN" altLang="en-US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8EB48C-3A48-4FF5-8326-C7126F9C457D}" type="parTrans" cxnId="{15106452-FEDE-4D1E-85A7-85CD978B713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6364E6-7B3E-4742-991B-A4B31F7CFAD0}" type="sibTrans" cxnId="{15106452-FEDE-4D1E-85A7-85CD978B713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F0DE75-2A73-4DEB-94F6-99AA7B0153C1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内存的绝对地址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也称为</a:t>
          </a:r>
          <a:r>
            <a:rPr lang="zh-CN" altLang="en-US" cap="all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绝对地址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，是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CPU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访问内存的实际寻址地址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7D095A-D9B4-47CD-8843-8829A8FBBD08}" type="parTrans" cxnId="{28DD6FD5-5CD6-413B-962B-A506C740EF3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1AF541-1B90-4F6D-B868-8FFC7644F762}" type="sibTrans" cxnId="{28DD6FD5-5CD6-413B-962B-A506C740EF3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24E84C-E64B-4144-9E0F-D50892A4970B}">
      <dgm:prSet/>
      <dgm:spPr/>
      <dgm:t>
        <a:bodyPr/>
        <a:lstStyle/>
        <a:p>
          <a:r>
            <a:rPr lang="zh-CN" altLang="en-US" b="1" cap="all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物理地址 ＝ 段基址</a:t>
          </a:r>
          <a:r>
            <a:rPr lang="en-US" altLang="zh-CN" b="1" cap="all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×10H + (</a:t>
          </a:r>
          <a:r>
            <a:rPr lang="zh-CN" altLang="en-US" b="1" cap="all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段内</a:t>
          </a:r>
          <a:r>
            <a:rPr lang="en-US" altLang="zh-CN" b="1" cap="all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r>
            <a:rPr lang="zh-CN" altLang="en-US" b="1" cap="all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偏移地址</a:t>
          </a:r>
          <a:endParaRPr lang="en-US" altLang="zh-CN" b="1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65C4D0-F9E5-4206-BE00-F6E039FE2694}" type="parTrans" cxnId="{91AD9DAC-FBD4-4B56-BC27-2A161C75C71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5F6567-D336-48DD-B4BB-75BE8CC93398}" type="sibTrans" cxnId="{91AD9DAC-FBD4-4B56-BC27-2A161C75C71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0A401A-DE97-4EDF-B74A-FD95D0D8BCE2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zh-CN" altLang="en-US" b="1" cap="all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逻辑地址</a:t>
          </a:r>
          <a:endParaRPr lang="en-US" altLang="zh-CN" b="1" cap="all" dirty="0">
            <a:effectLst>
              <a:outerShdw blurRad="38100" dist="38100" dir="2700000" algn="tl">
                <a:srgbClr val="000000"/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EF2986-9A71-4068-A482-4A3F1263AAED}" type="parTrans" cxnId="{DD54D592-7328-41DB-BD81-3219E2C6F24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C05E8-D458-4F00-BC3E-B7177B6D8FA5}" type="sibTrans" cxnId="{DD54D592-7328-41DB-BD81-3219E2C6F24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3454A4-2D8A-4D2A-A720-3EB3B11E4777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在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x86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硬件环境下，内存逻辑地址是程序角度看到的内存地址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9CAB97-AD67-4AF9-B0E5-1F8D1511B024}" type="parTrans" cxnId="{64891CB2-F879-4D02-8342-0BB077A9E73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BB7521-079E-4B39-B43B-D237270C1C1A}" type="sibTrans" cxnId="{64891CB2-F879-4D02-8342-0BB077A9E73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6FC18B-7C35-4FF1-B9FA-7D5BB6F80D92}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zh-CN" altLang="en-US" b="1" cap="all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逻辑地址 </a:t>
          </a:r>
          <a:r>
            <a:rPr lang="en-US" altLang="zh-CN" b="1" cap="all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= </a:t>
          </a:r>
          <a:r>
            <a:rPr lang="zh-CN" altLang="en-US" b="1" cap="all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段基址 ：</a:t>
          </a:r>
          <a:r>
            <a:rPr lang="en-US" altLang="zh-CN" b="1" cap="all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b="1" cap="all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段内</a:t>
          </a:r>
          <a:r>
            <a:rPr lang="en-US" altLang="zh-CN" b="1" cap="all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r>
            <a:rPr lang="zh-CN" altLang="en-US" b="1" cap="all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偏移地址</a:t>
          </a:r>
        </a:p>
      </dgm:t>
    </dgm:pt>
    <dgm:pt modelId="{7404E228-0F23-40C6-94D7-4861410942E8}" type="parTrans" cxnId="{42804564-D799-4E2B-A529-828CB5A94F6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647303-0CC1-4309-A705-0C076A48AA55}" type="sibTrans" cxnId="{42804564-D799-4E2B-A529-828CB5A94F6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42EFB25-7940-48B0-ABF2-CA4DAF4A4456}" type="pres">
      <dgm:prSet presAssocID="{129C5267-8621-47D2-AFCA-4881A2E0B04C}" presName="linear" presStyleCnt="0">
        <dgm:presLayoutVars>
          <dgm:dir/>
          <dgm:animLvl val="lvl"/>
          <dgm:resizeHandles val="exact"/>
        </dgm:presLayoutVars>
      </dgm:prSet>
      <dgm:spPr/>
    </dgm:pt>
    <dgm:pt modelId="{77DD40FC-ED8A-4A8F-BE88-7E0BDB1E250F}" type="pres">
      <dgm:prSet presAssocID="{980EFA4B-B38A-40B0-9844-B0F9481C28E8}" presName="parentLin" presStyleCnt="0"/>
      <dgm:spPr/>
    </dgm:pt>
    <dgm:pt modelId="{665015AC-95EF-42A0-9C13-F6575F63CAA7}" type="pres">
      <dgm:prSet presAssocID="{980EFA4B-B38A-40B0-9844-B0F9481C28E8}" presName="parentLeftMargin" presStyleLbl="node1" presStyleIdx="0" presStyleCnt="2"/>
      <dgm:spPr/>
    </dgm:pt>
    <dgm:pt modelId="{C93FE1ED-CD16-4973-9408-45FF3F77A88D}" type="pres">
      <dgm:prSet presAssocID="{980EFA4B-B38A-40B0-9844-B0F9481C28E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456F94F-19E9-4297-AC66-489EA891C833}" type="pres">
      <dgm:prSet presAssocID="{980EFA4B-B38A-40B0-9844-B0F9481C28E8}" presName="negativeSpace" presStyleCnt="0"/>
      <dgm:spPr/>
    </dgm:pt>
    <dgm:pt modelId="{7922CC77-38AE-4653-95FE-1484E638F80F}" type="pres">
      <dgm:prSet presAssocID="{980EFA4B-B38A-40B0-9844-B0F9481C28E8}" presName="childText" presStyleLbl="conFgAcc1" presStyleIdx="0" presStyleCnt="2">
        <dgm:presLayoutVars>
          <dgm:bulletEnabled val="1"/>
        </dgm:presLayoutVars>
      </dgm:prSet>
      <dgm:spPr/>
    </dgm:pt>
    <dgm:pt modelId="{DE3F5282-9128-4F52-A165-A1CF56E1BB31}" type="pres">
      <dgm:prSet presAssocID="{C86364E6-7B3E-4742-991B-A4B31F7CFAD0}" presName="spaceBetweenRectangles" presStyleCnt="0"/>
      <dgm:spPr/>
    </dgm:pt>
    <dgm:pt modelId="{1D0B4E3F-F615-4791-ADE3-7FE40479E9E2}" type="pres">
      <dgm:prSet presAssocID="{830A401A-DE97-4EDF-B74A-FD95D0D8BCE2}" presName="parentLin" presStyleCnt="0"/>
      <dgm:spPr/>
    </dgm:pt>
    <dgm:pt modelId="{BB5DC51B-4C1E-48F7-A1DE-8E983652851A}" type="pres">
      <dgm:prSet presAssocID="{830A401A-DE97-4EDF-B74A-FD95D0D8BCE2}" presName="parentLeftMargin" presStyleLbl="node1" presStyleIdx="0" presStyleCnt="2"/>
      <dgm:spPr/>
    </dgm:pt>
    <dgm:pt modelId="{382D746F-9C61-44EF-BB35-4C163E9641A3}" type="pres">
      <dgm:prSet presAssocID="{830A401A-DE97-4EDF-B74A-FD95D0D8BCE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172C13E-8E35-403D-A95B-91295D2F9824}" type="pres">
      <dgm:prSet presAssocID="{830A401A-DE97-4EDF-B74A-FD95D0D8BCE2}" presName="negativeSpace" presStyleCnt="0"/>
      <dgm:spPr/>
    </dgm:pt>
    <dgm:pt modelId="{34A3607B-65E4-4C69-B393-9B5376B72915}" type="pres">
      <dgm:prSet presAssocID="{830A401A-DE97-4EDF-B74A-FD95D0D8BCE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0D2B812-CC1D-4332-892C-CB4A5576E795}" type="presOf" srcId="{129C5267-8621-47D2-AFCA-4881A2E0B04C}" destId="{942EFB25-7940-48B0-ABF2-CA4DAF4A4456}" srcOrd="0" destOrd="0" presId="urn:microsoft.com/office/officeart/2005/8/layout/list1"/>
    <dgm:cxn modelId="{371EEC1B-F3E4-4261-B5EB-4E9900DF3130}" type="presOf" srcId="{1B6FC18B-7C35-4FF1-B9FA-7D5BB6F80D92}" destId="{34A3607B-65E4-4C69-B393-9B5376B72915}" srcOrd="0" destOrd="1" presId="urn:microsoft.com/office/officeart/2005/8/layout/list1"/>
    <dgm:cxn modelId="{42804564-D799-4E2B-A529-828CB5A94F6D}" srcId="{830A401A-DE97-4EDF-B74A-FD95D0D8BCE2}" destId="{1B6FC18B-7C35-4FF1-B9FA-7D5BB6F80D92}" srcOrd="1" destOrd="0" parTransId="{7404E228-0F23-40C6-94D7-4861410942E8}" sibTransId="{DE647303-0CC1-4309-A705-0C076A48AA55}"/>
    <dgm:cxn modelId="{15106452-FEDE-4D1E-85A7-85CD978B7136}" srcId="{129C5267-8621-47D2-AFCA-4881A2E0B04C}" destId="{980EFA4B-B38A-40B0-9844-B0F9481C28E8}" srcOrd="0" destOrd="0" parTransId="{928EB48C-3A48-4FF5-8326-C7126F9C457D}" sibTransId="{C86364E6-7B3E-4742-991B-A4B31F7CFAD0}"/>
    <dgm:cxn modelId="{24954E77-57E4-498D-8195-CE693D65DF3B}" type="presOf" srcId="{980EFA4B-B38A-40B0-9844-B0F9481C28E8}" destId="{C93FE1ED-CD16-4973-9408-45FF3F77A88D}" srcOrd="1" destOrd="0" presId="urn:microsoft.com/office/officeart/2005/8/layout/list1"/>
    <dgm:cxn modelId="{57E5AA5A-F291-42FB-80FA-A9F91976D90E}" type="presOf" srcId="{830A401A-DE97-4EDF-B74A-FD95D0D8BCE2}" destId="{382D746F-9C61-44EF-BB35-4C163E9641A3}" srcOrd="1" destOrd="0" presId="urn:microsoft.com/office/officeart/2005/8/layout/list1"/>
    <dgm:cxn modelId="{DD54D592-7328-41DB-BD81-3219E2C6F245}" srcId="{129C5267-8621-47D2-AFCA-4881A2E0B04C}" destId="{830A401A-DE97-4EDF-B74A-FD95D0D8BCE2}" srcOrd="1" destOrd="0" parTransId="{35EF2986-9A71-4068-A482-4A3F1263AAED}" sibTransId="{93DC05E8-D458-4F00-BC3E-B7177B6D8FA5}"/>
    <dgm:cxn modelId="{D46ADF9A-176C-42C7-8AD5-F480B3F77C27}" type="presOf" srcId="{980EFA4B-B38A-40B0-9844-B0F9481C28E8}" destId="{665015AC-95EF-42A0-9C13-F6575F63CAA7}" srcOrd="0" destOrd="0" presId="urn:microsoft.com/office/officeart/2005/8/layout/list1"/>
    <dgm:cxn modelId="{7767C2A4-3705-400A-8FAD-B87B7C3A4F9E}" type="presOf" srcId="{D3F0DE75-2A73-4DEB-94F6-99AA7B0153C1}" destId="{7922CC77-38AE-4653-95FE-1484E638F80F}" srcOrd="0" destOrd="0" presId="urn:microsoft.com/office/officeart/2005/8/layout/list1"/>
    <dgm:cxn modelId="{91AD9DAC-FBD4-4B56-BC27-2A161C75C71E}" srcId="{980EFA4B-B38A-40B0-9844-B0F9481C28E8}" destId="{6E24E84C-E64B-4144-9E0F-D50892A4970B}" srcOrd="1" destOrd="0" parTransId="{E565C4D0-F9E5-4206-BE00-F6E039FE2694}" sibTransId="{BC5F6567-D336-48DD-B4BB-75BE8CC93398}"/>
    <dgm:cxn modelId="{64891CB2-F879-4D02-8342-0BB077A9E733}" srcId="{830A401A-DE97-4EDF-B74A-FD95D0D8BCE2}" destId="{E33454A4-2D8A-4D2A-A720-3EB3B11E4777}" srcOrd="0" destOrd="0" parTransId="{3B9CAB97-AD67-4AF9-B0E5-1F8D1511B024}" sibTransId="{0EBB7521-079E-4B39-B43B-D237270C1C1A}"/>
    <dgm:cxn modelId="{6C7E15C0-8340-4365-B5B9-2BBC53059C7C}" type="presOf" srcId="{E33454A4-2D8A-4D2A-A720-3EB3B11E4777}" destId="{34A3607B-65E4-4C69-B393-9B5376B72915}" srcOrd="0" destOrd="0" presId="urn:microsoft.com/office/officeart/2005/8/layout/list1"/>
    <dgm:cxn modelId="{28DD6FD5-5CD6-413B-962B-A506C740EF3A}" srcId="{980EFA4B-B38A-40B0-9844-B0F9481C28E8}" destId="{D3F0DE75-2A73-4DEB-94F6-99AA7B0153C1}" srcOrd="0" destOrd="0" parTransId="{8E7D095A-D9B4-47CD-8843-8829A8FBBD08}" sibTransId="{A61AF541-1B90-4F6D-B868-8FFC7644F762}"/>
    <dgm:cxn modelId="{234085D8-9B68-4246-B594-5A793996D34C}" type="presOf" srcId="{830A401A-DE97-4EDF-B74A-FD95D0D8BCE2}" destId="{BB5DC51B-4C1E-48F7-A1DE-8E983652851A}" srcOrd="0" destOrd="0" presId="urn:microsoft.com/office/officeart/2005/8/layout/list1"/>
    <dgm:cxn modelId="{C6BADCEE-65DF-403D-B6D0-1D4181A9C62A}" type="presOf" srcId="{6E24E84C-E64B-4144-9E0F-D50892A4970B}" destId="{7922CC77-38AE-4653-95FE-1484E638F80F}" srcOrd="0" destOrd="1" presId="urn:microsoft.com/office/officeart/2005/8/layout/list1"/>
    <dgm:cxn modelId="{0E566FD6-8389-4A60-AF0A-13DB83FD56E7}" type="presParOf" srcId="{942EFB25-7940-48B0-ABF2-CA4DAF4A4456}" destId="{77DD40FC-ED8A-4A8F-BE88-7E0BDB1E250F}" srcOrd="0" destOrd="0" presId="urn:microsoft.com/office/officeart/2005/8/layout/list1"/>
    <dgm:cxn modelId="{8541231E-2494-4C95-841D-D74999F7B367}" type="presParOf" srcId="{77DD40FC-ED8A-4A8F-BE88-7E0BDB1E250F}" destId="{665015AC-95EF-42A0-9C13-F6575F63CAA7}" srcOrd="0" destOrd="0" presId="urn:microsoft.com/office/officeart/2005/8/layout/list1"/>
    <dgm:cxn modelId="{EE4E8969-8BD8-42BE-9E59-4ADF2DCB88A7}" type="presParOf" srcId="{77DD40FC-ED8A-4A8F-BE88-7E0BDB1E250F}" destId="{C93FE1ED-CD16-4973-9408-45FF3F77A88D}" srcOrd="1" destOrd="0" presId="urn:microsoft.com/office/officeart/2005/8/layout/list1"/>
    <dgm:cxn modelId="{9FC9D445-7E7E-4807-BB62-DFA298F0F61D}" type="presParOf" srcId="{942EFB25-7940-48B0-ABF2-CA4DAF4A4456}" destId="{3456F94F-19E9-4297-AC66-489EA891C833}" srcOrd="1" destOrd="0" presId="urn:microsoft.com/office/officeart/2005/8/layout/list1"/>
    <dgm:cxn modelId="{96AC1628-4D72-4A23-86C8-760017D0EFFB}" type="presParOf" srcId="{942EFB25-7940-48B0-ABF2-CA4DAF4A4456}" destId="{7922CC77-38AE-4653-95FE-1484E638F80F}" srcOrd="2" destOrd="0" presId="urn:microsoft.com/office/officeart/2005/8/layout/list1"/>
    <dgm:cxn modelId="{30128B77-61B7-4778-A0E5-4DF6D36345A5}" type="presParOf" srcId="{942EFB25-7940-48B0-ABF2-CA4DAF4A4456}" destId="{DE3F5282-9128-4F52-A165-A1CF56E1BB31}" srcOrd="3" destOrd="0" presId="urn:microsoft.com/office/officeart/2005/8/layout/list1"/>
    <dgm:cxn modelId="{CFF20F48-9EA0-4BA2-9E0A-51C8C29BD65F}" type="presParOf" srcId="{942EFB25-7940-48B0-ABF2-CA4DAF4A4456}" destId="{1D0B4E3F-F615-4791-ADE3-7FE40479E9E2}" srcOrd="4" destOrd="0" presId="urn:microsoft.com/office/officeart/2005/8/layout/list1"/>
    <dgm:cxn modelId="{578B5B70-33AE-413A-816F-C6BDCD3840C6}" type="presParOf" srcId="{1D0B4E3F-F615-4791-ADE3-7FE40479E9E2}" destId="{BB5DC51B-4C1E-48F7-A1DE-8E983652851A}" srcOrd="0" destOrd="0" presId="urn:microsoft.com/office/officeart/2005/8/layout/list1"/>
    <dgm:cxn modelId="{79C12194-24FC-4E6C-995A-CA8D5FF514D9}" type="presParOf" srcId="{1D0B4E3F-F615-4791-ADE3-7FE40479E9E2}" destId="{382D746F-9C61-44EF-BB35-4C163E9641A3}" srcOrd="1" destOrd="0" presId="urn:microsoft.com/office/officeart/2005/8/layout/list1"/>
    <dgm:cxn modelId="{00C2F628-568A-43FD-A58F-B3028C859D16}" type="presParOf" srcId="{942EFB25-7940-48B0-ABF2-CA4DAF4A4456}" destId="{0172C13E-8E35-403D-A95B-91295D2F9824}" srcOrd="5" destOrd="0" presId="urn:microsoft.com/office/officeart/2005/8/layout/list1"/>
    <dgm:cxn modelId="{08FDDB5B-AC97-4B86-A56F-5156CF983307}" type="presParOf" srcId="{942EFB25-7940-48B0-ABF2-CA4DAF4A4456}" destId="{34A3607B-65E4-4C69-B393-9B5376B7291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F326184-7960-44BB-9AAA-5D533EA55B01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2B8B9FA-57ED-4776-B45E-CF2CB5C24DF9}">
      <dgm:prSet phldrT="[文本]" custT="1"/>
      <dgm:spPr/>
      <dgm:t>
        <a:bodyPr/>
        <a:lstStyle/>
        <a:p>
          <a:r>
            <a: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3017:0002H</a:t>
          </a:r>
          <a:endParaRPr lang="zh-CN" alt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075BA0-771F-487E-9418-17F2EEC68613}" type="parTrans" cxnId="{C9F5C101-6E8B-4257-A1F3-6E9F9B68B77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AEDD82-48DB-4890-9188-C19EB0994340}" type="sibTrans" cxnId="{C9F5C101-6E8B-4257-A1F3-6E9F9B68B77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E83E69-6D0D-451F-A0AF-567CB0B08EE6}">
      <dgm:prSet custT="1"/>
      <dgm:spPr/>
      <dgm:t>
        <a:bodyPr/>
        <a:lstStyle/>
        <a:p>
          <a:r>
            <a: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3015:002AH</a:t>
          </a:r>
        </a:p>
      </dgm:t>
    </dgm:pt>
    <dgm:pt modelId="{ED735205-F33B-4A09-95AE-B61529678AD1}" type="parTrans" cxnId="{4E343039-2F87-4999-A30F-CA840C4F961D}">
      <dgm:prSet/>
      <dgm:spPr/>
      <dgm:t>
        <a:bodyPr/>
        <a:lstStyle/>
        <a:p>
          <a:endParaRPr lang="zh-CN" altLang="en-US"/>
        </a:p>
      </dgm:t>
    </dgm:pt>
    <dgm:pt modelId="{7BB8FAC1-DA02-49CE-9132-86EE5E8EB8CB}" type="sibTrans" cxnId="{4E343039-2F87-4999-A30F-CA840C4F961D}">
      <dgm:prSet/>
      <dgm:spPr/>
      <dgm:t>
        <a:bodyPr/>
        <a:lstStyle/>
        <a:p>
          <a:endParaRPr lang="zh-CN" altLang="en-US"/>
        </a:p>
      </dgm:t>
    </dgm:pt>
    <dgm:pt modelId="{FCB10304-8C42-4F71-85FF-43F151546417}">
      <dgm:prSet custT="1"/>
      <dgm:spPr/>
      <dgm:t>
        <a:bodyPr/>
        <a:lstStyle/>
        <a:p>
          <a:r>
            <a: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3011:0017H</a:t>
          </a:r>
        </a:p>
      </dgm:t>
    </dgm:pt>
    <dgm:pt modelId="{61FBE4F2-8004-4643-AADF-FE9825AFE8C1}" type="parTrans" cxnId="{59ED448E-DA4D-48ED-965F-EA2B9042F792}">
      <dgm:prSet/>
      <dgm:spPr/>
      <dgm:t>
        <a:bodyPr/>
        <a:lstStyle/>
        <a:p>
          <a:endParaRPr lang="zh-CN" altLang="en-US"/>
        </a:p>
      </dgm:t>
    </dgm:pt>
    <dgm:pt modelId="{C3685BAC-7A85-4C8C-A385-834B14FE17F2}" type="sibTrans" cxnId="{59ED448E-DA4D-48ED-965F-EA2B9042F792}">
      <dgm:prSet/>
      <dgm:spPr/>
      <dgm:t>
        <a:bodyPr/>
        <a:lstStyle/>
        <a:p>
          <a:endParaRPr lang="zh-CN" altLang="en-US"/>
        </a:p>
      </dgm:t>
    </dgm:pt>
    <dgm:pt modelId="{62E57384-0865-4FF3-811A-E826B2B585C5}" type="pres">
      <dgm:prSet presAssocID="{0F326184-7960-44BB-9AAA-5D533EA55B01}" presName="Name0" presStyleCnt="0">
        <dgm:presLayoutVars>
          <dgm:dir/>
          <dgm:animLvl val="lvl"/>
          <dgm:resizeHandles val="exact"/>
        </dgm:presLayoutVars>
      </dgm:prSet>
      <dgm:spPr/>
    </dgm:pt>
    <dgm:pt modelId="{4977E952-F82E-4D22-9DB8-32C1B5ACA258}" type="pres">
      <dgm:prSet presAssocID="{B2B8B9FA-57ED-4776-B45E-CF2CB5C24DF9}" presName="composite" presStyleCnt="0"/>
      <dgm:spPr/>
    </dgm:pt>
    <dgm:pt modelId="{261B804A-C216-474D-9C70-25FA89E0EBE0}" type="pres">
      <dgm:prSet presAssocID="{B2B8B9FA-57ED-4776-B45E-CF2CB5C24DF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16333F0-65A2-415C-BB45-B9734BBE448D}" type="pres">
      <dgm:prSet presAssocID="{B2B8B9FA-57ED-4776-B45E-CF2CB5C24DF9}" presName="desTx" presStyleLbl="alignAccFollowNode1" presStyleIdx="0" presStyleCnt="3">
        <dgm:presLayoutVars>
          <dgm:bulletEnabled val="1"/>
        </dgm:presLayoutVars>
      </dgm:prSet>
      <dgm:spPr/>
    </dgm:pt>
    <dgm:pt modelId="{C18EDF84-A877-4773-9CFC-75B30BE13E87}" type="pres">
      <dgm:prSet presAssocID="{DDAEDD82-48DB-4890-9188-C19EB0994340}" presName="space" presStyleCnt="0"/>
      <dgm:spPr/>
    </dgm:pt>
    <dgm:pt modelId="{586D0273-54D5-4741-91BD-E4BEF4F70FC4}" type="pres">
      <dgm:prSet presAssocID="{96E83E69-6D0D-451F-A0AF-567CB0B08EE6}" presName="composite" presStyleCnt="0"/>
      <dgm:spPr/>
    </dgm:pt>
    <dgm:pt modelId="{0D0C8CD4-9F5E-4EB6-9F1A-F6CE7148C1A4}" type="pres">
      <dgm:prSet presAssocID="{96E83E69-6D0D-451F-A0AF-567CB0B08EE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D1ABFD1-8E90-465A-BDB2-77EF317E3F79}" type="pres">
      <dgm:prSet presAssocID="{96E83E69-6D0D-451F-A0AF-567CB0B08EE6}" presName="desTx" presStyleLbl="alignAccFollowNode1" presStyleIdx="1" presStyleCnt="3">
        <dgm:presLayoutVars>
          <dgm:bulletEnabled val="1"/>
        </dgm:presLayoutVars>
      </dgm:prSet>
      <dgm:spPr/>
    </dgm:pt>
    <dgm:pt modelId="{8AF68A8A-4800-479B-B6E6-BFEEE6C9DEF0}" type="pres">
      <dgm:prSet presAssocID="{7BB8FAC1-DA02-49CE-9132-86EE5E8EB8CB}" presName="space" presStyleCnt="0"/>
      <dgm:spPr/>
    </dgm:pt>
    <dgm:pt modelId="{4578A570-0242-40AC-B1F7-C4059434B4E3}" type="pres">
      <dgm:prSet presAssocID="{FCB10304-8C42-4F71-85FF-43F151546417}" presName="composite" presStyleCnt="0"/>
      <dgm:spPr/>
    </dgm:pt>
    <dgm:pt modelId="{36080017-6162-4F5C-94AD-C8B950ABC2D6}" type="pres">
      <dgm:prSet presAssocID="{FCB10304-8C42-4F71-85FF-43F15154641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8925900-1B35-4DD0-8EC4-438056713CE9}" type="pres">
      <dgm:prSet presAssocID="{FCB10304-8C42-4F71-85FF-43F15154641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66DA301-9797-4321-991C-4603DA693CE7}" type="presOf" srcId="{FCB10304-8C42-4F71-85FF-43F151546417}" destId="{36080017-6162-4F5C-94AD-C8B950ABC2D6}" srcOrd="0" destOrd="0" presId="urn:microsoft.com/office/officeart/2005/8/layout/hList1"/>
    <dgm:cxn modelId="{C9F5C101-6E8B-4257-A1F3-6E9F9B68B77F}" srcId="{0F326184-7960-44BB-9AAA-5D533EA55B01}" destId="{B2B8B9FA-57ED-4776-B45E-CF2CB5C24DF9}" srcOrd="0" destOrd="0" parTransId="{7E075BA0-771F-487E-9418-17F2EEC68613}" sibTransId="{DDAEDD82-48DB-4890-9188-C19EB0994340}"/>
    <dgm:cxn modelId="{59E1F603-1203-48AA-B550-660DA8A83EB7}" type="presOf" srcId="{B2B8B9FA-57ED-4776-B45E-CF2CB5C24DF9}" destId="{261B804A-C216-474D-9C70-25FA89E0EBE0}" srcOrd="0" destOrd="0" presId="urn:microsoft.com/office/officeart/2005/8/layout/hList1"/>
    <dgm:cxn modelId="{4E343039-2F87-4999-A30F-CA840C4F961D}" srcId="{0F326184-7960-44BB-9AAA-5D533EA55B01}" destId="{96E83E69-6D0D-451F-A0AF-567CB0B08EE6}" srcOrd="1" destOrd="0" parTransId="{ED735205-F33B-4A09-95AE-B61529678AD1}" sibTransId="{7BB8FAC1-DA02-49CE-9132-86EE5E8EB8CB}"/>
    <dgm:cxn modelId="{59ED448E-DA4D-48ED-965F-EA2B9042F792}" srcId="{0F326184-7960-44BB-9AAA-5D533EA55B01}" destId="{FCB10304-8C42-4F71-85FF-43F151546417}" srcOrd="2" destOrd="0" parTransId="{61FBE4F2-8004-4643-AADF-FE9825AFE8C1}" sibTransId="{C3685BAC-7A85-4C8C-A385-834B14FE17F2}"/>
    <dgm:cxn modelId="{753B899E-6AE3-42C1-828A-30CF534793D0}" type="presOf" srcId="{96E83E69-6D0D-451F-A0AF-567CB0B08EE6}" destId="{0D0C8CD4-9F5E-4EB6-9F1A-F6CE7148C1A4}" srcOrd="0" destOrd="0" presId="urn:microsoft.com/office/officeart/2005/8/layout/hList1"/>
    <dgm:cxn modelId="{3C59E3B1-6455-4AB5-B8E8-04B919C1544D}" type="presOf" srcId="{0F326184-7960-44BB-9AAA-5D533EA55B01}" destId="{62E57384-0865-4FF3-811A-E826B2B585C5}" srcOrd="0" destOrd="0" presId="urn:microsoft.com/office/officeart/2005/8/layout/hList1"/>
    <dgm:cxn modelId="{FD24F99C-46A4-4CD1-991E-D899CED618D4}" type="presParOf" srcId="{62E57384-0865-4FF3-811A-E826B2B585C5}" destId="{4977E952-F82E-4D22-9DB8-32C1B5ACA258}" srcOrd="0" destOrd="0" presId="urn:microsoft.com/office/officeart/2005/8/layout/hList1"/>
    <dgm:cxn modelId="{CB2E1DB3-DC4B-43F4-B6B2-1B0D4B0421DD}" type="presParOf" srcId="{4977E952-F82E-4D22-9DB8-32C1B5ACA258}" destId="{261B804A-C216-474D-9C70-25FA89E0EBE0}" srcOrd="0" destOrd="0" presId="urn:microsoft.com/office/officeart/2005/8/layout/hList1"/>
    <dgm:cxn modelId="{0D8B1DBF-E0FE-44E3-BD8F-A98A1F553741}" type="presParOf" srcId="{4977E952-F82E-4D22-9DB8-32C1B5ACA258}" destId="{216333F0-65A2-415C-BB45-B9734BBE448D}" srcOrd="1" destOrd="0" presId="urn:microsoft.com/office/officeart/2005/8/layout/hList1"/>
    <dgm:cxn modelId="{B8520A10-B1BF-43DF-8B8A-411B9A0C809D}" type="presParOf" srcId="{62E57384-0865-4FF3-811A-E826B2B585C5}" destId="{C18EDF84-A877-4773-9CFC-75B30BE13E87}" srcOrd="1" destOrd="0" presId="urn:microsoft.com/office/officeart/2005/8/layout/hList1"/>
    <dgm:cxn modelId="{F9AB19B0-1622-4174-9E8C-7A4F1104CDEB}" type="presParOf" srcId="{62E57384-0865-4FF3-811A-E826B2B585C5}" destId="{586D0273-54D5-4741-91BD-E4BEF4F70FC4}" srcOrd="2" destOrd="0" presId="urn:microsoft.com/office/officeart/2005/8/layout/hList1"/>
    <dgm:cxn modelId="{69D30A07-8959-45F8-B5DC-ADC464B1C8FD}" type="presParOf" srcId="{586D0273-54D5-4741-91BD-E4BEF4F70FC4}" destId="{0D0C8CD4-9F5E-4EB6-9F1A-F6CE7148C1A4}" srcOrd="0" destOrd="0" presId="urn:microsoft.com/office/officeart/2005/8/layout/hList1"/>
    <dgm:cxn modelId="{3298E07A-A8DF-41FA-80C7-4449A7A1FEDA}" type="presParOf" srcId="{586D0273-54D5-4741-91BD-E4BEF4F70FC4}" destId="{8D1ABFD1-8E90-465A-BDB2-77EF317E3F79}" srcOrd="1" destOrd="0" presId="urn:microsoft.com/office/officeart/2005/8/layout/hList1"/>
    <dgm:cxn modelId="{8E0FBED4-81E6-4B30-B866-B6346B28A40D}" type="presParOf" srcId="{62E57384-0865-4FF3-811A-E826B2B585C5}" destId="{8AF68A8A-4800-479B-B6E6-BFEEE6C9DEF0}" srcOrd="3" destOrd="0" presId="urn:microsoft.com/office/officeart/2005/8/layout/hList1"/>
    <dgm:cxn modelId="{FF50055C-0F23-4119-9264-1057EA9A8573}" type="presParOf" srcId="{62E57384-0865-4FF3-811A-E826B2B585C5}" destId="{4578A570-0242-40AC-B1F7-C4059434B4E3}" srcOrd="4" destOrd="0" presId="urn:microsoft.com/office/officeart/2005/8/layout/hList1"/>
    <dgm:cxn modelId="{ACD2F41E-8AD6-4911-89B0-573C9E4902AE}" type="presParOf" srcId="{4578A570-0242-40AC-B1F7-C4059434B4E3}" destId="{36080017-6162-4F5C-94AD-C8B950ABC2D6}" srcOrd="0" destOrd="0" presId="urn:microsoft.com/office/officeart/2005/8/layout/hList1"/>
    <dgm:cxn modelId="{C3BF8E42-2E24-42B7-91CA-19111B9087A8}" type="presParOf" srcId="{4578A570-0242-40AC-B1F7-C4059434B4E3}" destId="{A8925900-1B35-4DD0-8EC4-438056713CE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E11C3-53B5-43CB-BC92-4E8DDCEA52F8}">
      <dsp:nvSpPr>
        <dsp:cNvPr id="0" name=""/>
        <dsp:cNvSpPr/>
      </dsp:nvSpPr>
      <dsp:spPr>
        <a:xfrm>
          <a:off x="1090" y="329946"/>
          <a:ext cx="1971768" cy="7887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考试时间</a:t>
          </a:r>
        </a:p>
      </dsp:txBody>
      <dsp:txXfrm>
        <a:off x="1090" y="329946"/>
        <a:ext cx="1971768" cy="788707"/>
      </dsp:txXfrm>
    </dsp:sp>
    <dsp:sp modelId="{403460D9-321D-4E60-B727-A875BE88DF96}">
      <dsp:nvSpPr>
        <dsp:cNvPr id="0" name=""/>
        <dsp:cNvSpPr/>
      </dsp:nvSpPr>
      <dsp:spPr>
        <a:xfrm>
          <a:off x="1090" y="1118653"/>
          <a:ext cx="1971768" cy="29440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初步为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月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25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日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第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11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周周二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下午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14:00-16:00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只会推后不会提前</a:t>
          </a:r>
        </a:p>
      </dsp:txBody>
      <dsp:txXfrm>
        <a:off x="1090" y="1118653"/>
        <a:ext cx="1971768" cy="2944012"/>
      </dsp:txXfrm>
    </dsp:sp>
    <dsp:sp modelId="{AC6CB065-2497-4A81-A382-7AC6853C38F8}">
      <dsp:nvSpPr>
        <dsp:cNvPr id="0" name=""/>
        <dsp:cNvSpPr/>
      </dsp:nvSpPr>
      <dsp:spPr>
        <a:xfrm>
          <a:off x="2273316" y="329946"/>
          <a:ext cx="2163108" cy="7887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考试范围</a:t>
          </a:r>
          <a:endParaRPr lang="en-US" altLang="zh-CN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73316" y="329946"/>
        <a:ext cx="2163108" cy="788707"/>
      </dsp:txXfrm>
    </dsp:sp>
    <dsp:sp modelId="{5923CFBB-28A4-4105-9F31-A293D08C0CF9}">
      <dsp:nvSpPr>
        <dsp:cNvPr id="0" name=""/>
        <dsp:cNvSpPr/>
      </dsp:nvSpPr>
      <dsp:spPr>
        <a:xfrm>
          <a:off x="2273316" y="1118653"/>
          <a:ext cx="2163108" cy="294401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第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章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~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第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11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章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中断</a:t>
          </a:r>
          <a:endParaRPr lang="en-US" altLang="zh-CN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端口</a:t>
          </a:r>
          <a:endParaRPr lang="en-US" altLang="zh-CN" sz="16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73316" y="1118653"/>
        <a:ext cx="2163108" cy="2944012"/>
      </dsp:txXfrm>
    </dsp:sp>
    <dsp:sp modelId="{37BFBF11-5372-4681-AC06-D2366B8887D2}">
      <dsp:nvSpPr>
        <dsp:cNvPr id="0" name=""/>
        <dsp:cNvSpPr/>
      </dsp:nvSpPr>
      <dsp:spPr>
        <a:xfrm>
          <a:off x="4688771" y="329946"/>
          <a:ext cx="2987997" cy="7887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考试题型</a:t>
          </a:r>
          <a:endParaRPr lang="en-US" altLang="zh-CN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88771" y="329946"/>
        <a:ext cx="2987997" cy="788707"/>
      </dsp:txXfrm>
    </dsp:sp>
    <dsp:sp modelId="{365B935E-A748-4AD3-9BD0-852B0EB2C074}">
      <dsp:nvSpPr>
        <dsp:cNvPr id="0" name=""/>
        <dsp:cNvSpPr/>
      </dsp:nvSpPr>
      <dsp:spPr>
        <a:xfrm>
          <a:off x="4688771" y="1118653"/>
          <a:ext cx="2987997" cy="294401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选择题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(1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分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题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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30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题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=30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分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填空题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(2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分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空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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15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空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=30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分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程序填空（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分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空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rPr>
            <a:t>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空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=20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分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写程序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	(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题，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20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分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88771" y="1118653"/>
        <a:ext cx="2987997" cy="294401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CC704-7408-4ADA-BABE-6D36B74142A4}">
      <dsp:nvSpPr>
        <dsp:cNvPr id="0" name=""/>
        <dsp:cNvSpPr/>
      </dsp:nvSpPr>
      <dsp:spPr>
        <a:xfrm>
          <a:off x="0" y="377293"/>
          <a:ext cx="7677150" cy="253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79044" rIns="595832" bIns="72000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内存中字的存储</a:t>
          </a: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：小端存储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数据传送指令的传送通路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栈</a:t>
          </a: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的理解，</a:t>
          </a:r>
          <a:r>
            <a:rPr lang="zh-CN" altLang="zh-CN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8086CPU提供的栈操作机制</a:t>
          </a:r>
          <a:endParaRPr lang="zh-CN" altLang="en-US" sz="16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如何定义数据段、堆栈段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堆栈段的初始化</a:t>
          </a:r>
        </a:p>
      </dsp:txBody>
      <dsp:txXfrm>
        <a:off x="0" y="377293"/>
        <a:ext cx="7677150" cy="2535750"/>
      </dsp:txXfrm>
    </dsp:sp>
    <dsp:sp modelId="{1E024B8F-F405-4665-8470-729AF7D07A42}">
      <dsp:nvSpPr>
        <dsp:cNvPr id="0" name=""/>
        <dsp:cNvSpPr/>
      </dsp:nvSpPr>
      <dsp:spPr>
        <a:xfrm>
          <a:off x="383857" y="37813"/>
          <a:ext cx="5374005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重点掌握</a:t>
          </a:r>
        </a:p>
      </dsp:txBody>
      <dsp:txXfrm>
        <a:off x="417001" y="70957"/>
        <a:ext cx="5307717" cy="612672"/>
      </dsp:txXfrm>
    </dsp:sp>
    <dsp:sp modelId="{BEEE873F-AF20-436B-B729-26BB9BC5F165}">
      <dsp:nvSpPr>
        <dsp:cNvPr id="0" name=""/>
        <dsp:cNvSpPr/>
      </dsp:nvSpPr>
      <dsp:spPr>
        <a:xfrm>
          <a:off x="0" y="3376723"/>
          <a:ext cx="7677150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16421869"/>
              <a:satOff val="-4260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79044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18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3.8  栈顶超界的问题</a:t>
          </a:r>
          <a:endParaRPr kumimoji="0" lang="en-US" altLang="zh-CN" sz="1800" b="0" kern="1200" cap="all" dirty="0">
            <a:effectLst/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0" y="3376723"/>
        <a:ext cx="7677150" cy="978075"/>
      </dsp:txXfrm>
    </dsp:sp>
    <dsp:sp modelId="{A4C37C4A-884F-40C3-881B-0244159085DA}">
      <dsp:nvSpPr>
        <dsp:cNvPr id="0" name=""/>
        <dsp:cNvSpPr/>
      </dsp:nvSpPr>
      <dsp:spPr>
        <a:xfrm>
          <a:off x="383857" y="3037243"/>
          <a:ext cx="5374005" cy="678960"/>
        </a:xfrm>
        <a:prstGeom prst="roundRect">
          <a:avLst/>
        </a:prstGeom>
        <a:solidFill>
          <a:schemeClr val="accent3">
            <a:hueOff val="16421869"/>
            <a:satOff val="-4260"/>
            <a:lumOff val="47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zh-CN" altLang="en-US" sz="2000" b="1" kern="1200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一般掌握</a:t>
          </a:r>
          <a:endParaRPr kumimoji="0" lang="en-US" altLang="zh-CN" sz="2000" b="1" kern="1200" cap="all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417001" y="3070387"/>
        <a:ext cx="5307717" cy="61267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AB6810-2DFF-4994-A9ED-5D3AE5C815C1}">
      <dsp:nvSpPr>
        <dsp:cNvPr id="0" name=""/>
        <dsp:cNvSpPr/>
      </dsp:nvSpPr>
      <dsp:spPr>
        <a:xfrm>
          <a:off x="0" y="430714"/>
          <a:ext cx="3945301" cy="3562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000" tIns="604012" rIns="18000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栈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是主存中一个特殊的区域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它采用</a:t>
          </a:r>
          <a:r>
            <a:rPr lang="zh-CN" altLang="en-US" sz="1900" b="1" i="0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先进后出</a:t>
          </a:r>
          <a:r>
            <a:rPr lang="en-US" altLang="zh-CN" sz="1900" b="1" i="0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FILO</a:t>
          </a:r>
          <a:r>
            <a:rPr lang="zh-CN" altLang="en-US" sz="1900" b="1" i="0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zh-CN" sz="1900" b="1" i="0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First In Last Out</a:t>
          </a:r>
          <a:r>
            <a:rPr lang="zh-CN" altLang="en-US" sz="1900" b="1" i="0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的原则进行存取操作，而不是随机存取操作方式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堆栈通常由处</a:t>
          </a: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CPU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自动维持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在</a:t>
          </a: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8086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中，由堆栈段寄存器</a:t>
          </a: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(SS)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和堆栈指针寄存器</a:t>
          </a: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(SP)</a:t>
          </a:r>
          <a:r>
            <a:rPr lang="zh-CN" alt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共同指示</a:t>
          </a:r>
        </a:p>
      </dsp:txBody>
      <dsp:txXfrm>
        <a:off x="0" y="430714"/>
        <a:ext cx="3945301" cy="3562650"/>
      </dsp:txXfrm>
    </dsp:sp>
    <dsp:sp modelId="{CEABD6E1-321C-432A-85EE-4D1D441F10EA}">
      <dsp:nvSpPr>
        <dsp:cNvPr id="0" name=""/>
        <dsp:cNvSpPr/>
      </dsp:nvSpPr>
      <dsp:spPr>
        <a:xfrm>
          <a:off x="197265" y="2674"/>
          <a:ext cx="2761710" cy="856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386" tIns="0" rIns="10438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知识点</a:t>
          </a:r>
        </a:p>
      </dsp:txBody>
      <dsp:txXfrm>
        <a:off x="239055" y="44464"/>
        <a:ext cx="2678130" cy="7725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F69C8-5B4D-48BB-ACCD-1A7D118BEF21}">
      <dsp:nvSpPr>
        <dsp:cNvPr id="0" name=""/>
        <dsp:cNvSpPr/>
      </dsp:nvSpPr>
      <dsp:spPr>
        <a:xfrm>
          <a:off x="0" y="297630"/>
          <a:ext cx="7677150" cy="1552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54076" rIns="59583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存放程序的</a:t>
          </a:r>
          <a:r>
            <a:rPr lang="zh-CN" altLang="en-US" sz="1600" b="1" u="dotted" kern="1200" baseline="0">
              <a:uFill>
                <a:solidFill>
                  <a:srgbClr val="FF0000"/>
                </a:solidFill>
              </a:u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指令序列</a:t>
          </a:r>
          <a:endParaRPr lang="zh-CN" altLang="en-US" sz="1600" b="1" u="dotted" kern="1200" baseline="0" dirty="0">
            <a:uFill>
              <a:solidFill>
                <a:srgbClr val="FF0000"/>
              </a:solidFill>
            </a:uFill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CS</a:t>
          </a:r>
          <a:r>
            <a:rPr lang="zh-CN" altLang="en-US" sz="1600" b="1" kern="120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：存放代码段的段地址</a:t>
          </a:r>
          <a:endParaRPr lang="zh-CN" altLang="en-US" sz="1600" b="1" kern="1200" dirty="0"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IP(</a:t>
          </a:r>
          <a:r>
            <a:rPr lang="zh-CN" altLang="en-US" sz="1600" b="1" kern="120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指令指针寄存器</a:t>
          </a:r>
          <a:r>
            <a:rPr lang="en-US" altLang="zh-CN" sz="1600" b="1" kern="120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)</a:t>
          </a:r>
          <a:r>
            <a:rPr lang="zh-CN" altLang="en-US" sz="1600" b="1" kern="120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：指示下条指令的偏移地址</a:t>
          </a:r>
          <a:endParaRPr lang="zh-CN" altLang="en-US" sz="1600" b="1" kern="1200" dirty="0"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【CS:IP】</a:t>
          </a:r>
          <a:r>
            <a:rPr lang="zh-CN" altLang="en-US" sz="1600" b="1" kern="120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取得下一条要执行的指令</a:t>
          </a:r>
          <a:endParaRPr lang="zh-CN" altLang="en-US" sz="1600" b="1" kern="1200" dirty="0"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sp:txBody>
      <dsp:txXfrm>
        <a:off x="0" y="297630"/>
        <a:ext cx="7677150" cy="1552950"/>
      </dsp:txXfrm>
    </dsp:sp>
    <dsp:sp modelId="{CC1CAA11-087A-4786-AAF9-91617493C552}">
      <dsp:nvSpPr>
        <dsp:cNvPr id="0" name=""/>
        <dsp:cNvSpPr/>
      </dsp:nvSpPr>
      <dsp:spPr>
        <a:xfrm>
          <a:off x="383857" y="46710"/>
          <a:ext cx="5374005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代码段（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Code Segment</a:t>
          </a: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）</a:t>
          </a:r>
        </a:p>
      </dsp:txBody>
      <dsp:txXfrm>
        <a:off x="408355" y="71208"/>
        <a:ext cx="5325009" cy="452844"/>
      </dsp:txXfrm>
    </dsp:sp>
    <dsp:sp modelId="{868F0388-3C60-4404-9CE4-ED3035A74EF1}">
      <dsp:nvSpPr>
        <dsp:cNvPr id="0" name=""/>
        <dsp:cNvSpPr/>
      </dsp:nvSpPr>
      <dsp:spPr>
        <a:xfrm>
          <a:off x="0" y="2193301"/>
          <a:ext cx="7677150" cy="1552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54076" rIns="59583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存放运行程序所用的</a:t>
          </a:r>
          <a:r>
            <a:rPr lang="zh-CN" altLang="en-US" sz="1600" b="1" u="dotted" kern="1200" baseline="0">
              <a:uFill>
                <a:solidFill>
                  <a:srgbClr val="FF0000"/>
                </a:solidFill>
              </a:u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数据</a:t>
          </a:r>
          <a:endParaRPr lang="zh-CN" altLang="en-US" sz="1600" b="1" u="dotted" kern="1200" baseline="0" dirty="0">
            <a:uFill>
              <a:solidFill>
                <a:srgbClr val="FF0000"/>
              </a:solidFill>
            </a:uFill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DS</a:t>
          </a:r>
          <a:r>
            <a:rPr lang="zh-CN" altLang="en-US" sz="1600" b="1" kern="120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：存放数据段的段地址</a:t>
          </a:r>
          <a:endParaRPr lang="zh-CN" altLang="en-US" sz="1600" b="1" kern="1200" dirty="0"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EA(</a:t>
          </a:r>
          <a:r>
            <a:rPr lang="zh-CN" altLang="en-US" sz="1600" b="1" kern="1200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有效地址</a:t>
          </a:r>
          <a:r>
            <a:rPr lang="en-US" altLang="zh-CN" sz="1600" b="1" kern="1200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):</a:t>
          </a:r>
          <a:r>
            <a:rPr lang="zh-CN" altLang="en-US" sz="1600" b="1" kern="1200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各种主存寻址方式得到存储器中操作数的偏移地址</a:t>
          </a:r>
          <a:endParaRPr lang="zh-CN" altLang="zh-CN" sz="1600" b="1" kern="1200" dirty="0"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【DS:EA】</a:t>
          </a:r>
          <a:r>
            <a:rPr lang="zh-CN" altLang="en-US" sz="1600" b="1" kern="1200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存取数据段中的数据</a:t>
          </a:r>
          <a:endParaRPr lang="zh-CN" altLang="zh-CN" sz="1600" b="1" kern="1200" dirty="0">
            <a:latin typeface="Courier New" panose="02070309020205020404" pitchFamily="49" charset="0"/>
            <a:ea typeface="楷体" panose="02010609060101010101" pitchFamily="49" charset="-122"/>
            <a:cs typeface="Courier New" panose="02070309020205020404" pitchFamily="49" charset="0"/>
          </a:endParaRPr>
        </a:p>
      </dsp:txBody>
      <dsp:txXfrm>
        <a:off x="0" y="2193301"/>
        <a:ext cx="7677150" cy="1552950"/>
      </dsp:txXfrm>
    </dsp:sp>
    <dsp:sp modelId="{38614346-F438-4A7A-9402-F08AD4122DF8}">
      <dsp:nvSpPr>
        <dsp:cNvPr id="0" name=""/>
        <dsp:cNvSpPr/>
      </dsp:nvSpPr>
      <dsp:spPr>
        <a:xfrm>
          <a:off x="383857" y="1942381"/>
          <a:ext cx="5374005" cy="501840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数据段（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Data Segment</a:t>
          </a: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）</a:t>
          </a:r>
        </a:p>
      </dsp:txBody>
      <dsp:txXfrm>
        <a:off x="408355" y="1966879"/>
        <a:ext cx="5325009" cy="452844"/>
      </dsp:txXfrm>
    </dsp:sp>
    <dsp:sp modelId="{B648FAD7-FA42-4439-8A7B-BB3D3E126D1E}">
      <dsp:nvSpPr>
        <dsp:cNvPr id="0" name=""/>
        <dsp:cNvSpPr/>
      </dsp:nvSpPr>
      <dsp:spPr>
        <a:xfrm>
          <a:off x="0" y="4088971"/>
          <a:ext cx="7677150" cy="1552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54076" rIns="59583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b="1" kern="1200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堆栈段确定堆栈所在的主存区域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SS</a:t>
          </a:r>
          <a:r>
            <a:rPr lang="zh-CN" altLang="en-US" sz="1600" b="1" kern="1200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：存放堆栈段的段地址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SP(</a:t>
          </a:r>
          <a:r>
            <a:rPr lang="zh-CN" altLang="en-US" sz="1600" b="1" kern="1200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堆栈指针寄存器</a:t>
          </a:r>
          <a:r>
            <a:rPr lang="en-US" altLang="zh-CN" sz="1600" b="1" kern="1200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)</a:t>
          </a:r>
          <a:r>
            <a:rPr lang="zh-CN" altLang="en-US" sz="1600" b="1" kern="1200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：指示堆栈栈顶的偏移地址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b="1" kern="1200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【SS:SP】</a:t>
          </a:r>
          <a:r>
            <a:rPr lang="zh-CN" altLang="en-US" sz="1600" b="1" kern="1200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存取堆栈段中的数据</a:t>
          </a:r>
        </a:p>
      </dsp:txBody>
      <dsp:txXfrm>
        <a:off x="0" y="4088971"/>
        <a:ext cx="7677150" cy="1552950"/>
      </dsp:txXfrm>
    </dsp:sp>
    <dsp:sp modelId="{855DA7B1-F326-412E-B286-5C63BD6DF8C3}">
      <dsp:nvSpPr>
        <dsp:cNvPr id="0" name=""/>
        <dsp:cNvSpPr/>
      </dsp:nvSpPr>
      <dsp:spPr>
        <a:xfrm>
          <a:off x="383857" y="3838051"/>
          <a:ext cx="5374005" cy="50184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堆栈段（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Stack Segment</a:t>
          </a: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）</a:t>
          </a:r>
          <a:endParaRPr lang="zh-CN" altLang="zh-CN" sz="16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408355" y="3862549"/>
        <a:ext cx="5325009" cy="45284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CC704-7408-4ADA-BABE-6D36B74142A4}">
      <dsp:nvSpPr>
        <dsp:cNvPr id="0" name=""/>
        <dsp:cNvSpPr/>
      </dsp:nvSpPr>
      <dsp:spPr>
        <a:xfrm>
          <a:off x="0" y="343768"/>
          <a:ext cx="7677150" cy="2633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58216" rIns="595832" bIns="39600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源程序从写出到执行的过程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源程序基本框架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在不同环境中编辑、编译连接和运行程序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程序执行过程的跟踪</a:t>
          </a:r>
        </a:p>
      </dsp:txBody>
      <dsp:txXfrm>
        <a:off x="0" y="343768"/>
        <a:ext cx="7677150" cy="2633399"/>
      </dsp:txXfrm>
    </dsp:sp>
    <dsp:sp modelId="{1E024B8F-F405-4665-8470-729AF7D07A42}">
      <dsp:nvSpPr>
        <dsp:cNvPr id="0" name=""/>
        <dsp:cNvSpPr/>
      </dsp:nvSpPr>
      <dsp:spPr>
        <a:xfrm>
          <a:off x="383857" y="19048"/>
          <a:ext cx="5374005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重点掌握</a:t>
          </a:r>
        </a:p>
      </dsp:txBody>
      <dsp:txXfrm>
        <a:off x="415560" y="50751"/>
        <a:ext cx="5310599" cy="586034"/>
      </dsp:txXfrm>
    </dsp:sp>
    <dsp:sp modelId="{BEEE873F-AF20-436B-B729-26BB9BC5F165}">
      <dsp:nvSpPr>
        <dsp:cNvPr id="0" name=""/>
        <dsp:cNvSpPr/>
      </dsp:nvSpPr>
      <dsp:spPr>
        <a:xfrm>
          <a:off x="0" y="3420688"/>
          <a:ext cx="7677150" cy="952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4725531"/>
              <a:satOff val="-7569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58216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4.5 </a:t>
          </a:r>
          <a:r>
            <a:rPr lang="zh-CN" altLang="zh-CN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谁将可执行文件中的程序装载进入内存并使它运行？</a:t>
          </a:r>
          <a:endParaRPr kumimoji="0" lang="en-US" altLang="zh-CN" sz="1800" b="0" kern="1200" cap="all" dirty="0">
            <a:effectLst/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0" y="3420688"/>
        <a:ext cx="7677150" cy="952875"/>
      </dsp:txXfrm>
    </dsp:sp>
    <dsp:sp modelId="{A4C37C4A-884F-40C3-881B-0244159085DA}">
      <dsp:nvSpPr>
        <dsp:cNvPr id="0" name=""/>
        <dsp:cNvSpPr/>
      </dsp:nvSpPr>
      <dsp:spPr>
        <a:xfrm>
          <a:off x="383857" y="3095968"/>
          <a:ext cx="5374005" cy="649440"/>
        </a:xfrm>
        <a:prstGeom prst="roundRect">
          <a:avLst/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zh-CN" altLang="en-US" sz="2000" b="1" kern="1200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一般掌握</a:t>
          </a:r>
          <a:endParaRPr kumimoji="0" lang="en-US" altLang="zh-CN" sz="2000" b="1" kern="1200" cap="all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415560" y="3127671"/>
        <a:ext cx="5310599" cy="58603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CC704-7408-4ADA-BABE-6D36B74142A4}">
      <dsp:nvSpPr>
        <dsp:cNvPr id="0" name=""/>
        <dsp:cNvSpPr/>
      </dsp:nvSpPr>
      <dsp:spPr>
        <a:xfrm>
          <a:off x="0" y="341068"/>
          <a:ext cx="7677150" cy="217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79044" rIns="595832" bIns="39600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CX+</a:t>
          </a:r>
          <a:r>
            <a:rPr lang="en-US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LOOP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实现循环编程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通过修改</a:t>
          </a:r>
          <a:r>
            <a:rPr lang="en-US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BX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的内容，使得 </a:t>
          </a:r>
          <a:r>
            <a:rPr lang="en-US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[BX] 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遍历指定的内存单元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段前缀的含义和使用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0" y="341068"/>
        <a:ext cx="7677150" cy="2173500"/>
      </dsp:txXfrm>
    </dsp:sp>
    <dsp:sp modelId="{1E024B8F-F405-4665-8470-729AF7D07A42}">
      <dsp:nvSpPr>
        <dsp:cNvPr id="0" name=""/>
        <dsp:cNvSpPr/>
      </dsp:nvSpPr>
      <dsp:spPr>
        <a:xfrm>
          <a:off x="383857" y="1588"/>
          <a:ext cx="5374005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重点掌握</a:t>
          </a:r>
        </a:p>
      </dsp:txBody>
      <dsp:txXfrm>
        <a:off x="417001" y="34732"/>
        <a:ext cx="5307717" cy="612672"/>
      </dsp:txXfrm>
    </dsp:sp>
    <dsp:sp modelId="{BEEE873F-AF20-436B-B729-26BB9BC5F165}">
      <dsp:nvSpPr>
        <dsp:cNvPr id="0" name=""/>
        <dsp:cNvSpPr/>
      </dsp:nvSpPr>
      <dsp:spPr>
        <a:xfrm>
          <a:off x="0" y="2978248"/>
          <a:ext cx="7677150" cy="1412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79044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zh-CN" sz="1800" b="0" kern="1200" cap="all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5.7  </a:t>
          </a:r>
          <a:r>
            <a:rPr kumimoji="0" lang="zh-CN" altLang="zh-CN" sz="1800" b="0" kern="1200" cap="all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一段安全的空间 </a:t>
          </a:r>
          <a:endParaRPr kumimoji="0" lang="en-US" altLang="zh-CN" sz="1800" b="0" kern="1200" cap="all" dirty="0">
            <a:effectLst/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0" lang="zh-CN" altLang="zh-CN" sz="1800" b="0" kern="1200" cap="all" dirty="0">
            <a:effectLst/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0" y="2978248"/>
        <a:ext cx="7677150" cy="1412775"/>
      </dsp:txXfrm>
    </dsp:sp>
    <dsp:sp modelId="{A4C37C4A-884F-40C3-881B-0244159085DA}">
      <dsp:nvSpPr>
        <dsp:cNvPr id="0" name=""/>
        <dsp:cNvSpPr/>
      </dsp:nvSpPr>
      <dsp:spPr>
        <a:xfrm>
          <a:off x="383857" y="2638768"/>
          <a:ext cx="5374005" cy="67896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zh-CN" altLang="en-US" sz="2000" b="1" kern="1200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一般掌握</a:t>
          </a:r>
          <a:endParaRPr kumimoji="0" lang="en-US" altLang="zh-CN" sz="2000" b="1" kern="1200" cap="all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417001" y="2671912"/>
        <a:ext cx="5307717" cy="61267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CC704-7408-4ADA-BABE-6D36B74142A4}">
      <dsp:nvSpPr>
        <dsp:cNvPr id="0" name=""/>
        <dsp:cNvSpPr/>
      </dsp:nvSpPr>
      <dsp:spPr>
        <a:xfrm>
          <a:off x="0" y="341068"/>
          <a:ext cx="7677150" cy="217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79044" rIns="595832" bIns="396000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掌握将数据、代码、栈放入不同的段的程序框架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掌握伪指令</a:t>
          </a: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ASSUME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START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END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的使用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0" y="341068"/>
        <a:ext cx="7677150" cy="2173500"/>
      </dsp:txXfrm>
    </dsp:sp>
    <dsp:sp modelId="{1E024B8F-F405-4665-8470-729AF7D07A42}">
      <dsp:nvSpPr>
        <dsp:cNvPr id="0" name=""/>
        <dsp:cNvSpPr/>
      </dsp:nvSpPr>
      <dsp:spPr>
        <a:xfrm>
          <a:off x="383857" y="1588"/>
          <a:ext cx="5374005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重点掌握</a:t>
          </a:r>
        </a:p>
      </dsp:txBody>
      <dsp:txXfrm>
        <a:off x="417001" y="34732"/>
        <a:ext cx="5307717" cy="612672"/>
      </dsp:txXfrm>
    </dsp:sp>
    <dsp:sp modelId="{BEEE873F-AF20-436B-B729-26BB9BC5F165}">
      <dsp:nvSpPr>
        <dsp:cNvPr id="0" name=""/>
        <dsp:cNvSpPr/>
      </dsp:nvSpPr>
      <dsp:spPr>
        <a:xfrm>
          <a:off x="0" y="2978248"/>
          <a:ext cx="7677150" cy="1412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79044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如何在代码段定义和使用数据</a:t>
          </a:r>
          <a:endParaRPr lang="en-US" altLang="zh-CN" sz="18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如何在代码段中使用栈</a:t>
          </a:r>
        </a:p>
      </dsp:txBody>
      <dsp:txXfrm>
        <a:off x="0" y="2978248"/>
        <a:ext cx="7677150" cy="1412775"/>
      </dsp:txXfrm>
    </dsp:sp>
    <dsp:sp modelId="{A4C37C4A-884F-40C3-881B-0244159085DA}">
      <dsp:nvSpPr>
        <dsp:cNvPr id="0" name=""/>
        <dsp:cNvSpPr/>
      </dsp:nvSpPr>
      <dsp:spPr>
        <a:xfrm>
          <a:off x="383857" y="2638768"/>
          <a:ext cx="5374005" cy="67896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zh-CN" altLang="en-US" sz="2000" b="1" kern="1200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一般掌握</a:t>
          </a:r>
          <a:endParaRPr kumimoji="0" lang="en-US" altLang="zh-CN" sz="2000" b="1" kern="1200" cap="all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417001" y="2671912"/>
        <a:ext cx="5307717" cy="61267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CC704-7408-4ADA-BABE-6D36B74142A4}">
      <dsp:nvSpPr>
        <dsp:cNvPr id="0" name=""/>
        <dsp:cNvSpPr/>
      </dsp:nvSpPr>
      <dsp:spPr>
        <a:xfrm>
          <a:off x="0" y="418445"/>
          <a:ext cx="7677150" cy="396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583184" rIns="595832" bIns="9000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掌握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and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指令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掌握大小写转换算法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掌握各种寻址方式的灵活应用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zh-CN" altLang="en-US" sz="2000" b="1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掌握使用堆栈保护现场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zh-CN" altLang="en-US" sz="2000" b="1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掌握二重循环问题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0" y="418445"/>
        <a:ext cx="7677150" cy="3969000"/>
      </dsp:txXfrm>
    </dsp:sp>
    <dsp:sp modelId="{1E024B8F-F405-4665-8470-729AF7D07A42}">
      <dsp:nvSpPr>
        <dsp:cNvPr id="0" name=""/>
        <dsp:cNvSpPr/>
      </dsp:nvSpPr>
      <dsp:spPr>
        <a:xfrm>
          <a:off x="383857" y="5165"/>
          <a:ext cx="5374005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重点掌握</a:t>
          </a:r>
        </a:p>
      </dsp:txBody>
      <dsp:txXfrm>
        <a:off x="424206" y="45514"/>
        <a:ext cx="5293307" cy="74586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CC704-7408-4ADA-BABE-6D36B74142A4}">
      <dsp:nvSpPr>
        <dsp:cNvPr id="0" name=""/>
        <dsp:cNvSpPr/>
      </dsp:nvSpPr>
      <dsp:spPr>
        <a:xfrm>
          <a:off x="0" y="472085"/>
          <a:ext cx="7677150" cy="390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645668" rIns="595832" bIns="3960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掌握各种寻址方式的灵活应用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  <a:r>
            <a:rPr kumimoji="0" lang="zh-CN" altLang="en-US" sz="2000" b="1" kern="12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除法指令</a:t>
          </a:r>
          <a:r>
            <a:rPr kumimoji="0" lang="en-US" altLang="zh-CN" sz="2000" b="1" kern="12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DIV</a:t>
          </a:r>
          <a:r>
            <a:rPr kumimoji="0" lang="zh-CN" altLang="en-US" sz="2000" b="1" kern="12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，被除数隐含，指令中仅包含除数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342900" lvl="2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b="1" kern="12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	AH</a:t>
          </a:r>
          <a:r>
            <a:rPr lang="en-US" altLang="zh-CN" sz="1800" kern="12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(</a:t>
          </a:r>
          <a:r>
            <a:rPr lang="zh-CN" altLang="en-US" sz="1800" kern="12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余数</a:t>
          </a:r>
          <a:r>
            <a:rPr lang="en-US" altLang="zh-CN" sz="1800" kern="12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)</a:t>
          </a:r>
          <a:r>
            <a:rPr lang="en-US" altLang="zh-CN" sz="1800" b="1" kern="12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:AL</a:t>
          </a:r>
          <a:r>
            <a:rPr lang="en-US" altLang="zh-CN" sz="1800" kern="12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(</a:t>
          </a:r>
          <a:r>
            <a:rPr lang="zh-CN" altLang="en-US" sz="1800" kern="12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商</a:t>
          </a:r>
          <a:r>
            <a:rPr lang="en-US" altLang="zh-CN" sz="1800" kern="12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)</a:t>
          </a:r>
          <a:r>
            <a:rPr lang="en-US" altLang="zh-CN" sz="1800" b="1" kern="12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 </a:t>
          </a:r>
          <a:r>
            <a:rPr lang="en-US" altLang="zh-CN" sz="1800" b="1" kern="12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Symbol" panose="05050102010706020507" pitchFamily="18" charset="2"/>
            </a:rPr>
            <a:t> </a:t>
          </a:r>
          <a:r>
            <a:rPr lang="en-US" altLang="zh-CN" sz="1800" b="1" kern="12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AX </a:t>
          </a:r>
          <a:r>
            <a:rPr lang="en-US" altLang="zh-CN" sz="1800" b="1" kern="12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Symbol" panose="05050102010706020507" pitchFamily="18" charset="2"/>
            </a:rPr>
            <a:t> </a:t>
          </a:r>
          <a:r>
            <a:rPr lang="en-US" altLang="zh-CN" sz="1800" b="1" kern="12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SRC		[BYTE]</a:t>
          </a:r>
          <a:endParaRPr lang="en-US" altLang="zh-CN" sz="1800" b="1" kern="1200" dirty="0">
            <a:latin typeface="Courier New" panose="02070309020205020404" pitchFamily="49" charset="0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514350" lvl="3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1800" b="1" kern="12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DX</a:t>
          </a:r>
          <a:r>
            <a:rPr lang="en-US" altLang="zh-CN" sz="1800" kern="12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(</a:t>
          </a:r>
          <a:r>
            <a:rPr lang="zh-CN" altLang="en-US" sz="1800" kern="12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余数</a:t>
          </a:r>
          <a:r>
            <a:rPr lang="en-US" altLang="zh-CN" sz="1800" kern="12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)</a:t>
          </a:r>
          <a:r>
            <a:rPr lang="en-US" altLang="zh-CN" sz="1800" b="1" kern="12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:AX</a:t>
          </a:r>
          <a:r>
            <a:rPr lang="en-US" altLang="zh-CN" sz="1800" kern="12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(</a:t>
          </a:r>
          <a:r>
            <a:rPr lang="zh-CN" altLang="en-US" sz="1800" kern="12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商</a:t>
          </a:r>
          <a:r>
            <a:rPr lang="en-US" altLang="zh-CN" sz="1800" kern="12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)</a:t>
          </a:r>
          <a:r>
            <a:rPr lang="en-US" altLang="zh-CN" sz="1800" b="1" kern="12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 </a:t>
          </a:r>
          <a:r>
            <a:rPr lang="en-US" altLang="zh-CN" sz="1800" b="1" kern="12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Symbol" panose="05050102010706020507" pitchFamily="18" charset="2"/>
            </a:rPr>
            <a:t> DX:</a:t>
          </a:r>
          <a:r>
            <a:rPr lang="en-US" altLang="zh-CN" sz="1800" b="1" kern="12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AX </a:t>
          </a:r>
          <a:r>
            <a:rPr lang="en-US" altLang="zh-CN" sz="1800" b="1" kern="12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Symbol" panose="05050102010706020507" pitchFamily="18" charset="2"/>
            </a:rPr>
            <a:t> </a:t>
          </a:r>
          <a:r>
            <a:rPr lang="en-US" altLang="zh-CN" sz="1800" b="1" kern="120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SRC  	[WORD] </a:t>
          </a:r>
          <a:endParaRPr lang="en-US" altLang="zh-CN" sz="1800" b="1" kern="1200" dirty="0">
            <a:latin typeface="Courier New" panose="02070309020205020404" pitchFamily="49" charset="0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掌握伪指令</a:t>
          </a:r>
          <a:r>
            <a:rPr lang="en-US" altLang="zh-CN" b="1" dirty="0" err="1">
              <a:latin typeface="微软雅黑" panose="020B0503020204020204" pitchFamily="34" charset="-122"/>
              <a:ea typeface="微软雅黑" panose="020B0503020204020204" pitchFamily="34" charset="-122"/>
            </a:rPr>
            <a:t>db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b="1" dirty="0" err="1">
              <a:latin typeface="微软雅黑" panose="020B0503020204020204" pitchFamily="34" charset="-122"/>
              <a:ea typeface="微软雅黑" panose="020B0503020204020204" pitchFamily="34" charset="-122"/>
            </a:rPr>
            <a:t>dw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、dd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dup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的使用方法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0" y="472085"/>
        <a:ext cx="7677150" cy="3906000"/>
      </dsp:txXfrm>
    </dsp:sp>
    <dsp:sp modelId="{1E024B8F-F405-4665-8470-729AF7D07A42}">
      <dsp:nvSpPr>
        <dsp:cNvPr id="0" name=""/>
        <dsp:cNvSpPr/>
      </dsp:nvSpPr>
      <dsp:spPr>
        <a:xfrm>
          <a:off x="383857" y="14525"/>
          <a:ext cx="5374005" cy="9151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重点掌握</a:t>
          </a:r>
        </a:p>
      </dsp:txBody>
      <dsp:txXfrm>
        <a:off x="428529" y="59197"/>
        <a:ext cx="5284661" cy="82577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8FBCE-5A6B-49B8-A999-D74E4C11398A}">
      <dsp:nvSpPr>
        <dsp:cNvPr id="0" name=""/>
        <dsp:cNvSpPr/>
      </dsp:nvSpPr>
      <dsp:spPr>
        <a:xfrm>
          <a:off x="433398" y="0"/>
          <a:ext cx="4911845" cy="81000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8A987-98BE-4A7D-84CE-FFD3E55D60E3}">
      <dsp:nvSpPr>
        <dsp:cNvPr id="0" name=""/>
        <dsp:cNvSpPr/>
      </dsp:nvSpPr>
      <dsp:spPr>
        <a:xfrm>
          <a:off x="1085258" y="243000"/>
          <a:ext cx="1733592" cy="324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rPr>
            <a:t>EA=(DS:)BX|SI</a:t>
          </a:r>
          <a:r>
            <a:rPr lang="en-US" altLang="zh-CN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|DI</a:t>
          </a:r>
          <a:endParaRPr lang="zh-CN" altLang="en-U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101074" y="258816"/>
        <a:ext cx="1701960" cy="292368"/>
      </dsp:txXfrm>
    </dsp:sp>
    <dsp:sp modelId="{D19D81F9-070B-4908-B512-77AA8FB8F7D8}">
      <dsp:nvSpPr>
        <dsp:cNvPr id="0" name=""/>
        <dsp:cNvSpPr/>
      </dsp:nvSpPr>
      <dsp:spPr>
        <a:xfrm>
          <a:off x="2959790" y="243000"/>
          <a:ext cx="1733592" cy="32400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 </a:t>
          </a:r>
          <a:r>
            <a:rPr lang="en-US" altLang="zh-CN" sz="13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rPr>
            <a:t>EA=(SS:)BP</a:t>
          </a:r>
          <a:endParaRPr lang="zh-CN" altLang="en-U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975606" y="258816"/>
        <a:ext cx="1701960" cy="29236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CC704-7408-4ADA-BABE-6D36B74142A4}">
      <dsp:nvSpPr>
        <dsp:cNvPr id="0" name=""/>
        <dsp:cNvSpPr/>
      </dsp:nvSpPr>
      <dsp:spPr>
        <a:xfrm>
          <a:off x="0" y="371699"/>
          <a:ext cx="7677150" cy="2362500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95832" tIns="520700" rIns="595832" bIns="3960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掌握操作符</a:t>
          </a:r>
          <a:r>
            <a:rPr lang="en-US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offset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  <a:r>
            <a:rPr kumimoji="0" lang="zh-CN" altLang="en-US" sz="2000" b="1" kern="12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各种不同的转移指令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  <a:r>
            <a:rPr lang="en-US" altLang="en-US" b="1" dirty="0" err="1">
              <a:latin typeface="微软雅黑" panose="020B0503020204020204" pitchFamily="34" charset="-122"/>
              <a:ea typeface="微软雅黑" panose="020B0503020204020204" pitchFamily="34" charset="-122"/>
            </a:rPr>
            <a:t>jcxz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指令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0" y="371699"/>
        <a:ext cx="7677150" cy="2362500"/>
      </dsp:txXfrm>
    </dsp:sp>
    <dsp:sp modelId="{1E024B8F-F405-4665-8470-729AF7D07A42}">
      <dsp:nvSpPr>
        <dsp:cNvPr id="0" name=""/>
        <dsp:cNvSpPr/>
      </dsp:nvSpPr>
      <dsp:spPr>
        <a:xfrm>
          <a:off x="383857" y="2699"/>
          <a:ext cx="5374005" cy="738000"/>
        </a:xfrm>
        <a:prstGeom prst="roundRect">
          <a:avLst/>
        </a:prstGeom>
        <a:solidFill>
          <a:schemeClr val="accent6"/>
        </a:solidFill>
        <a:ln w="15875" cap="flat" cmpd="sng" algn="ctr">
          <a:solidFill>
            <a:srgbClr val="8AC4A7"/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重点掌握</a:t>
          </a:r>
        </a:p>
      </dsp:txBody>
      <dsp:txXfrm>
        <a:off x="419883" y="38725"/>
        <a:ext cx="5301953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4CCA1-49A2-4C11-B701-82C51C128602}">
      <dsp:nvSpPr>
        <dsp:cNvPr id="0" name=""/>
        <dsp:cNvSpPr/>
      </dsp:nvSpPr>
      <dsp:spPr>
        <a:xfrm>
          <a:off x="0" y="446300"/>
          <a:ext cx="7677150" cy="3928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604012" rIns="595832" bIns="720000" numCol="1" spcCol="1270" anchor="t" anchorCtr="0">
          <a:noAutofit/>
        </a:bodyPr>
        <a:lstStyle/>
        <a:p>
          <a:pPr marL="228600" lvl="1" indent="-228600" algn="l" defTabSz="889000">
            <a:lnSpc>
              <a:spcPct val="12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整数的二进制和十六进制表示及进制之间相互转换</a:t>
          </a:r>
        </a:p>
        <a:p>
          <a:pPr marL="228600" lvl="1" indent="-228600" algn="l" defTabSz="889000">
            <a:lnSpc>
              <a:spcPct val="12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有符号整数的补码表示</a:t>
          </a:r>
        </a:p>
        <a:p>
          <a:pPr marL="228600" lvl="1" indent="-228600" algn="l" defTabSz="889000">
            <a:lnSpc>
              <a:spcPct val="12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2000" b="0" kern="120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无符号、带符号数的表示范围</a:t>
          </a:r>
          <a:r>
            <a:rPr lang="en-US" altLang="zh-CN" sz="2000" b="0" kern="120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【</a:t>
          </a:r>
          <a:r>
            <a:rPr lang="zh-CN" altLang="en-US" sz="2000" b="0" kern="120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难点</a:t>
          </a:r>
          <a:r>
            <a:rPr lang="en-US" altLang="zh-CN" sz="2000" b="0" kern="120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】</a:t>
          </a:r>
          <a:endParaRPr lang="zh-CN" altLang="en-US" sz="2000" b="0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228600" lvl="1" indent="-228600" algn="l" defTabSz="889000">
            <a:lnSpc>
              <a:spcPct val="12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二进制算术与逻辑运算规则</a:t>
          </a:r>
          <a:endParaRPr lang="en-US" altLang="zh-CN" sz="2000" b="0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228600" lvl="1" indent="-228600" algn="l" defTabSz="889000">
            <a:lnSpc>
              <a:spcPct val="12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20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ASCII</a:t>
          </a: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码规律</a:t>
          </a:r>
        </a:p>
      </dsp:txBody>
      <dsp:txXfrm>
        <a:off x="0" y="446300"/>
        <a:ext cx="7677150" cy="3928050"/>
      </dsp:txXfrm>
    </dsp:sp>
    <dsp:sp modelId="{10C5DC9E-D5BF-4F7F-A664-1E650D1F6612}">
      <dsp:nvSpPr>
        <dsp:cNvPr id="0" name=""/>
        <dsp:cNvSpPr/>
      </dsp:nvSpPr>
      <dsp:spPr>
        <a:xfrm>
          <a:off x="383857" y="18260"/>
          <a:ext cx="5374005" cy="8560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重点掌握</a:t>
          </a:r>
          <a:endParaRPr lang="zh-CN" alt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425647" y="60050"/>
        <a:ext cx="5290425" cy="7725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CC704-7408-4ADA-BABE-6D36B74142A4}">
      <dsp:nvSpPr>
        <dsp:cNvPr id="0" name=""/>
        <dsp:cNvSpPr/>
      </dsp:nvSpPr>
      <dsp:spPr>
        <a:xfrm>
          <a:off x="0" y="361197"/>
          <a:ext cx="7677150" cy="287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99872" rIns="595832" bIns="3960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掌握</a:t>
          </a:r>
          <a:r>
            <a:rPr lang="en-US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call 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和 </a:t>
          </a:r>
          <a:r>
            <a:rPr lang="en-US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ret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指令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掌握子程序框架</a:t>
          </a:r>
          <a:r>
            <a:rPr lang="en-US" altLang="zh-CN" sz="18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rPr>
            <a:t>	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掌握伪指令</a:t>
          </a:r>
          <a:r>
            <a:rPr lang="en-US" altLang="zh-CN" b="1" dirty="0" err="1">
              <a:latin typeface="微软雅黑" panose="020B0503020204020204" pitchFamily="34" charset="-122"/>
              <a:ea typeface="微软雅黑" panose="020B0503020204020204" pitchFamily="34" charset="-122"/>
            </a:rPr>
            <a:t>db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b="1" dirty="0" err="1">
              <a:latin typeface="微软雅黑" panose="020B0503020204020204" pitchFamily="34" charset="-122"/>
              <a:ea typeface="微软雅黑" panose="020B0503020204020204" pitchFamily="34" charset="-122"/>
            </a:rPr>
            <a:t>dw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、dd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  <a:r>
            <a: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rPr>
            <a:t>dup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的使用方法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0" y="361197"/>
        <a:ext cx="7677150" cy="2872800"/>
      </dsp:txXfrm>
    </dsp:sp>
    <dsp:sp modelId="{1E024B8F-F405-4665-8470-729AF7D07A42}">
      <dsp:nvSpPr>
        <dsp:cNvPr id="0" name=""/>
        <dsp:cNvSpPr/>
      </dsp:nvSpPr>
      <dsp:spPr>
        <a:xfrm>
          <a:off x="383857" y="6957"/>
          <a:ext cx="5374005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重点掌握</a:t>
          </a:r>
        </a:p>
      </dsp:txBody>
      <dsp:txXfrm>
        <a:off x="418442" y="41542"/>
        <a:ext cx="5304835" cy="63931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CC704-7408-4ADA-BABE-6D36B74142A4}">
      <dsp:nvSpPr>
        <dsp:cNvPr id="0" name=""/>
        <dsp:cNvSpPr/>
      </dsp:nvSpPr>
      <dsp:spPr>
        <a:xfrm>
          <a:off x="0" y="399884"/>
          <a:ext cx="7677150" cy="338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520700" rIns="595832" bIns="3960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掌握标志寄存器中的标志位的含义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理解溢出、进位与有符号数、无符号数的关系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掌握</a:t>
          </a:r>
          <a:r>
            <a:rPr lang="en-US" altLang="zh-CN" sz="2000" b="1" dirty="0" err="1">
              <a:latin typeface="微软雅黑" panose="020B0503020204020204" pitchFamily="34" charset="-122"/>
              <a:ea typeface="微软雅黑" panose="020B0503020204020204" pitchFamily="34" charset="-122"/>
            </a:rPr>
            <a:t>adc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2000" b="1" dirty="0" err="1">
              <a:latin typeface="微软雅黑" panose="020B0503020204020204" pitchFamily="34" charset="-122"/>
              <a:ea typeface="微软雅黑" panose="020B0503020204020204" pitchFamily="34" charset="-122"/>
            </a:rPr>
            <a:t>sbb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2000" b="1" dirty="0" err="1">
              <a:latin typeface="微软雅黑" panose="020B0503020204020204" pitchFamily="34" charset="-122"/>
              <a:ea typeface="微软雅黑" panose="020B0503020204020204" pitchFamily="34" charset="-122"/>
            </a:rPr>
            <a:t>cmp</a:t>
          </a: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指令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rPr>
            <a:t>掌握各种条件跳转指令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掌握串传送指令</a:t>
          </a:r>
          <a:r>
            <a:rPr lang="en-US" altLang="zh-CN" sz="2000" b="1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MOVSx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REP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0" y="399884"/>
        <a:ext cx="7677150" cy="3386250"/>
      </dsp:txXfrm>
    </dsp:sp>
    <dsp:sp modelId="{1E024B8F-F405-4665-8470-729AF7D07A42}">
      <dsp:nvSpPr>
        <dsp:cNvPr id="0" name=""/>
        <dsp:cNvSpPr/>
      </dsp:nvSpPr>
      <dsp:spPr>
        <a:xfrm>
          <a:off x="383857" y="30884"/>
          <a:ext cx="5374005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重点掌握</a:t>
          </a:r>
        </a:p>
      </dsp:txBody>
      <dsp:txXfrm>
        <a:off x="419883" y="66910"/>
        <a:ext cx="5301953" cy="66594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CC704-7408-4ADA-BABE-6D36B74142A4}">
      <dsp:nvSpPr>
        <dsp:cNvPr id="0" name=""/>
        <dsp:cNvSpPr/>
      </dsp:nvSpPr>
      <dsp:spPr>
        <a:xfrm>
          <a:off x="0" y="250505"/>
          <a:ext cx="7677150" cy="236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33248" rIns="595832" bIns="720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掌握</a:t>
          </a:r>
          <a:r>
            <a:rPr lang="zh-CN" altLang="en-US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中断向量表的含义和内容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>
              <a:latin typeface="微软雅黑" panose="020B0503020204020204" pitchFamily="34" charset="-122"/>
              <a:ea typeface="微软雅黑" panose="020B0503020204020204" pitchFamily="34" charset="-122"/>
            </a:rPr>
            <a:t>理解和掌握完整的中断过程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掌握软件中断的类型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理解自定义中断处理程序的过程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0" y="250505"/>
        <a:ext cx="7677150" cy="2368800"/>
      </dsp:txXfrm>
    </dsp:sp>
    <dsp:sp modelId="{1E024B8F-F405-4665-8470-729AF7D07A42}">
      <dsp:nvSpPr>
        <dsp:cNvPr id="0" name=""/>
        <dsp:cNvSpPr/>
      </dsp:nvSpPr>
      <dsp:spPr>
        <a:xfrm>
          <a:off x="383857" y="14345"/>
          <a:ext cx="5374005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重点掌握</a:t>
          </a:r>
        </a:p>
      </dsp:txBody>
      <dsp:txXfrm>
        <a:off x="406914" y="37402"/>
        <a:ext cx="5327891" cy="426206"/>
      </dsp:txXfrm>
    </dsp:sp>
    <dsp:sp modelId="{D7535ACD-EF90-44EF-9B19-605B659AFC7C}">
      <dsp:nvSpPr>
        <dsp:cNvPr id="0" name=""/>
        <dsp:cNvSpPr/>
      </dsp:nvSpPr>
      <dsp:spPr>
        <a:xfrm>
          <a:off x="0" y="2941866"/>
          <a:ext cx="7677150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33248" rIns="59583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简单了解硬件中断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中断处理程序编程</a:t>
          </a:r>
        </a:p>
      </dsp:txBody>
      <dsp:txXfrm>
        <a:off x="0" y="2941866"/>
        <a:ext cx="7677150" cy="1436400"/>
      </dsp:txXfrm>
    </dsp:sp>
    <dsp:sp modelId="{9DD044E5-B6F5-4C91-82F2-7D0388DDC53F}">
      <dsp:nvSpPr>
        <dsp:cNvPr id="0" name=""/>
        <dsp:cNvSpPr/>
      </dsp:nvSpPr>
      <dsp:spPr>
        <a:xfrm>
          <a:off x="383857" y="2705706"/>
          <a:ext cx="5374005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一般掌握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406914" y="2728763"/>
        <a:ext cx="5327891" cy="42620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CC704-7408-4ADA-BABE-6D36B74142A4}">
      <dsp:nvSpPr>
        <dsp:cNvPr id="0" name=""/>
        <dsp:cNvSpPr/>
      </dsp:nvSpPr>
      <dsp:spPr>
        <a:xfrm>
          <a:off x="0" y="359589"/>
          <a:ext cx="767715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99872" rIns="595832" bIns="720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掌握端口读写指令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IN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和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OUT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掌握移位指令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SHL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SHR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等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0" y="359589"/>
        <a:ext cx="7677150" cy="1512000"/>
      </dsp:txXfrm>
    </dsp:sp>
    <dsp:sp modelId="{1E024B8F-F405-4665-8470-729AF7D07A42}">
      <dsp:nvSpPr>
        <dsp:cNvPr id="0" name=""/>
        <dsp:cNvSpPr/>
      </dsp:nvSpPr>
      <dsp:spPr>
        <a:xfrm>
          <a:off x="383857" y="5349"/>
          <a:ext cx="5374005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重点掌握</a:t>
          </a:r>
        </a:p>
      </dsp:txBody>
      <dsp:txXfrm>
        <a:off x="418442" y="39934"/>
        <a:ext cx="5304835" cy="639310"/>
      </dsp:txXfrm>
    </dsp:sp>
    <dsp:sp modelId="{D7535ACD-EF90-44EF-9B19-605B659AFC7C}">
      <dsp:nvSpPr>
        <dsp:cNvPr id="0" name=""/>
        <dsp:cNvSpPr/>
      </dsp:nvSpPr>
      <dsp:spPr>
        <a:xfrm>
          <a:off x="0" y="2355429"/>
          <a:ext cx="7677150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4725531"/>
              <a:satOff val="-7569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99872" rIns="59583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zh-CN" sz="2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CMOS RAM </a:t>
          </a:r>
          <a:r>
            <a:rPr lang="zh-CN" altLang="en-US" sz="20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芯片的读写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0" y="2355429"/>
        <a:ext cx="7677150" cy="1096200"/>
      </dsp:txXfrm>
    </dsp:sp>
    <dsp:sp modelId="{9DD044E5-B6F5-4C91-82F2-7D0388DDC53F}">
      <dsp:nvSpPr>
        <dsp:cNvPr id="0" name=""/>
        <dsp:cNvSpPr/>
      </dsp:nvSpPr>
      <dsp:spPr>
        <a:xfrm>
          <a:off x="383857" y="2001189"/>
          <a:ext cx="5374005" cy="708480"/>
        </a:xfrm>
        <a:prstGeom prst="roundRect">
          <a:avLst/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一般掌握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418442" y="2035774"/>
        <a:ext cx="5304835" cy="63931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ACAA5-F2C2-401E-A703-2694E7555940}">
      <dsp:nvSpPr>
        <dsp:cNvPr id="0" name=""/>
        <dsp:cNvSpPr/>
      </dsp:nvSpPr>
      <dsp:spPr>
        <a:xfrm>
          <a:off x="2030" y="540"/>
          <a:ext cx="1220800" cy="345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ea"/>
            <a:buNone/>
          </a:pPr>
          <a:r>
            <a:rPr lang="zh-CN" altLang="en-US" sz="1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通用数据传送</a:t>
          </a:r>
        </a:p>
      </dsp:txBody>
      <dsp:txXfrm>
        <a:off x="2030" y="540"/>
        <a:ext cx="1220800" cy="345600"/>
      </dsp:txXfrm>
    </dsp:sp>
    <dsp:sp modelId="{2F0A725C-5B1A-4E64-A7FC-517E57697BB9}">
      <dsp:nvSpPr>
        <dsp:cNvPr id="0" name=""/>
        <dsp:cNvSpPr/>
      </dsp:nvSpPr>
      <dsp:spPr>
        <a:xfrm>
          <a:off x="2030" y="346140"/>
          <a:ext cx="1220800" cy="9223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zh-CN" sz="900" b="1" kern="120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MOV</a:t>
          </a:r>
          <a:endParaRPr lang="zh-CN" altLang="en-US" sz="900" b="1" kern="1200" dirty="0">
            <a:effectLst/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zh-CN" sz="900" b="1" kern="120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PUSH / POP</a:t>
          </a:r>
          <a:endParaRPr lang="zh-CN" altLang="en-US" sz="9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zh-CN" sz="9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PUSHA</a:t>
          </a:r>
          <a:endParaRPr lang="zh-CN" altLang="en-US" sz="9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altLang="zh-CN" sz="9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POPA</a:t>
          </a:r>
          <a:endParaRPr lang="zh-CN" altLang="en-US" sz="9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2030" y="346140"/>
        <a:ext cx="1220800" cy="922320"/>
      </dsp:txXfrm>
    </dsp:sp>
    <dsp:sp modelId="{1A5D136E-F699-4784-9AA0-B7E69DBDEFA2}">
      <dsp:nvSpPr>
        <dsp:cNvPr id="0" name=""/>
        <dsp:cNvSpPr/>
      </dsp:nvSpPr>
      <dsp:spPr>
        <a:xfrm>
          <a:off x="1393743" y="540"/>
          <a:ext cx="1220800" cy="345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接口相关指令</a:t>
          </a:r>
        </a:p>
      </dsp:txBody>
      <dsp:txXfrm>
        <a:off x="1393743" y="540"/>
        <a:ext cx="1220800" cy="345600"/>
      </dsp:txXfrm>
    </dsp:sp>
    <dsp:sp modelId="{81A444D0-4C63-41A5-86F6-23322A49F897}">
      <dsp:nvSpPr>
        <dsp:cNvPr id="0" name=""/>
        <dsp:cNvSpPr/>
      </dsp:nvSpPr>
      <dsp:spPr>
        <a:xfrm>
          <a:off x="1393743" y="346140"/>
          <a:ext cx="1220800" cy="9223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900" b="1" kern="120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IN</a:t>
          </a:r>
          <a:endParaRPr lang="zh-CN" altLang="en-US" sz="9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900" b="1" kern="120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OUT</a:t>
          </a:r>
          <a:endParaRPr lang="zh-CN" altLang="en-US" sz="9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1393743" y="346140"/>
        <a:ext cx="1220800" cy="922320"/>
      </dsp:txXfrm>
    </dsp:sp>
    <dsp:sp modelId="{954CD2DD-F5B8-45C6-B87E-E085A3B2B7CA}">
      <dsp:nvSpPr>
        <dsp:cNvPr id="0" name=""/>
        <dsp:cNvSpPr/>
      </dsp:nvSpPr>
      <dsp:spPr>
        <a:xfrm>
          <a:off x="2785456" y="540"/>
          <a:ext cx="1220800" cy="345600"/>
        </a:xfrm>
        <a:prstGeom prst="rect">
          <a:avLst/>
        </a:prstGeom>
        <a:solidFill>
          <a:srgbClr val="D9D9D9"/>
        </a:solidFill>
        <a:ln w="15875" cap="flat" cmpd="sng" algn="ctr">
          <a:solidFill>
            <a:srgbClr val="D9D9D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地址传送指令</a:t>
          </a:r>
          <a:endParaRPr lang="zh-CN" altLang="en-US" sz="1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2785456" y="540"/>
        <a:ext cx="1220800" cy="345600"/>
      </dsp:txXfrm>
    </dsp:sp>
    <dsp:sp modelId="{F92D24F9-1D62-4AFF-BE19-E08796FF5F93}">
      <dsp:nvSpPr>
        <dsp:cNvPr id="0" name=""/>
        <dsp:cNvSpPr/>
      </dsp:nvSpPr>
      <dsp:spPr>
        <a:xfrm>
          <a:off x="2785456" y="346140"/>
          <a:ext cx="1220800" cy="922320"/>
        </a:xfrm>
        <a:prstGeom prst="rect">
          <a:avLst/>
        </a:prstGeom>
        <a:solidFill>
          <a:srgbClr val="F1F1F2"/>
        </a:solidFill>
        <a:ln w="15875" cap="flat" cmpd="sng" algn="ctr">
          <a:solidFill>
            <a:srgbClr val="D9D9D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900" b="1" kern="120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LEA</a:t>
          </a:r>
          <a:endParaRPr lang="zh-CN" altLang="en-US" sz="900" b="1" kern="1200" dirty="0">
            <a:solidFill>
              <a:schemeClr val="bg1">
                <a:lumMod val="50000"/>
                <a:lumOff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900" b="1" kern="120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LDS</a:t>
          </a:r>
          <a:endParaRPr lang="zh-CN" altLang="en-US" sz="900" b="1" kern="1200" dirty="0">
            <a:solidFill>
              <a:schemeClr val="bg1">
                <a:lumMod val="50000"/>
                <a:lumOff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altLang="zh-CN" sz="900" b="1" kern="120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LES</a:t>
          </a:r>
          <a:endParaRPr lang="zh-CN" altLang="en-US" sz="900" b="1" kern="1200" dirty="0">
            <a:solidFill>
              <a:schemeClr val="bg1">
                <a:lumMod val="50000"/>
                <a:lumOff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900" b="1" kern="120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LSS</a:t>
          </a:r>
          <a:endParaRPr lang="zh-CN" altLang="en-US" sz="900" b="1" kern="1200" dirty="0">
            <a:solidFill>
              <a:schemeClr val="bg1">
                <a:lumMod val="50000"/>
                <a:lumOff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2785456" y="346140"/>
        <a:ext cx="1220800" cy="922320"/>
      </dsp:txXfrm>
    </dsp:sp>
    <dsp:sp modelId="{EDF5870C-83A4-4891-BA01-F64B015302FD}">
      <dsp:nvSpPr>
        <dsp:cNvPr id="0" name=""/>
        <dsp:cNvSpPr/>
      </dsp:nvSpPr>
      <dsp:spPr>
        <a:xfrm>
          <a:off x="4177168" y="540"/>
          <a:ext cx="1220800" cy="345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标志寄存器转送</a:t>
          </a:r>
        </a:p>
      </dsp:txBody>
      <dsp:txXfrm>
        <a:off x="4177168" y="540"/>
        <a:ext cx="1220800" cy="345600"/>
      </dsp:txXfrm>
    </dsp:sp>
    <dsp:sp modelId="{BFFE45C3-A1EB-4F58-BCD5-5FA327C0B339}">
      <dsp:nvSpPr>
        <dsp:cNvPr id="0" name=""/>
        <dsp:cNvSpPr/>
      </dsp:nvSpPr>
      <dsp:spPr>
        <a:xfrm>
          <a:off x="4177168" y="346140"/>
          <a:ext cx="1220800" cy="9223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900" b="1" kern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LAHF</a:t>
          </a:r>
          <a:endParaRPr lang="zh-CN" altLang="en-US" sz="900" b="1" kern="1200" dirty="0">
            <a:solidFill>
              <a:schemeClr val="tx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900" b="1" kern="12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SAHF</a:t>
          </a:r>
          <a:endParaRPr lang="zh-CN" altLang="en-US" sz="900" b="1" kern="1200" dirty="0">
            <a:solidFill>
              <a:schemeClr val="tx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9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PUSHF </a:t>
          </a:r>
          <a:endParaRPr lang="zh-CN" altLang="en-US" sz="9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CN" sz="9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POPF</a:t>
          </a:r>
          <a:endParaRPr lang="zh-CN" altLang="en-US" sz="9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4177168" y="346140"/>
        <a:ext cx="1220800" cy="92232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ACAA5-F2C2-401E-A703-2694E7555940}">
      <dsp:nvSpPr>
        <dsp:cNvPr id="0" name=""/>
        <dsp:cNvSpPr/>
      </dsp:nvSpPr>
      <dsp:spPr>
        <a:xfrm>
          <a:off x="2030" y="11578"/>
          <a:ext cx="1220800" cy="403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ea"/>
            <a:buNone/>
          </a:pPr>
          <a:r>
            <a:rPr lang="zh-CN" altLang="en-US" sz="1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加法指令</a:t>
          </a:r>
        </a:p>
      </dsp:txBody>
      <dsp:txXfrm>
        <a:off x="2030" y="11578"/>
        <a:ext cx="1220800" cy="403200"/>
      </dsp:txXfrm>
    </dsp:sp>
    <dsp:sp modelId="{2F0A725C-5B1A-4E64-A7FC-517E57697BB9}">
      <dsp:nvSpPr>
        <dsp:cNvPr id="0" name=""/>
        <dsp:cNvSpPr/>
      </dsp:nvSpPr>
      <dsp:spPr>
        <a:xfrm>
          <a:off x="2030" y="414778"/>
          <a:ext cx="1220800" cy="105862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0" lvl="1" indent="0" algn="l" defTabSz="22225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en-US" altLang="zh-CN" sz="9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ADD DST, SRC</a:t>
          </a:r>
          <a:endParaRPr lang="zh-CN" altLang="en-US" sz="9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0" marR="0" lvl="1" indent="0" algn="l" defTabSz="222250" eaLnBrk="1" fontAlgn="auto" latinLnBrk="0" hangingPunct="1">
            <a:lnSpc>
              <a:spcPct val="12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None/>
            <a:tabLst/>
            <a:defRPr/>
          </a:pPr>
          <a:r>
            <a:rPr lang="en-US" sz="9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ADC DST, SRC</a:t>
          </a:r>
          <a:endParaRPr lang="zh-CN" altLang="en-US" sz="9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0" marR="0" lvl="1" indent="0" algn="l" defTabSz="222250" eaLnBrk="1" fontAlgn="auto" latinLnBrk="0" hangingPunct="1">
            <a:lnSpc>
              <a:spcPct val="120000"/>
            </a:lnSpc>
            <a:spcBef>
              <a:spcPct val="0"/>
            </a:spcBef>
            <a:spcAft>
              <a:spcPts val="0"/>
            </a:spcAft>
            <a:buClrTx/>
            <a:buSzTx/>
            <a:buFont typeface="Arial" panose="020B0604020202020204" pitchFamily="34" charset="0"/>
            <a:buNone/>
            <a:tabLst/>
            <a:defRPr/>
          </a:pPr>
          <a:r>
            <a:rPr lang="en-US" sz="9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INC OPR</a:t>
          </a:r>
          <a:endParaRPr lang="zh-CN" altLang="en-US" sz="9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2030" y="414778"/>
        <a:ext cx="1220800" cy="1058626"/>
      </dsp:txXfrm>
    </dsp:sp>
    <dsp:sp modelId="{1A5D136E-F699-4784-9AA0-B7E69DBDEFA2}">
      <dsp:nvSpPr>
        <dsp:cNvPr id="0" name=""/>
        <dsp:cNvSpPr/>
      </dsp:nvSpPr>
      <dsp:spPr>
        <a:xfrm>
          <a:off x="1393743" y="11578"/>
          <a:ext cx="1220800" cy="403200"/>
        </a:xfrm>
        <a:prstGeom prst="rect">
          <a:avLst/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accent5">
              <a:hueOff val="-1102852"/>
              <a:satOff val="-5923"/>
              <a:lumOff val="20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减法指令</a:t>
          </a:r>
        </a:p>
      </dsp:txBody>
      <dsp:txXfrm>
        <a:off x="1393743" y="11578"/>
        <a:ext cx="1220800" cy="403200"/>
      </dsp:txXfrm>
    </dsp:sp>
    <dsp:sp modelId="{81A444D0-4C63-41A5-86F6-23322A49F897}">
      <dsp:nvSpPr>
        <dsp:cNvPr id="0" name=""/>
        <dsp:cNvSpPr/>
      </dsp:nvSpPr>
      <dsp:spPr>
        <a:xfrm>
          <a:off x="1393743" y="414778"/>
          <a:ext cx="1220800" cy="1058626"/>
        </a:xfrm>
        <a:prstGeom prst="rect">
          <a:avLst/>
        </a:prstGeom>
        <a:solidFill>
          <a:schemeClr val="accent5">
            <a:tint val="40000"/>
            <a:alpha val="90000"/>
            <a:hueOff val="-1262909"/>
            <a:satOff val="-4566"/>
            <a:lumOff val="308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262909"/>
              <a:satOff val="-4566"/>
              <a:lumOff val="3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0" lvl="1" indent="0" algn="l" defTabSz="533400">
            <a:lnSpc>
              <a:spcPct val="12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SUB DST, SRC</a:t>
          </a:r>
          <a:endParaRPr lang="zh-CN" altLang="en-US" sz="9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0" lvl="1" indent="0" algn="l" defTabSz="533400">
            <a:lnSpc>
              <a:spcPct val="12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SBB DST, SRC</a:t>
          </a:r>
          <a:endParaRPr lang="zh-CN" altLang="en-US" sz="9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0" lvl="1" indent="0" algn="l" defTabSz="533400">
            <a:lnSpc>
              <a:spcPct val="12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DEC OPR</a:t>
          </a:r>
          <a:endParaRPr lang="zh-CN" altLang="en-US" sz="9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0" lvl="1" indent="0" algn="l" defTabSz="533400">
            <a:lnSpc>
              <a:spcPct val="12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9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CMP OPR1, OPR2</a:t>
          </a:r>
          <a:endParaRPr lang="zh-CN" altLang="en-US" sz="9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1393743" y="414778"/>
        <a:ext cx="1220800" cy="1058626"/>
      </dsp:txXfrm>
    </dsp:sp>
    <dsp:sp modelId="{954CD2DD-F5B8-45C6-B87E-E085A3B2B7CA}">
      <dsp:nvSpPr>
        <dsp:cNvPr id="0" name=""/>
        <dsp:cNvSpPr/>
      </dsp:nvSpPr>
      <dsp:spPr>
        <a:xfrm>
          <a:off x="2785456" y="11578"/>
          <a:ext cx="1220800" cy="403200"/>
        </a:xfrm>
        <a:prstGeom prst="rect">
          <a:avLst/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accent5">
              <a:hueOff val="-2205704"/>
              <a:satOff val="-11847"/>
              <a:lumOff val="4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乘法指令</a:t>
          </a:r>
        </a:p>
      </dsp:txBody>
      <dsp:txXfrm>
        <a:off x="2785456" y="11578"/>
        <a:ext cx="1220800" cy="403200"/>
      </dsp:txXfrm>
    </dsp:sp>
    <dsp:sp modelId="{F92D24F9-1D62-4AFF-BE19-E08796FF5F93}">
      <dsp:nvSpPr>
        <dsp:cNvPr id="0" name=""/>
        <dsp:cNvSpPr/>
      </dsp:nvSpPr>
      <dsp:spPr>
        <a:xfrm>
          <a:off x="2785456" y="414778"/>
          <a:ext cx="1220800" cy="1058626"/>
        </a:xfrm>
        <a:prstGeom prst="rect">
          <a:avLst/>
        </a:prstGeom>
        <a:solidFill>
          <a:schemeClr val="accent5">
            <a:tint val="40000"/>
            <a:alpha val="90000"/>
            <a:hueOff val="-2525817"/>
            <a:satOff val="-9133"/>
            <a:lumOff val="615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2525817"/>
              <a:satOff val="-9133"/>
              <a:lumOff val="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MUL  SRC</a:t>
          </a:r>
          <a:endParaRPr lang="zh-CN" altLang="en-US" sz="9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2785456" y="414778"/>
        <a:ext cx="1220800" cy="1058626"/>
      </dsp:txXfrm>
    </dsp:sp>
    <dsp:sp modelId="{EDF5870C-83A4-4891-BA01-F64B015302FD}">
      <dsp:nvSpPr>
        <dsp:cNvPr id="0" name=""/>
        <dsp:cNvSpPr/>
      </dsp:nvSpPr>
      <dsp:spPr>
        <a:xfrm>
          <a:off x="4177168" y="14726"/>
          <a:ext cx="1220800" cy="399002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除法指令</a:t>
          </a:r>
        </a:p>
      </dsp:txBody>
      <dsp:txXfrm>
        <a:off x="4177168" y="14726"/>
        <a:ext cx="1220800" cy="399002"/>
      </dsp:txXfrm>
    </dsp:sp>
    <dsp:sp modelId="{BFFE45C3-A1EB-4F58-BCD5-5FA327C0B339}">
      <dsp:nvSpPr>
        <dsp:cNvPr id="0" name=""/>
        <dsp:cNvSpPr/>
      </dsp:nvSpPr>
      <dsp:spPr>
        <a:xfrm>
          <a:off x="4177168" y="411630"/>
          <a:ext cx="1220800" cy="1058626"/>
        </a:xfrm>
        <a:prstGeom prst="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9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DIV  SRC</a:t>
          </a:r>
          <a:endParaRPr lang="zh-CN" altLang="en-US" sz="9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4177168" y="411630"/>
        <a:ext cx="1220800" cy="105862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CC704-7408-4ADA-BABE-6D36B74142A4}">
      <dsp:nvSpPr>
        <dsp:cNvPr id="0" name=""/>
        <dsp:cNvSpPr/>
      </dsp:nvSpPr>
      <dsp:spPr>
        <a:xfrm>
          <a:off x="0" y="412055"/>
          <a:ext cx="7677150" cy="393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520700" rIns="595832" bIns="128016" numCol="1" spcCol="1270" anchor="t" anchorCtr="0">
          <a:noAutofit/>
        </a:bodyPr>
        <a:lstStyle/>
        <a:p>
          <a:pPr marL="0" lvl="1" indent="-288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2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道编程题目，其中</a:t>
          </a: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1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道题目必须用子程序完成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0" lvl="1" indent="-288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数组累加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0" lvl="1" indent="-288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求最大值、最小值、平均值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0" lvl="1" indent="-288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找出符合条件数据并进行统计（如：正负数等）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0" lvl="1" indent="-288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斐波那契数列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0" lvl="1" indent="-288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rPr>
            <a:t>数组排序、查找、插入、删除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0" lvl="1" indent="-288000" algn="l" defTabSz="800100">
            <a:lnSpc>
              <a:spcPct val="12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rPr>
            <a:t>字符串长度、连接、复制、比较等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0" y="412055"/>
        <a:ext cx="7677150" cy="3937500"/>
      </dsp:txXfrm>
    </dsp:sp>
    <dsp:sp modelId="{1E024B8F-F405-4665-8470-729AF7D07A42}">
      <dsp:nvSpPr>
        <dsp:cNvPr id="0" name=""/>
        <dsp:cNvSpPr/>
      </dsp:nvSpPr>
      <dsp:spPr>
        <a:xfrm>
          <a:off x="383857" y="43055"/>
          <a:ext cx="5374005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重点掌握算法</a:t>
          </a:r>
        </a:p>
      </dsp:txBody>
      <dsp:txXfrm>
        <a:off x="419883" y="79081"/>
        <a:ext cx="5301953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C7ADA-052A-4760-A1CF-BB60DC75A182}">
      <dsp:nvSpPr>
        <dsp:cNvPr id="0" name=""/>
        <dsp:cNvSpPr/>
      </dsp:nvSpPr>
      <dsp:spPr>
        <a:xfrm>
          <a:off x="0" y="318393"/>
          <a:ext cx="3659187" cy="167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395732" rIns="28399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000" kern="1200" dirty="0"/>
        </a:p>
      </dsp:txBody>
      <dsp:txXfrm>
        <a:off x="0" y="318393"/>
        <a:ext cx="3659187" cy="1675800"/>
      </dsp:txXfrm>
    </dsp:sp>
    <dsp:sp modelId="{E832D76D-1A81-4185-BDBC-485FFE045E95}">
      <dsp:nvSpPr>
        <dsp:cNvPr id="0" name=""/>
        <dsp:cNvSpPr/>
      </dsp:nvSpPr>
      <dsp:spPr>
        <a:xfrm>
          <a:off x="182959" y="37953"/>
          <a:ext cx="2561430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位无符号数</a:t>
          </a:r>
        </a:p>
      </dsp:txBody>
      <dsp:txXfrm>
        <a:off x="210339" y="65333"/>
        <a:ext cx="2506670" cy="506120"/>
      </dsp:txXfrm>
    </dsp:sp>
    <dsp:sp modelId="{54E09E8A-889A-411A-A600-2984410CA080}">
      <dsp:nvSpPr>
        <dsp:cNvPr id="0" name=""/>
        <dsp:cNvSpPr/>
      </dsp:nvSpPr>
      <dsp:spPr>
        <a:xfrm>
          <a:off x="0" y="2377233"/>
          <a:ext cx="3659187" cy="167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994" tIns="395732" rIns="28399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000" kern="1200" dirty="0"/>
        </a:p>
      </dsp:txBody>
      <dsp:txXfrm>
        <a:off x="0" y="2377233"/>
        <a:ext cx="3659187" cy="1675800"/>
      </dsp:txXfrm>
    </dsp:sp>
    <dsp:sp modelId="{D5B1C89A-2690-4D9E-A6E5-EB6EB5C3BDB6}">
      <dsp:nvSpPr>
        <dsp:cNvPr id="0" name=""/>
        <dsp:cNvSpPr/>
      </dsp:nvSpPr>
      <dsp:spPr>
        <a:xfrm>
          <a:off x="182959" y="2096793"/>
          <a:ext cx="2561430" cy="56088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816" tIns="0" rIns="9681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位有符号数</a:t>
          </a:r>
        </a:p>
      </dsp:txBody>
      <dsp:txXfrm>
        <a:off x="210339" y="2124173"/>
        <a:ext cx="2506670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C7ADA-052A-4760-A1CF-BB60DC75A182}">
      <dsp:nvSpPr>
        <dsp:cNvPr id="0" name=""/>
        <dsp:cNvSpPr/>
      </dsp:nvSpPr>
      <dsp:spPr>
        <a:xfrm>
          <a:off x="0" y="432125"/>
          <a:ext cx="7677150" cy="1776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99872" rIns="59583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000" kern="1200" dirty="0"/>
        </a:p>
      </dsp:txBody>
      <dsp:txXfrm>
        <a:off x="0" y="432125"/>
        <a:ext cx="7677150" cy="1776600"/>
      </dsp:txXfrm>
    </dsp:sp>
    <dsp:sp modelId="{E832D76D-1A81-4185-BDBC-485FFE045E95}">
      <dsp:nvSpPr>
        <dsp:cNvPr id="0" name=""/>
        <dsp:cNvSpPr/>
      </dsp:nvSpPr>
      <dsp:spPr>
        <a:xfrm>
          <a:off x="383857" y="665"/>
          <a:ext cx="5374005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32</a:t>
          </a: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位无符号数</a:t>
          </a:r>
        </a:p>
      </dsp:txBody>
      <dsp:txXfrm>
        <a:off x="418442" y="35250"/>
        <a:ext cx="5304835" cy="639310"/>
      </dsp:txXfrm>
    </dsp:sp>
    <dsp:sp modelId="{54E09E8A-889A-411A-A600-2984410CA080}">
      <dsp:nvSpPr>
        <dsp:cNvPr id="0" name=""/>
        <dsp:cNvSpPr/>
      </dsp:nvSpPr>
      <dsp:spPr>
        <a:xfrm>
          <a:off x="0" y="2615346"/>
          <a:ext cx="7677150" cy="1776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99872" rIns="59583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000" kern="1200" dirty="0"/>
        </a:p>
      </dsp:txBody>
      <dsp:txXfrm>
        <a:off x="0" y="2615346"/>
        <a:ext cx="7677150" cy="1776600"/>
      </dsp:txXfrm>
    </dsp:sp>
    <dsp:sp modelId="{D5B1C89A-2690-4D9E-A6E5-EB6EB5C3BDB6}">
      <dsp:nvSpPr>
        <dsp:cNvPr id="0" name=""/>
        <dsp:cNvSpPr/>
      </dsp:nvSpPr>
      <dsp:spPr>
        <a:xfrm>
          <a:off x="383857" y="2261106"/>
          <a:ext cx="5374005" cy="70848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32</a:t>
          </a: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位有符号数</a:t>
          </a:r>
        </a:p>
      </dsp:txBody>
      <dsp:txXfrm>
        <a:off x="418442" y="2295691"/>
        <a:ext cx="5304835" cy="639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CC704-7408-4ADA-BABE-6D36B74142A4}">
      <dsp:nvSpPr>
        <dsp:cNvPr id="0" name=""/>
        <dsp:cNvSpPr/>
      </dsp:nvSpPr>
      <dsp:spPr>
        <a:xfrm>
          <a:off x="0" y="369755"/>
          <a:ext cx="7677150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58216" rIns="4320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存储器和存储单元相关内容</a:t>
          </a:r>
          <a:endParaRPr lang="zh-CN" altLang="en-US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CPU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总线的分类</a:t>
          </a:r>
          <a:endParaRPr lang="zh-CN" altLang="en-US" sz="1800" b="1" kern="1200" dirty="0">
            <a:solidFill>
              <a:srgbClr val="0070C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CPU</a:t>
          </a: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</a:t>
          </a:r>
          <a:r>
            <a:rPr lang="zh-CN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以引出</a:t>
          </a:r>
          <a:r>
            <a:rPr lang="zh-CN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三种总线的宽度标志了这个CPU的不同方面的性能</a:t>
          </a:r>
          <a:endParaRPr lang="zh-CN" altLang="en-US" sz="1800" b="1" kern="1200" dirty="0">
            <a:solidFill>
              <a:srgbClr val="0070C0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0" y="369755"/>
        <a:ext cx="7677150" cy="1767150"/>
      </dsp:txXfrm>
    </dsp:sp>
    <dsp:sp modelId="{1E024B8F-F405-4665-8470-729AF7D07A42}">
      <dsp:nvSpPr>
        <dsp:cNvPr id="0" name=""/>
        <dsp:cNvSpPr/>
      </dsp:nvSpPr>
      <dsp:spPr>
        <a:xfrm>
          <a:off x="383857" y="45035"/>
          <a:ext cx="5374005" cy="649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重点掌握</a:t>
          </a:r>
        </a:p>
      </dsp:txBody>
      <dsp:txXfrm>
        <a:off x="415560" y="76738"/>
        <a:ext cx="5310599" cy="586034"/>
      </dsp:txXfrm>
    </dsp:sp>
    <dsp:sp modelId="{8BBB3AA2-8947-437F-915B-E5205C909B40}">
      <dsp:nvSpPr>
        <dsp:cNvPr id="0" name=""/>
        <dsp:cNvSpPr/>
      </dsp:nvSpPr>
      <dsp:spPr>
        <a:xfrm>
          <a:off x="0" y="2580426"/>
          <a:ext cx="7677150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16421869"/>
              <a:satOff val="-4260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458216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1.1 </a:t>
          </a: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机器语言</a:t>
          </a:r>
          <a:r>
            <a:rPr lang="en-US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~1.3</a:t>
          </a: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汇编语言的组成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1.11 </a:t>
          </a: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内存地址空间</a:t>
          </a:r>
          <a:r>
            <a:rPr lang="en-US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 ~</a:t>
          </a: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主板、接口卡、存储芯片等</a:t>
          </a:r>
          <a:r>
            <a:rPr lang="en-US" altLang="zh-CN" sz="18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~</a:t>
          </a:r>
          <a:r>
            <a:rPr lang="en-US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1.15</a:t>
          </a: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 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0" y="2580426"/>
        <a:ext cx="7677150" cy="1767150"/>
      </dsp:txXfrm>
    </dsp:sp>
    <dsp:sp modelId="{265D2712-187E-4AEA-8DA7-C68357A79C93}">
      <dsp:nvSpPr>
        <dsp:cNvPr id="0" name=""/>
        <dsp:cNvSpPr/>
      </dsp:nvSpPr>
      <dsp:spPr>
        <a:xfrm>
          <a:off x="383857" y="2255705"/>
          <a:ext cx="5374005" cy="649440"/>
        </a:xfrm>
        <a:prstGeom prst="roundRect">
          <a:avLst/>
        </a:prstGeom>
        <a:solidFill>
          <a:schemeClr val="accent3">
            <a:hueOff val="16421869"/>
            <a:satOff val="-4260"/>
            <a:lumOff val="47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一般掌握</a:t>
          </a:r>
        </a:p>
      </dsp:txBody>
      <dsp:txXfrm>
        <a:off x="415560" y="2287408"/>
        <a:ext cx="5310599" cy="5860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CC704-7408-4ADA-BABE-6D36B74142A4}">
      <dsp:nvSpPr>
        <dsp:cNvPr id="0" name=""/>
        <dsp:cNvSpPr/>
      </dsp:nvSpPr>
      <dsp:spPr>
        <a:xfrm>
          <a:off x="0" y="289543"/>
          <a:ext cx="7677150" cy="2838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54076" rIns="2520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kumimoji="0" lang="en-US" altLang="zh-CN" sz="18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8086 CPU</a:t>
          </a:r>
          <a:r>
            <a:rPr kumimoji="0" lang="zh-CN" altLang="en-US" sz="18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所有的</a:t>
          </a:r>
          <a:r>
            <a:rPr kumimoji="0" lang="en-US" altLang="zh-CN" sz="18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Reg</a:t>
          </a:r>
          <a:r>
            <a:rPr kumimoji="0" lang="zh-CN" altLang="en-US" sz="18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都是</a:t>
          </a:r>
          <a:r>
            <a:rPr kumimoji="0" lang="en-US" altLang="zh-CN" sz="18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16</a:t>
          </a:r>
          <a:r>
            <a:rPr kumimoji="0" lang="zh-CN" altLang="en-US" sz="18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位</a:t>
          </a:r>
          <a:endParaRPr lang="zh-CN" altLang="en-US" sz="18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kumimoji="0" lang="en-US" altLang="zh-CN" sz="1800" b="1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AX</a:t>
          </a:r>
          <a:r>
            <a:rPr kumimoji="0" lang="zh-CN" altLang="en-US" sz="1800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、</a:t>
          </a:r>
          <a:r>
            <a:rPr kumimoji="0" lang="en-US" altLang="zh-CN" sz="1800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BX</a:t>
          </a:r>
          <a:r>
            <a:rPr kumimoji="0" lang="zh-CN" altLang="en-US" sz="1800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、</a:t>
          </a:r>
          <a:r>
            <a:rPr kumimoji="0" lang="en-US" altLang="zh-CN" sz="1800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CX</a:t>
          </a:r>
          <a:r>
            <a:rPr kumimoji="0" lang="zh-CN" altLang="en-US" sz="1800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、</a:t>
          </a:r>
          <a:r>
            <a:rPr kumimoji="0" lang="en-US" altLang="zh-CN" sz="1800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DX</a:t>
          </a:r>
          <a:r>
            <a:rPr kumimoji="0" lang="zh-CN" altLang="en-US" sz="1800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都可以</a:t>
          </a:r>
          <a:r>
            <a:rPr kumimoji="0" lang="zh-CN" altLang="en-US" sz="1800" b="1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分为两个独立的</a:t>
          </a:r>
          <a:r>
            <a:rPr kumimoji="0" lang="en-US" altLang="zh-CN" sz="1800" b="1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8</a:t>
          </a:r>
          <a:r>
            <a:rPr kumimoji="0" lang="zh-CN" altLang="en-US" sz="1800" b="1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位寄存器</a:t>
          </a:r>
          <a:r>
            <a:rPr kumimoji="0" lang="en-US" altLang="zh-CN" sz="1800" b="1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(AH</a:t>
          </a:r>
          <a:r>
            <a:rPr kumimoji="0" lang="zh-CN" altLang="en-US" sz="1800" b="1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、</a:t>
          </a:r>
          <a:r>
            <a:rPr kumimoji="0" lang="en-US" altLang="zh-CN" sz="1800" b="1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AL)…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kumimoji="0" lang="en-US" altLang="zh-CN" sz="1800" b="1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N</a:t>
          </a:r>
          <a:r>
            <a:rPr kumimoji="0" lang="zh-CN" altLang="en-US" sz="1800" b="1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位寄存器能存储的最大无符号数是：</a:t>
          </a:r>
          <a:r>
            <a:rPr kumimoji="0" lang="en-US" altLang="zh-CN" sz="1800" b="1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2</a:t>
          </a:r>
          <a:r>
            <a:rPr kumimoji="0" lang="en-US" altLang="zh-CN" sz="1800" b="1" kern="1200" baseline="30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N</a:t>
          </a:r>
          <a:r>
            <a:rPr kumimoji="0" lang="en-US" altLang="zh-CN" sz="1800" b="1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-1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kumimoji="0" lang="en-US" altLang="zh-CN" sz="1800" kern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8086CPU</a:t>
          </a:r>
          <a:r>
            <a:rPr kumimoji="0" lang="zh-CN" altLang="en-US" sz="18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物理地址 ＝ 段地址</a:t>
          </a:r>
          <a:r>
            <a:rPr kumimoji="0" lang="en-US" altLang="zh-CN" sz="18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×10H + </a:t>
          </a:r>
          <a:r>
            <a:rPr kumimoji="0" lang="zh-CN" altLang="en-US" sz="18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偏移地址</a:t>
          </a:r>
          <a:endParaRPr kumimoji="0" lang="zh-CN" altLang="zh-CN" sz="1800" kern="1200" dirty="0">
            <a:solidFill>
              <a:srgbClr val="262626"/>
            </a:solidFill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zh-CN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CS和IP</a:t>
          </a:r>
          <a:r>
            <a:rPr kumimoji="0" lang="zh-CN" altLang="zh-CN" sz="1800" b="1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指示了CPU当前要读取指令的地址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en-US" altLang="zh-CN" sz="1800" b="1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8086CPU</a:t>
          </a:r>
          <a:r>
            <a:rPr lang="zh-CN" altLang="en-US" sz="1800" b="1" kern="1200" dirty="0">
              <a:effectLst/>
              <a:latin typeface="微软雅黑" panose="020B0503020204020204" pitchFamily="34" charset="-122"/>
              <a:ea typeface="微软雅黑" panose="020B0503020204020204" pitchFamily="34" charset="-122"/>
            </a:rPr>
            <a:t>的简要工作过程：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读指令、修改</a:t>
          </a: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IP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、执行指令</a:t>
          </a:r>
          <a:endParaRPr kumimoji="0" lang="zh-CN" altLang="zh-CN" sz="1800" b="1" kern="1200" dirty="0">
            <a:solidFill>
              <a:srgbClr val="C00000"/>
            </a:solidFill>
            <a:effectLst/>
            <a:latin typeface="微软雅黑" panose="020B0503020204020204" pitchFamily="34" charset="-122"/>
            <a:ea typeface="微软雅黑" panose="020B0503020204020204" pitchFamily="34" charset="-122"/>
            <a:cs typeface="Courier New" panose="02070309020205020404" pitchFamily="49" charset="0"/>
          </a:endParaRPr>
        </a:p>
      </dsp:txBody>
      <dsp:txXfrm>
        <a:off x="0" y="289543"/>
        <a:ext cx="7677150" cy="2838150"/>
      </dsp:txXfrm>
    </dsp:sp>
    <dsp:sp modelId="{1E024B8F-F405-4665-8470-729AF7D07A42}">
      <dsp:nvSpPr>
        <dsp:cNvPr id="0" name=""/>
        <dsp:cNvSpPr/>
      </dsp:nvSpPr>
      <dsp:spPr>
        <a:xfrm>
          <a:off x="383857" y="38623"/>
          <a:ext cx="5374005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重点掌握</a:t>
          </a:r>
        </a:p>
      </dsp:txBody>
      <dsp:txXfrm>
        <a:off x="408355" y="63121"/>
        <a:ext cx="5325009" cy="452844"/>
      </dsp:txXfrm>
    </dsp:sp>
    <dsp:sp modelId="{8BBB3AA2-8947-437F-915B-E5205C909B40}">
      <dsp:nvSpPr>
        <dsp:cNvPr id="0" name=""/>
        <dsp:cNvSpPr/>
      </dsp:nvSpPr>
      <dsp:spPr>
        <a:xfrm>
          <a:off x="0" y="3470413"/>
          <a:ext cx="7677150" cy="883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16421869"/>
              <a:satOff val="-4260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832" tIns="354076" rIns="5958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"/>
          </a:pP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这一章各小节都需要重点掌握</a:t>
          </a:r>
        </a:p>
      </dsp:txBody>
      <dsp:txXfrm>
        <a:off x="0" y="3470413"/>
        <a:ext cx="7677150" cy="883575"/>
      </dsp:txXfrm>
    </dsp:sp>
    <dsp:sp modelId="{265D2712-187E-4AEA-8DA7-C68357A79C93}">
      <dsp:nvSpPr>
        <dsp:cNvPr id="0" name=""/>
        <dsp:cNvSpPr/>
      </dsp:nvSpPr>
      <dsp:spPr>
        <a:xfrm>
          <a:off x="383857" y="3219493"/>
          <a:ext cx="5374005" cy="501840"/>
        </a:xfrm>
        <a:prstGeom prst="roundRect">
          <a:avLst/>
        </a:prstGeom>
        <a:solidFill>
          <a:schemeClr val="accent3">
            <a:hueOff val="16421869"/>
            <a:satOff val="-4260"/>
            <a:lumOff val="47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rPr>
            <a:t>一般掌握</a:t>
          </a:r>
        </a:p>
      </dsp:txBody>
      <dsp:txXfrm>
        <a:off x="408355" y="3243991"/>
        <a:ext cx="5325009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42B18-8C57-4AA6-81F5-E712967D9436}">
      <dsp:nvSpPr>
        <dsp:cNvPr id="0" name=""/>
        <dsp:cNvSpPr/>
      </dsp:nvSpPr>
      <dsp:spPr>
        <a:xfrm>
          <a:off x="0" y="709055"/>
          <a:ext cx="7677150" cy="97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416560" rIns="36000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内存的基本单位为</a:t>
          </a:r>
          <a:r>
            <a:rPr lang="en-US" altLang="zh-CN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Byte</a:t>
          </a: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，每个</a:t>
          </a:r>
          <a:r>
            <a:rPr lang="en-US" altLang="zh-CN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Byte</a:t>
          </a: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均有唯一的编号</a:t>
          </a:r>
          <a:r>
            <a:rPr lang="en-US" altLang="zh-CN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——</a:t>
          </a: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地址</a:t>
          </a:r>
        </a:p>
      </dsp:txBody>
      <dsp:txXfrm>
        <a:off x="0" y="709055"/>
        <a:ext cx="7677150" cy="976500"/>
      </dsp:txXfrm>
    </dsp:sp>
    <dsp:sp modelId="{84D8DE7D-9435-4D04-B20E-E092839A94DF}">
      <dsp:nvSpPr>
        <dsp:cNvPr id="0" name=""/>
        <dsp:cNvSpPr/>
      </dsp:nvSpPr>
      <dsp:spPr>
        <a:xfrm>
          <a:off x="383857" y="413855"/>
          <a:ext cx="5374005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内存地址（</a:t>
          </a:r>
          <a:r>
            <a:rPr lang="en-US" altLang="zh-CN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Address)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2678" y="442676"/>
        <a:ext cx="5316363" cy="532758"/>
      </dsp:txXfrm>
    </dsp:sp>
    <dsp:sp modelId="{44315A41-88D4-4C10-8651-0B7D07A901E4}">
      <dsp:nvSpPr>
        <dsp:cNvPr id="0" name=""/>
        <dsp:cNvSpPr/>
      </dsp:nvSpPr>
      <dsp:spPr>
        <a:xfrm>
          <a:off x="0" y="2088756"/>
          <a:ext cx="7677150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000" tIns="416560" rIns="36000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“字”的定义：任何两个相邻的字节被定义为一个“字” </a:t>
          </a:r>
          <a:endParaRPr lang="zh-CN" altLang="en-US" sz="2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“字”的地址：地址较小的一个被用来作为该字的地址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“字”的内容： “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低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字节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对低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地址</a:t>
          </a:r>
          <a:r>
            <a:rPr lang="en-US" altLang="zh-CN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r>
            <a:rPr lang="zh-CN" altLang="en-US" sz="20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、高对高</a:t>
          </a: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”</a:t>
          </a:r>
          <a:r>
            <a:rPr lang="en-US" altLang="zh-CN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小端存储</a:t>
          </a:r>
          <a:r>
            <a:rPr lang="en-US" altLang="zh-CN" sz="20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</a:p>
      </dsp:txBody>
      <dsp:txXfrm>
        <a:off x="0" y="2088756"/>
        <a:ext cx="7677150" cy="1890000"/>
      </dsp:txXfrm>
    </dsp:sp>
    <dsp:sp modelId="{9E678822-5DAE-4E2B-A518-C617632B9885}">
      <dsp:nvSpPr>
        <dsp:cNvPr id="0" name=""/>
        <dsp:cNvSpPr/>
      </dsp:nvSpPr>
      <dsp:spPr>
        <a:xfrm>
          <a:off x="383857" y="1793556"/>
          <a:ext cx="5374005" cy="59040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125" tIns="0" rIns="2031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“字”的概念（</a:t>
          </a:r>
          <a:r>
            <a:rPr lang="en-US" altLang="zh-CN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WORD)</a:t>
          </a:r>
          <a:endParaRPr lang="zh-CN" alt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2678" y="1822377"/>
        <a:ext cx="5316363" cy="5327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2CC77-38AE-4653-95FE-1484E638F80F}">
      <dsp:nvSpPr>
        <dsp:cNvPr id="0" name=""/>
        <dsp:cNvSpPr/>
      </dsp:nvSpPr>
      <dsp:spPr>
        <a:xfrm>
          <a:off x="0" y="311050"/>
          <a:ext cx="7890128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362" tIns="354076" rIns="61236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内存的绝对地址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也称为</a:t>
          </a:r>
          <a:r>
            <a:rPr lang="zh-CN" altLang="en-US" sz="1700" kern="1200" cap="all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绝对地址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，是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CPU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访问内存的实际寻址地址</a:t>
          </a:r>
          <a:endParaRPr lang="en-US" altLang="zh-CN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b="1" kern="1200" cap="all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物理地址 ＝ 段基址</a:t>
          </a:r>
          <a:r>
            <a:rPr lang="en-US" altLang="zh-CN" sz="1700" b="1" kern="1200" cap="all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×10H + (</a:t>
          </a:r>
          <a:r>
            <a:rPr lang="zh-CN" altLang="en-US" sz="1700" b="1" kern="1200" cap="all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段内</a:t>
          </a:r>
          <a:r>
            <a:rPr lang="en-US" altLang="zh-CN" sz="1700" b="1" kern="1200" cap="all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r>
            <a:rPr lang="zh-CN" altLang="en-US" sz="1700" b="1" kern="1200" cap="all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偏移地址</a:t>
          </a:r>
          <a:endParaRPr lang="en-US" altLang="zh-CN" sz="1700" b="1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11050"/>
        <a:ext cx="7890128" cy="1231650"/>
      </dsp:txXfrm>
    </dsp:sp>
    <dsp:sp modelId="{C93FE1ED-CD16-4973-9408-45FF3F77A88D}">
      <dsp:nvSpPr>
        <dsp:cNvPr id="0" name=""/>
        <dsp:cNvSpPr/>
      </dsp:nvSpPr>
      <dsp:spPr>
        <a:xfrm>
          <a:off x="394506" y="60130"/>
          <a:ext cx="5523089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760" tIns="0" rIns="20876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1" kern="1200" cap="all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物理地址</a:t>
          </a:r>
          <a:endParaRPr lang="zh-CN" altLang="en-US" sz="17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9004" y="84628"/>
        <a:ext cx="5474093" cy="452844"/>
      </dsp:txXfrm>
    </dsp:sp>
    <dsp:sp modelId="{34A3607B-65E4-4C69-B393-9B5376B72915}">
      <dsp:nvSpPr>
        <dsp:cNvPr id="0" name=""/>
        <dsp:cNvSpPr/>
      </dsp:nvSpPr>
      <dsp:spPr>
        <a:xfrm>
          <a:off x="0" y="1885420"/>
          <a:ext cx="7890128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362" tIns="354076" rIns="61236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在</a:t>
          </a:r>
          <a:r>
            <a:rPr lang="en-US" altLang="zh-CN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x86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硬件环境下，内存逻辑地址是程序角度看到的内存地址</a:t>
          </a:r>
          <a:endParaRPr lang="en-US" altLang="zh-CN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700" b="1" kern="1200" cap="all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逻辑地址 </a:t>
          </a:r>
          <a:r>
            <a:rPr lang="en-US" altLang="zh-CN" sz="1700" b="1" kern="1200" cap="all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= </a:t>
          </a:r>
          <a:r>
            <a:rPr lang="zh-CN" altLang="en-US" sz="1700" b="1" kern="1200" cap="all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段基址 ：</a:t>
          </a:r>
          <a:r>
            <a:rPr lang="en-US" altLang="zh-CN" sz="1700" b="1" kern="1200" cap="all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(</a:t>
          </a:r>
          <a:r>
            <a:rPr lang="zh-CN" altLang="en-US" sz="1700" b="1" kern="1200" cap="all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段内</a:t>
          </a:r>
          <a:r>
            <a:rPr lang="en-US" altLang="zh-CN" sz="1700" b="1" kern="1200" cap="all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  <a:r>
            <a:rPr lang="zh-CN" altLang="en-US" sz="1700" b="1" kern="1200" cap="all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偏移地址</a:t>
          </a:r>
        </a:p>
      </dsp:txBody>
      <dsp:txXfrm>
        <a:off x="0" y="1885420"/>
        <a:ext cx="7890128" cy="1231650"/>
      </dsp:txXfrm>
    </dsp:sp>
    <dsp:sp modelId="{382D746F-9C61-44EF-BB35-4C163E9641A3}">
      <dsp:nvSpPr>
        <dsp:cNvPr id="0" name=""/>
        <dsp:cNvSpPr/>
      </dsp:nvSpPr>
      <dsp:spPr>
        <a:xfrm>
          <a:off x="394506" y="1634500"/>
          <a:ext cx="5523089" cy="501840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760" tIns="0" rIns="20876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1" kern="1200" cap="all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逻辑地址</a:t>
          </a:r>
          <a:endParaRPr lang="en-US" altLang="zh-CN" sz="1700" b="1" kern="1200" cap="all" dirty="0">
            <a:effectLst>
              <a:outerShdw blurRad="38100" dist="38100" dir="2700000" algn="tl">
                <a:srgbClr val="000000"/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9004" y="1658998"/>
        <a:ext cx="5474093" cy="4528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B804A-C216-474D-9C70-25FA89E0EBE0}">
      <dsp:nvSpPr>
        <dsp:cNvPr id="0" name=""/>
        <dsp:cNvSpPr/>
      </dsp:nvSpPr>
      <dsp:spPr>
        <a:xfrm>
          <a:off x="2399" y="301079"/>
          <a:ext cx="2339131" cy="9356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3017:0002H</a:t>
          </a:r>
          <a:endParaRPr lang="zh-CN" alt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99" y="301079"/>
        <a:ext cx="2339131" cy="935652"/>
      </dsp:txXfrm>
    </dsp:sp>
    <dsp:sp modelId="{216333F0-65A2-415C-BB45-B9734BBE448D}">
      <dsp:nvSpPr>
        <dsp:cNvPr id="0" name=""/>
        <dsp:cNvSpPr/>
      </dsp:nvSpPr>
      <dsp:spPr>
        <a:xfrm>
          <a:off x="2399" y="1236732"/>
          <a:ext cx="2339131" cy="2854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C8CD4-9F5E-4EB6-9F1A-F6CE7148C1A4}">
      <dsp:nvSpPr>
        <dsp:cNvPr id="0" name=""/>
        <dsp:cNvSpPr/>
      </dsp:nvSpPr>
      <dsp:spPr>
        <a:xfrm>
          <a:off x="2669009" y="301079"/>
          <a:ext cx="2339131" cy="935652"/>
        </a:xfrm>
        <a:prstGeom prst="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3015:002AH</a:t>
          </a:r>
        </a:p>
      </dsp:txBody>
      <dsp:txXfrm>
        <a:off x="2669009" y="301079"/>
        <a:ext cx="2339131" cy="935652"/>
      </dsp:txXfrm>
    </dsp:sp>
    <dsp:sp modelId="{8D1ABFD1-8E90-465A-BDB2-77EF317E3F79}">
      <dsp:nvSpPr>
        <dsp:cNvPr id="0" name=""/>
        <dsp:cNvSpPr/>
      </dsp:nvSpPr>
      <dsp:spPr>
        <a:xfrm>
          <a:off x="2669009" y="1236732"/>
          <a:ext cx="2339131" cy="2854800"/>
        </a:xfrm>
        <a:prstGeom prst="rect">
          <a:avLst/>
        </a:prstGeom>
        <a:solidFill>
          <a:schemeClr val="accent5">
            <a:tint val="40000"/>
            <a:alpha val="90000"/>
            <a:hueOff val="-1894363"/>
            <a:satOff val="-6849"/>
            <a:lumOff val="462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1894363"/>
              <a:satOff val="-6849"/>
              <a:lumOff val="4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80017-6162-4F5C-94AD-C8B950ABC2D6}">
      <dsp:nvSpPr>
        <dsp:cNvPr id="0" name=""/>
        <dsp:cNvSpPr/>
      </dsp:nvSpPr>
      <dsp:spPr>
        <a:xfrm>
          <a:off x="5335619" y="301079"/>
          <a:ext cx="2339131" cy="935652"/>
        </a:xfrm>
        <a:prstGeom prst="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3011:0017H</a:t>
          </a:r>
        </a:p>
      </dsp:txBody>
      <dsp:txXfrm>
        <a:off x="5335619" y="301079"/>
        <a:ext cx="2339131" cy="935652"/>
      </dsp:txXfrm>
    </dsp:sp>
    <dsp:sp modelId="{A8925900-1B35-4DD0-8EC4-438056713CE9}">
      <dsp:nvSpPr>
        <dsp:cNvPr id="0" name=""/>
        <dsp:cNvSpPr/>
      </dsp:nvSpPr>
      <dsp:spPr>
        <a:xfrm>
          <a:off x="5335619" y="1236732"/>
          <a:ext cx="2339131" cy="2854800"/>
        </a:xfrm>
        <a:prstGeom prst="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23902-EA41-4BE4-9201-3A84B795B0B9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D1BB1-8964-43B5-A6A0-61A524041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4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09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提问学生：</a:t>
            </a:r>
            <a:endParaRPr lang="en-US" altLang="zh-CN" dirty="0"/>
          </a:p>
          <a:p>
            <a:pPr algn="l" fontAlgn="base" latinLnBrk="1"/>
            <a:r>
              <a:rPr lang="zh-CN" altLang="en-US" b="1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周霞</a:t>
            </a:r>
            <a:r>
              <a:rPr lang="en-US" altLang="zh-CN" b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  </a:t>
            </a:r>
            <a:r>
              <a:rPr lang="zh-CN" altLang="en-US" b="0" dirty="0">
                <a:effectLst/>
                <a:latin typeface="Roboto" panose="02000000000000000000" pitchFamily="2" charset="0"/>
              </a:rPr>
              <a:t>软件</a:t>
            </a:r>
            <a:r>
              <a:rPr lang="en-US" altLang="zh-CN" b="0" dirty="0">
                <a:effectLst/>
                <a:latin typeface="Roboto" panose="02000000000000000000" pitchFamily="2" charset="0"/>
              </a:rPr>
              <a:t>2101</a:t>
            </a:r>
          </a:p>
          <a:p>
            <a:pPr algn="l" fontAlgn="base" latinLnBrk="1"/>
            <a:r>
              <a:rPr lang="zh-CN" altLang="en-US" b="1" dirty="0">
                <a:solidFill>
                  <a:srgbClr val="3C4043"/>
                </a:solidFill>
                <a:effectLst/>
                <a:latin typeface="Roboto" panose="020B0604020202020204" pitchFamily="2" charset="0"/>
              </a:rPr>
              <a:t>史慧萱 </a:t>
            </a:r>
            <a:r>
              <a:rPr lang="zh-CN" altLang="en-US" b="0" dirty="0">
                <a:effectLst/>
                <a:latin typeface="Roboto" panose="020B0604020202020204" pitchFamily="2" charset="0"/>
              </a:rPr>
              <a:t>计算</a:t>
            </a:r>
            <a:r>
              <a:rPr lang="en-US" altLang="zh-CN" b="0" dirty="0">
                <a:effectLst/>
                <a:latin typeface="Roboto" panose="020B0604020202020204" pitchFamily="2" charset="0"/>
              </a:rPr>
              <a:t>2102</a:t>
            </a:r>
          </a:p>
          <a:p>
            <a:pPr algn="l" fontAlgn="base" latinLnBrk="1"/>
            <a:r>
              <a:rPr lang="zh-CN" altLang="en-US" b="1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张丰麟 </a:t>
            </a:r>
            <a:r>
              <a:rPr lang="zh-CN" altLang="en-US" b="0" dirty="0">
                <a:effectLst/>
                <a:latin typeface="Roboto" panose="02000000000000000000" pitchFamily="2" charset="0"/>
              </a:rPr>
              <a:t>软件</a:t>
            </a:r>
            <a:r>
              <a:rPr lang="en-US" altLang="zh-CN" b="0" dirty="0">
                <a:effectLst/>
                <a:latin typeface="Roboto" panose="02000000000000000000" pitchFamily="2" charset="0"/>
              </a:rPr>
              <a:t>2101</a:t>
            </a:r>
          </a:p>
          <a:p>
            <a:pPr algn="l" fontAlgn="base" latinLnBrk="1"/>
            <a:r>
              <a:rPr lang="zh-CN" altLang="en-US" b="1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季思迅</a:t>
            </a:r>
            <a:r>
              <a:rPr lang="en-US" altLang="zh-CN" b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zh-CN" altLang="en-US" b="0" dirty="0">
                <a:effectLst/>
                <a:latin typeface="Roboto" panose="02000000000000000000" pitchFamily="2" charset="0"/>
              </a:rPr>
              <a:t>软件</a:t>
            </a:r>
            <a:r>
              <a:rPr lang="en-US" altLang="zh-CN" b="0" dirty="0">
                <a:effectLst/>
                <a:latin typeface="Roboto" panose="02000000000000000000" pitchFamily="2" charset="0"/>
              </a:rPr>
              <a:t>2101</a:t>
            </a:r>
          </a:p>
          <a:p>
            <a:pPr algn="l" fontAlgn="base" latinLnBrk="1"/>
            <a:r>
              <a:rPr lang="zh-CN" altLang="en-US" b="1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曹正航</a:t>
            </a:r>
            <a:r>
              <a:rPr lang="en-US" altLang="zh-CN" b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zh-CN" altLang="en-US" b="0" dirty="0">
                <a:effectLst/>
                <a:latin typeface="Roboto" panose="02000000000000000000" pitchFamily="2" charset="0"/>
              </a:rPr>
              <a:t>计算</a:t>
            </a:r>
            <a:r>
              <a:rPr lang="en-US" altLang="zh-CN" b="0" dirty="0">
                <a:effectLst/>
                <a:latin typeface="Roboto" panose="02000000000000000000" pitchFamily="2" charset="0"/>
              </a:rPr>
              <a:t>2101</a:t>
            </a:r>
          </a:p>
          <a:p>
            <a:pPr algn="l" fontAlgn="base" latinLnBrk="1"/>
            <a:endParaRPr lang="zh-CN" altLang="en-US" b="0" dirty="0">
              <a:effectLst/>
              <a:latin typeface="Roboto" panose="020B0604020202020204" pitchFamily="2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860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8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D1BB1-8964-43B5-A6A0-61A524041C00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23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5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1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2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4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5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8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0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3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6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8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0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2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6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7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9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0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2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4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7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9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2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3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6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8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/>
          <a:lstStyle>
            <a:lvl1pPr algn="l">
              <a:defRPr sz="480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/>
          <a:lstStyle>
            <a:lvl1pPr marL="0" indent="0" algn="l">
              <a:buNone/>
              <a:defRPr sz="2000" cap="all" baseline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60" name="Date Placeholder 3"/>
          <p:cNvSpPr>
            <a:spLocks noGrp="1"/>
          </p:cNvSpPr>
          <p:nvPr>
            <p:ph type="dt" sz="half" idx="10"/>
          </p:nvPr>
        </p:nvSpPr>
        <p:spPr>
          <a:xfrm>
            <a:off x="5800725" y="5410200"/>
            <a:ext cx="2057400" cy="365125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8" y="5410200"/>
            <a:ext cx="38433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275" y="5410200"/>
            <a:ext cx="5794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5376E-B886-4821-A6A2-105F4D89D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5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defRPr lang="en-US"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4A6DC-AA24-4501-B88A-DEA9A32B50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3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07F69-D83C-49B6-AD71-D237FABFD9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32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1836A-CC6E-4B89-983D-AC20C74310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08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1"/>
          <p:cNvSpPr txBox="1"/>
          <p:nvPr/>
        </p:nvSpPr>
        <p:spPr>
          <a:xfrm>
            <a:off x="696913" y="719138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52"/>
          <p:cNvSpPr txBox="1"/>
          <p:nvPr/>
        </p:nvSpPr>
        <p:spPr>
          <a:xfrm>
            <a:off x="7816850" y="2765425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841BF-3E36-4B60-AFF0-9F73077243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5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7A45-DBE2-4B44-A5A8-67C330FA73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87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AD7DF-5259-43D3-B702-364D90B48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11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alt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27A37-0ADA-42B0-8626-660AFDC213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5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EF2DA-E2D1-4A24-90F6-03B625D994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52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204CC-1F20-49DD-92D1-1038735F8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7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69988" y="19462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32388" y="19462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69988" y="40798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32388" y="4079875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9374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676380" cy="864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1700808"/>
            <a:ext cx="7676380" cy="4392488"/>
          </a:xfrm>
        </p:spPr>
        <p:txBody>
          <a:bodyPr/>
          <a:lstStyle>
            <a:lvl1pPr marL="228600" indent="-288000">
              <a:buClr>
                <a:schemeClr val="accent5">
                  <a:lumMod val="75000"/>
                </a:schemeClr>
              </a:buClr>
              <a:buSzPct val="80000"/>
              <a:buFont typeface="Courier New" panose="02070309020205020404" pitchFamily="49" charset="0"/>
              <a:buChar char="►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2880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2880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indent="-288000">
              <a:buClr>
                <a:schemeClr val="accent5">
                  <a:lumMod val="75000"/>
                </a:schemeClr>
              </a:buClr>
              <a:defRPr baseline="0">
                <a:solidFill>
                  <a:srgbClr val="183E5B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indent="-288000">
              <a:buClr>
                <a:schemeClr val="accent5">
                  <a:lumMod val="75000"/>
                </a:schemeClr>
              </a:buClr>
              <a:defRPr baseline="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68FAD51-4924-4E26-8EE5-0F0F7972BA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33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69988" y="1946275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2388" y="1946275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2644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>
          <a:xfrm>
            <a:off x="855663" y="765175"/>
            <a:ext cx="7677150" cy="5327650"/>
          </a:xfrm>
        </p:spPr>
        <p:txBody>
          <a:bodyPr/>
          <a:lstStyle>
            <a:lvl1pPr marL="396875" indent="-457200">
              <a:buClr>
                <a:srgbClr val="0070C0"/>
              </a:buClr>
              <a:buSzPct val="80000"/>
              <a:buFont typeface="Courier New" panose="02070309020205020404" pitchFamily="49" charset="0"/>
              <a:buChar char="►"/>
              <a:defRPr/>
            </a:lvl1pPr>
            <a:lvl2pPr marL="739775" indent="-3429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/>
            </a:lvl2pPr>
            <a:lvl3pPr marL="1196975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/>
            </a:lvl3pPr>
            <a:lvl4pPr>
              <a:buClr>
                <a:schemeClr val="accent5">
                  <a:lumMod val="75000"/>
                </a:schemeClr>
              </a:buClr>
              <a:defRPr/>
            </a:lvl4pPr>
            <a:lvl5pPr marL="2114550" indent="-28575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7823200" y="6309320"/>
            <a:ext cx="577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6A5F2-9E7E-44B6-BB81-0FD445E74C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1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/>
          <a:lstStyle>
            <a:lvl1pPr marL="0" indent="0">
              <a:buNone/>
              <a:defRPr sz="1800" cap="all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D4936-8522-4985-AE99-9920CBA1F7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7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63" y="619125"/>
            <a:ext cx="7616825" cy="864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700808"/>
            <a:ext cx="3658792" cy="4090392"/>
          </a:xfrm>
        </p:spPr>
        <p:txBody>
          <a:bodyPr/>
          <a:lstStyle>
            <a:lvl1pPr marL="228600" indent="-288000"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lang="zh-CN" altLang="en-US" sz="2400" b="1" kern="1200" baseline="0" dirty="0" smtClean="0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0700" indent="-342900">
              <a:defRPr lang="zh-CN" altLang="en-US" sz="2000" b="1" kern="1200" baseline="0" dirty="0" smtClean="0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97900" indent="-342900">
              <a:defRPr lang="zh-CN" altLang="en-US" sz="1800" b="1" kern="1200" baseline="0" dirty="0" smtClean="0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>
              <a:defRPr lang="zh-CN" altLang="en-US" sz="1600" b="1" kern="1200" baseline="0" dirty="0" smtClean="0">
                <a:solidFill>
                  <a:srgbClr val="183E5B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>
              <a:defRPr lang="en-US" altLang="zh-CN" sz="1600" b="1" kern="1200" baseline="0" dirty="0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</a:lstStyle>
          <a:p>
            <a:pPr marL="228600" lvl="0" indent="-2880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Courier New" panose="02070309020205020404" pitchFamily="49" charset="0"/>
              <a:buChar char="►"/>
            </a:pPr>
            <a:r>
              <a:rPr lang="zh-CN" altLang="en-US" dirty="0"/>
              <a:t>编辑母版文本样式</a:t>
            </a:r>
          </a:p>
          <a:p>
            <a:pPr marL="685800" lvl="1" indent="-2880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143000" lvl="2" indent="-2880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marL="1600200" lvl="3" indent="-2880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第四级</a:t>
            </a:r>
          </a:p>
          <a:p>
            <a:pPr marL="2057400" lvl="4" indent="-2880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700808"/>
            <a:ext cx="3656408" cy="4090392"/>
          </a:xfrm>
        </p:spPr>
        <p:txBody>
          <a:bodyPr/>
          <a:lstStyle>
            <a:lvl1pPr marL="228600" indent="-288000">
              <a:defRPr lang="zh-CN" altLang="en-US" sz="2400" b="1" kern="1200" baseline="0" dirty="0" smtClean="0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0700" indent="-342900">
              <a:defRPr lang="zh-CN" altLang="en-US" sz="2000" b="1" kern="1200" baseline="0" dirty="0" smtClean="0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97900" indent="-342900">
              <a:defRPr lang="zh-CN" altLang="en-US" sz="1800" b="1" kern="1200" baseline="0" dirty="0" smtClean="0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>
              <a:defRPr lang="zh-CN" altLang="en-US" sz="1600" b="1" kern="1200" baseline="0" dirty="0" smtClean="0">
                <a:solidFill>
                  <a:srgbClr val="183E5B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>
              <a:defRPr lang="en-US" altLang="zh-CN" sz="1600" b="1" kern="1200" baseline="0" dirty="0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</a:lstStyle>
          <a:p>
            <a:pPr marL="228600" lvl="0" indent="-2880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Courier New" panose="02070309020205020404" pitchFamily="49" charset="0"/>
              <a:buChar char="►"/>
            </a:pPr>
            <a:r>
              <a:rPr lang="zh-CN" altLang="en-US" dirty="0"/>
              <a:t>编辑母版文本样式</a:t>
            </a:r>
          </a:p>
          <a:p>
            <a:pPr marL="685800" lvl="1" indent="-2880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143000" lvl="2" indent="-2880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marL="1600200" lvl="3" indent="-2880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第四级</a:t>
            </a:r>
          </a:p>
          <a:p>
            <a:pPr marL="2057400" lvl="4" indent="-2880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A9D26-113E-40B0-B9F0-F64423763E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2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864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592" y="1596976"/>
            <a:ext cx="3435949" cy="53588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246706"/>
            <a:ext cx="3658793" cy="3544494"/>
          </a:xfrm>
        </p:spPr>
        <p:txBody>
          <a:bodyPr/>
          <a:lstStyle>
            <a:lvl1pPr marL="283500" indent="-342900">
              <a:defRPr lang="zh-CN" altLang="en-US" sz="2400" b="1" kern="1200" baseline="0" dirty="0" smtClean="0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0700" indent="-342900">
              <a:defRPr lang="zh-CN" altLang="en-US" sz="2000" b="1" kern="1200" baseline="0" dirty="0" smtClean="0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97900" indent="-342900">
              <a:defRPr lang="zh-CN" altLang="en-US" sz="1800" b="1" kern="1200" baseline="0" dirty="0" smtClean="0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>
              <a:defRPr lang="zh-CN" altLang="en-US" sz="1600" b="1" kern="1200" baseline="0" dirty="0" smtClean="0">
                <a:solidFill>
                  <a:srgbClr val="183E5B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>
              <a:defRPr lang="en-US" altLang="zh-CN" sz="1600" b="1" kern="1200" baseline="0" dirty="0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</a:lstStyle>
          <a:p>
            <a:pPr marL="228600" lvl="0" indent="-2880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Courier New" panose="02070309020205020404" pitchFamily="49" charset="0"/>
              <a:buChar char="►"/>
            </a:pPr>
            <a:r>
              <a:rPr lang="zh-CN" altLang="en-US" dirty="0"/>
              <a:t>编辑母版文本样式</a:t>
            </a:r>
          </a:p>
          <a:p>
            <a:pPr marL="685800" lvl="1" indent="-2880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143000" lvl="2" indent="-2880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marL="1600200" lvl="3" indent="-2880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第四级</a:t>
            </a:r>
          </a:p>
          <a:p>
            <a:pPr marL="2057400" lvl="4" indent="-2880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2682" y="1596975"/>
            <a:ext cx="3433565" cy="53588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6706"/>
            <a:ext cx="3656408" cy="3544494"/>
          </a:xfrm>
        </p:spPr>
        <p:txBody>
          <a:bodyPr/>
          <a:lstStyle>
            <a:lvl1pPr marL="283500" indent="-342900">
              <a:defRPr lang="zh-CN" altLang="en-US" sz="2400" b="1" kern="1200" baseline="0" dirty="0" smtClean="0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0700" indent="-342900">
              <a:defRPr lang="zh-CN" altLang="en-US" sz="2000" b="1" kern="1200" baseline="0" dirty="0" smtClean="0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97900" indent="-342900">
              <a:defRPr lang="zh-CN" altLang="en-US" sz="1800" b="1" kern="1200" baseline="0" dirty="0" smtClean="0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>
              <a:defRPr lang="zh-CN" altLang="en-US" sz="1600" b="1" kern="1200" baseline="0" dirty="0" smtClean="0">
                <a:solidFill>
                  <a:srgbClr val="183E5B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>
              <a:defRPr lang="en-US" altLang="zh-CN" sz="1600" b="1" kern="1200" baseline="0" dirty="0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</a:lstStyle>
          <a:p>
            <a:pPr marL="228600" lvl="0" indent="-2880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Courier New" panose="02070309020205020404" pitchFamily="49" charset="0"/>
              <a:buChar char="►"/>
            </a:pPr>
            <a:r>
              <a:rPr lang="zh-CN" altLang="en-US" dirty="0"/>
              <a:t>编辑母版文本样式</a:t>
            </a:r>
          </a:p>
          <a:p>
            <a:pPr marL="685800" lvl="1" indent="-2880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143000" lvl="2" indent="-2880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marL="1600200" lvl="3" indent="-2880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第四级</a:t>
            </a:r>
          </a:p>
          <a:p>
            <a:pPr marL="2057400" lvl="4" indent="-2880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F47B7-8ABB-4586-838C-5B07EB3B1E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5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9D35ACE7-19B2-4F54-9048-4DFFEA3E73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23E59-403E-4A68-A698-9F79F8E1FE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18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ABD5A-D708-4437-942B-85FA433E28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9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35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sp>
        <p:nvSpPr>
          <p:cNvPr id="48" name="圆角矩形 47"/>
          <p:cNvSpPr/>
          <p:nvPr/>
        </p:nvSpPr>
        <p:spPr>
          <a:xfrm>
            <a:off x="476250" y="404813"/>
            <a:ext cx="8332788" cy="5864225"/>
          </a:xfrm>
          <a:prstGeom prst="roundRect">
            <a:avLst>
              <a:gd name="adj" fmla="val 2108"/>
            </a:avLst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-14288" y="0"/>
            <a:ext cx="9042401" cy="6858000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200" y="6376988"/>
            <a:ext cx="577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EA4C471-EE6B-4FC8-9E61-A341FD7B58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663" y="619125"/>
            <a:ext cx="7616825" cy="864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5663" y="1662513"/>
            <a:ext cx="7616825" cy="43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lvl="0" indent="-2880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Courier New" panose="02070309020205020404" pitchFamily="49" charset="0"/>
              <a:buChar char="►"/>
            </a:pPr>
            <a:r>
              <a:rPr lang="zh-CN" altLang="en-US" dirty="0"/>
              <a:t>编辑母版文本样式</a:t>
            </a:r>
          </a:p>
          <a:p>
            <a:pPr marL="685800" lvl="1" indent="-2880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1143000" lvl="2" indent="-2880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第三级</a:t>
            </a:r>
          </a:p>
          <a:p>
            <a:pPr marL="1600200" lvl="3" indent="-2880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第四级</a:t>
            </a:r>
          </a:p>
          <a:p>
            <a:pPr marL="2057400" lvl="4" indent="-2880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zh-CN" altLang="en-US" dirty="0"/>
              <a:t>第五级</a:t>
            </a:r>
            <a:endParaRPr lang="en-US" altLang="zh-C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0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 kern="1200" cap="none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黑体" panose="02010609060101010101" pitchFamily="49" charset="-122"/>
          <a:ea typeface="黑体" panose="02010609060101010101" pitchFamily="49" charset="-122"/>
          <a:cs typeface="Courier New" panose="02070309020205020404" pitchFamily="49" charset="0"/>
        </a:defRPr>
      </a:lvl9pPr>
    </p:titleStyle>
    <p:bodyStyle>
      <a:lvl1pPr marL="397800" indent="-457200" algn="l" rtl="0" fontAlgn="base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800" b="1" kern="1200" baseline="0" dirty="0" smtClean="0">
          <a:solidFill>
            <a:srgbClr val="262626"/>
          </a:solidFill>
          <a:latin typeface="Courier New" panose="02070309020205020404" pitchFamily="49" charset="0"/>
          <a:ea typeface="楷体" panose="02010609060101010101" pitchFamily="49" charset="-122"/>
          <a:cs typeface="Courier New" panose="02070309020205020404" pitchFamily="49" charset="0"/>
        </a:defRPr>
      </a:lvl1pPr>
      <a:lvl2pPr marL="740700" indent="-3429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400" b="1" kern="1200" baseline="0" dirty="0" smtClean="0">
          <a:solidFill>
            <a:srgbClr val="262626"/>
          </a:solidFill>
          <a:latin typeface="Courier New" panose="02070309020205020404" pitchFamily="49" charset="0"/>
          <a:ea typeface="楷体" panose="02010609060101010101" pitchFamily="49" charset="-122"/>
          <a:cs typeface="Courier New" panose="02070309020205020404" pitchFamily="49" charset="0"/>
        </a:defRPr>
      </a:lvl2pPr>
      <a:lvl3pPr marL="1197900" indent="-3429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sz="2000" b="1" kern="1200" baseline="0" dirty="0" smtClean="0">
          <a:solidFill>
            <a:srgbClr val="262626"/>
          </a:solidFill>
          <a:latin typeface="Courier New" panose="02070309020205020404" pitchFamily="49" charset="0"/>
          <a:ea typeface="楷体" panose="02010609060101010101" pitchFamily="49" charset="-122"/>
          <a:cs typeface="Courier New" panose="02070309020205020404" pitchFamily="49" charset="0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zh-CN" altLang="en-US" b="1" kern="1200" baseline="0" dirty="0" smtClean="0">
          <a:solidFill>
            <a:srgbClr val="183E5B"/>
          </a:solidFill>
          <a:latin typeface="Courier New" panose="02070309020205020404" pitchFamily="49" charset="0"/>
          <a:ea typeface="楷体" panose="02010609060101010101" pitchFamily="49" charset="-122"/>
          <a:cs typeface="Courier New" panose="02070309020205020404" pitchFamily="49" charset="0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lang="en-US" altLang="zh-CN" b="1" kern="1200" baseline="0" dirty="0">
          <a:solidFill>
            <a:srgbClr val="262626"/>
          </a:solidFill>
          <a:latin typeface="Courier New" panose="02070309020205020404" pitchFamily="49" charset="0"/>
          <a:ea typeface="楷体" panose="02010609060101010101" pitchFamily="49" charset="-122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00EDB-117C-C5FC-77E2-03D9B006BD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考试范围和题型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77C2AA-4D6A-5A41-31AB-C3B78E2653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840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B1A7C48-103E-9C80-EC99-7EF61419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第</a:t>
            </a:r>
            <a:r>
              <a:rPr lang="en-US" altLang="zh-CN" sz="3600" dirty="0"/>
              <a:t>2</a:t>
            </a:r>
            <a:r>
              <a:rPr lang="zh-CN" altLang="en-US" sz="3600" dirty="0"/>
              <a:t>章 </a:t>
            </a:r>
            <a:r>
              <a:rPr lang="zh-CN" altLang="zh-CN" sz="3600" dirty="0"/>
              <a:t>寄存器</a:t>
            </a:r>
            <a:endParaRPr lang="zh-CN" altLang="en-US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965076"/>
              </p:ext>
            </p:extLst>
          </p:nvPr>
        </p:nvGraphicFramePr>
        <p:xfrm>
          <a:off x="855663" y="1700213"/>
          <a:ext cx="7677150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F25E12-9DBA-FB46-9033-7AAB7F858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12">
            <a:extLst>
              <a:ext uri="{FF2B5EF4-FFF2-40B4-BE49-F238E27FC236}">
                <a16:creationId xmlns:a16="http://schemas.microsoft.com/office/drawing/2014/main" id="{B61CADF0-4300-C13F-F8F4-741665CDEF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25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内存地址和“字”</a:t>
            </a:r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47E856C3-DD94-132A-2DD6-76E285F0E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799147"/>
              </p:ext>
            </p:extLst>
          </p:nvPr>
        </p:nvGraphicFramePr>
        <p:xfrm>
          <a:off x="855663" y="1700213"/>
          <a:ext cx="7677150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2000250" y="1863328"/>
            <a:ext cx="6000750" cy="350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100">
              <a:ea typeface="宋体" panose="02010600030101010101" pitchFamily="2" charset="-122"/>
            </a:endParaRPr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1143001" y="69566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1500"/>
          </a:p>
        </p:txBody>
      </p:sp>
      <p:sp>
        <p:nvSpPr>
          <p:cNvPr id="80902" name="Rectangle 5"/>
          <p:cNvSpPr>
            <a:spLocks noChangeArrowheads="1"/>
          </p:cNvSpPr>
          <p:nvPr/>
        </p:nvSpPr>
        <p:spPr bwMode="auto">
          <a:xfrm>
            <a:off x="1143001" y="69566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1500"/>
          </a:p>
        </p:txBody>
      </p:sp>
      <p:sp>
        <p:nvSpPr>
          <p:cNvPr id="80903" name="Rectangle 6"/>
          <p:cNvSpPr>
            <a:spLocks noChangeArrowheads="1"/>
          </p:cNvSpPr>
          <p:nvPr/>
        </p:nvSpPr>
        <p:spPr bwMode="auto">
          <a:xfrm>
            <a:off x="1143001" y="69566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1500"/>
          </a:p>
        </p:txBody>
      </p:sp>
      <p:sp>
        <p:nvSpPr>
          <p:cNvPr id="80904" name="Rectangle 7"/>
          <p:cNvSpPr>
            <a:spLocks noChangeArrowheads="1"/>
          </p:cNvSpPr>
          <p:nvPr/>
        </p:nvSpPr>
        <p:spPr bwMode="auto">
          <a:xfrm>
            <a:off x="1143001" y="69566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150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F129B9-C155-16B0-35E2-CADD5C108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华北电力大学控制与计算机工程学院 王红 制作</a:t>
            </a:r>
            <a:endParaRPr lang="en-US" dirty="0"/>
          </a:p>
        </p:txBody>
      </p:sp>
      <p:sp>
        <p:nvSpPr>
          <p:cNvPr id="5" name="灯片编号占位符 12">
            <a:extLst>
              <a:ext uri="{FF2B5EF4-FFF2-40B4-BE49-F238E27FC236}">
                <a16:creationId xmlns:a16="http://schemas.microsoft.com/office/drawing/2014/main" id="{29C87237-15C6-5670-9AD6-B1E303D09B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88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0DF9E-E6B3-B147-05D1-D0DF3AC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物理地址和逻辑地址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3317C-D17E-7638-44C6-D4AD679C3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20259528-8969-7E02-4DD6-B60D24F17813}"/>
              </a:ext>
            </a:extLst>
          </p:cNvPr>
          <p:cNvGraphicFramePr/>
          <p:nvPr/>
        </p:nvGraphicFramePr>
        <p:xfrm>
          <a:off x="768097" y="2283800"/>
          <a:ext cx="7890128" cy="317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页脚占位符 3">
            <a:extLst>
              <a:ext uri="{FF2B5EF4-FFF2-40B4-BE49-F238E27FC236}">
                <a16:creationId xmlns:a16="http://schemas.microsoft.com/office/drawing/2014/main" id="{7567D479-B738-1291-D719-2475B35AD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1200" y="6376988"/>
            <a:ext cx="4678363" cy="365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华北电力大学控制与计算机工程学院 王红 制作</a:t>
            </a:r>
            <a:endParaRPr lang="en-US" dirty="0"/>
          </a:p>
        </p:txBody>
      </p:sp>
      <p:sp>
        <p:nvSpPr>
          <p:cNvPr id="8" name="灯片编号占位符 12">
            <a:extLst>
              <a:ext uri="{FF2B5EF4-FFF2-40B4-BE49-F238E27FC236}">
                <a16:creationId xmlns:a16="http://schemas.microsoft.com/office/drawing/2014/main" id="{1A3FCD12-CE6B-1642-FE5F-4421EFEAC0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5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8FA67EA1-5E1E-14B5-93DF-3FE60C67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A9ECC-6769-B56C-8502-F17C4C751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0000" lvl="1" indent="-270000"/>
            <a:r>
              <a:rPr lang="zh-CN" altLang="en-US" sz="1900" dirty="0"/>
              <a:t>存储器物理地址形成规则是 </a:t>
            </a:r>
            <a:r>
              <a:rPr lang="en-US" altLang="zh-CN" sz="1900" dirty="0"/>
              <a:t>__________</a:t>
            </a:r>
            <a:r>
              <a:rPr lang="zh-CN" altLang="en-US" sz="1900" dirty="0"/>
              <a:t> 。</a:t>
            </a:r>
          </a:p>
          <a:p>
            <a:pPr marL="270000" lvl="2" indent="0">
              <a:buNone/>
            </a:pPr>
            <a:r>
              <a:rPr lang="en-US" altLang="zh-CN" sz="1900" dirty="0"/>
              <a:t>A. </a:t>
            </a:r>
            <a:r>
              <a:rPr lang="zh-CN" altLang="en-US" sz="1900" dirty="0"/>
              <a:t>段地址</a:t>
            </a:r>
            <a:r>
              <a:rPr lang="en-US" altLang="zh-CN" sz="1900" dirty="0"/>
              <a:t>+</a:t>
            </a:r>
            <a:r>
              <a:rPr lang="zh-CN" altLang="en-US" sz="1900" dirty="0"/>
              <a:t>偏移地址 </a:t>
            </a:r>
            <a:r>
              <a:rPr lang="en-US" altLang="zh-CN" sz="1900" dirty="0"/>
              <a:t>	B. </a:t>
            </a:r>
            <a:r>
              <a:rPr lang="zh-CN" altLang="en-US" sz="1900" dirty="0"/>
              <a:t>段地址左移</a:t>
            </a:r>
            <a:r>
              <a:rPr lang="en-US" altLang="zh-CN" sz="1900" dirty="0"/>
              <a:t>4</a:t>
            </a:r>
            <a:r>
              <a:rPr lang="zh-CN" altLang="en-US" sz="1900" dirty="0"/>
              <a:t>个二进制位</a:t>
            </a:r>
            <a:r>
              <a:rPr lang="en-US" altLang="zh-CN" sz="1900" dirty="0"/>
              <a:t>+</a:t>
            </a:r>
            <a:r>
              <a:rPr lang="zh-CN" altLang="en-US" sz="1900" dirty="0"/>
              <a:t>偏移地址</a:t>
            </a:r>
          </a:p>
          <a:p>
            <a:pPr marL="270000" lvl="2" indent="0">
              <a:buNone/>
            </a:pPr>
            <a:r>
              <a:rPr lang="en-US" altLang="zh-CN" sz="1900" dirty="0"/>
              <a:t>C. </a:t>
            </a:r>
            <a:r>
              <a:rPr lang="zh-CN" altLang="en-US" sz="1900" dirty="0"/>
              <a:t>段地址</a:t>
            </a:r>
            <a:r>
              <a:rPr lang="en-US" altLang="zh-CN" sz="1900" dirty="0"/>
              <a:t>*16H+</a:t>
            </a:r>
            <a:r>
              <a:rPr lang="zh-CN" altLang="en-US" sz="1900" dirty="0"/>
              <a:t>偏移地址 </a:t>
            </a:r>
            <a:r>
              <a:rPr lang="en-US" altLang="zh-CN" sz="1900" dirty="0"/>
              <a:t>	D. </a:t>
            </a:r>
            <a:r>
              <a:rPr lang="zh-CN" altLang="en-US" sz="1900" dirty="0"/>
              <a:t>段地址</a:t>
            </a:r>
            <a:r>
              <a:rPr lang="en-US" altLang="zh-CN" sz="1900" dirty="0"/>
              <a:t>*10+</a:t>
            </a:r>
            <a:r>
              <a:rPr lang="zh-CN" altLang="en-US" sz="1900" dirty="0"/>
              <a:t>偏移地址</a:t>
            </a:r>
            <a:endParaRPr lang="en-US" altLang="zh-CN" sz="1900" dirty="0"/>
          </a:p>
          <a:p>
            <a:pPr marL="270000" lvl="1" indent="-270000"/>
            <a:r>
              <a:rPr lang="zh-CN" altLang="en-US" sz="1900" dirty="0"/>
              <a:t>实模式下，段地址和段偏移为</a:t>
            </a:r>
            <a:r>
              <a:rPr lang="en-US" altLang="zh-CN" sz="1900" dirty="0"/>
              <a:t>3017:000A H </a:t>
            </a:r>
            <a:r>
              <a:rPr lang="zh-CN" altLang="en-US" sz="1900" dirty="0"/>
              <a:t>的存储单元的物理地址是 </a:t>
            </a:r>
            <a:r>
              <a:rPr lang="en-US" altLang="zh-CN" sz="1900" dirty="0"/>
              <a:t>__________</a:t>
            </a:r>
            <a:r>
              <a:rPr lang="zh-CN" altLang="en-US" sz="1900" dirty="0"/>
              <a:t>。</a:t>
            </a:r>
            <a:endParaRPr lang="en-US" altLang="zh-CN" sz="1900" dirty="0"/>
          </a:p>
          <a:p>
            <a:pPr marL="270000" lvl="1" indent="-270000">
              <a:spcBef>
                <a:spcPts val="900"/>
              </a:spcBef>
            </a:pPr>
            <a:r>
              <a:rPr lang="zh-CN" altLang="en-US" sz="1900" dirty="0"/>
              <a:t>某程序有数据段、栈段和代码段三部分，如果加载后代码段的段地址为</a:t>
            </a:r>
            <a:r>
              <a:rPr lang="en-US" altLang="zh-CN" sz="1900" dirty="0"/>
              <a:t>X</a:t>
            </a:r>
            <a:r>
              <a:rPr lang="zh-CN" altLang="en-US" sz="1900" dirty="0"/>
              <a:t>，那么下列说法正确的是 </a:t>
            </a:r>
            <a:r>
              <a:rPr lang="en-US" altLang="zh-CN" sz="1900" dirty="0"/>
              <a:t>__________</a:t>
            </a:r>
            <a:r>
              <a:rPr lang="zh-CN" altLang="en-US" sz="1900" dirty="0"/>
              <a:t>。</a:t>
            </a:r>
          </a:p>
          <a:p>
            <a:pPr marL="270000" lvl="2" indent="0">
              <a:buNone/>
            </a:pPr>
            <a:r>
              <a:rPr lang="en-US" altLang="zh-CN" sz="1900" dirty="0"/>
              <a:t>A. </a:t>
            </a:r>
            <a:r>
              <a:rPr lang="zh-CN" altLang="en-US" sz="1900" dirty="0"/>
              <a:t>可以断定数据段的段地址是</a:t>
            </a:r>
            <a:r>
              <a:rPr lang="en-US" altLang="zh-CN" sz="1900" dirty="0"/>
              <a:t>X-2</a:t>
            </a:r>
          </a:p>
          <a:p>
            <a:pPr marL="270000" lvl="2" indent="0">
              <a:buNone/>
            </a:pPr>
            <a:r>
              <a:rPr lang="en-US" altLang="zh-CN" sz="1900" dirty="0"/>
              <a:t>B. </a:t>
            </a:r>
            <a:r>
              <a:rPr lang="zh-CN" altLang="en-US" sz="1900" dirty="0"/>
              <a:t>可以断定堆栈段的段地址是</a:t>
            </a:r>
            <a:r>
              <a:rPr lang="en-US" altLang="zh-CN" sz="1900" dirty="0"/>
              <a:t>X-1</a:t>
            </a:r>
            <a:r>
              <a:rPr lang="zh-CN" altLang="en-US" sz="1900" dirty="0"/>
              <a:t>。</a:t>
            </a:r>
          </a:p>
          <a:p>
            <a:pPr marL="270000" lvl="2" indent="0">
              <a:buNone/>
            </a:pPr>
            <a:r>
              <a:rPr lang="en-US" altLang="zh-CN" sz="1900" dirty="0"/>
              <a:t>C. </a:t>
            </a:r>
            <a:r>
              <a:rPr lang="zh-CN" altLang="en-US" sz="1900" dirty="0"/>
              <a:t>可以断定程序数据段的段地址是</a:t>
            </a:r>
            <a:r>
              <a:rPr lang="en-US" altLang="zh-CN" sz="1900" dirty="0"/>
              <a:t>X-10	</a:t>
            </a:r>
            <a:endParaRPr lang="zh-CN" altLang="en-US" sz="1900" dirty="0"/>
          </a:p>
          <a:p>
            <a:pPr marL="270000" lvl="2" indent="0">
              <a:buNone/>
            </a:pPr>
            <a:r>
              <a:rPr lang="en-US" altLang="zh-CN" sz="1900" dirty="0"/>
              <a:t>D. </a:t>
            </a:r>
            <a:r>
              <a:rPr lang="zh-CN" altLang="en-US" sz="1900" dirty="0"/>
              <a:t>确定数据段和堆栈段的段地址与</a:t>
            </a:r>
            <a:r>
              <a:rPr lang="en-US" altLang="zh-CN" sz="1900" dirty="0"/>
              <a:t>X</a:t>
            </a:r>
            <a:r>
              <a:rPr lang="zh-CN" altLang="en-US" sz="1900" dirty="0"/>
              <a:t>的关系，要视其大小和在其在源程序中定义的位置关系</a:t>
            </a:r>
            <a:endParaRPr lang="en-US" altLang="zh-CN" sz="1900" dirty="0"/>
          </a:p>
          <a:p>
            <a:pPr marL="233172" lvl="2" indent="0">
              <a:buNone/>
            </a:pP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5FCFA2-EED5-25C5-2F0D-3A7736F38485}"/>
              </a:ext>
            </a:extLst>
          </p:cNvPr>
          <p:cNvSpPr txBox="1"/>
          <p:nvPr/>
        </p:nvSpPr>
        <p:spPr>
          <a:xfrm>
            <a:off x="4601028" y="1772816"/>
            <a:ext cx="3161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5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9DD82B-9EBF-FE41-68F1-4AD4F0A59B5B}"/>
              </a:ext>
            </a:extLst>
          </p:cNvPr>
          <p:cNvSpPr txBox="1"/>
          <p:nvPr/>
        </p:nvSpPr>
        <p:spPr>
          <a:xfrm>
            <a:off x="1331640" y="3143977"/>
            <a:ext cx="10198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3017A H</a:t>
            </a:r>
            <a:endParaRPr lang="zh-CN" altLang="en-US" sz="15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D09773-2141-1A77-540C-D98A67BFF4CF}"/>
              </a:ext>
            </a:extLst>
          </p:cNvPr>
          <p:cNvSpPr txBox="1"/>
          <p:nvPr/>
        </p:nvSpPr>
        <p:spPr>
          <a:xfrm>
            <a:off x="4499992" y="3861048"/>
            <a:ext cx="3369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5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146DD06-80F4-FE56-F7DE-FE1F34971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8" name="灯片编号占位符 12">
            <a:extLst>
              <a:ext uri="{FF2B5EF4-FFF2-40B4-BE49-F238E27FC236}">
                <a16:creationId xmlns:a16="http://schemas.microsoft.com/office/drawing/2014/main" id="{0731D03E-4EAE-77E1-1053-61E30836B3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97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84B19-75B2-4A0E-A2DC-0EB977DA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100" dirty="0"/>
              <a:t>问题：实模式的逻辑地址对应的物理地址是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656FBD0F-9534-4541-A37C-8A0D826FB6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439728"/>
              </p:ext>
            </p:extLst>
          </p:nvPr>
        </p:nvGraphicFramePr>
        <p:xfrm>
          <a:off x="855663" y="1700213"/>
          <a:ext cx="7677150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554553C-FE9E-5391-BFF4-7B49CF5EDE57}"/>
              </a:ext>
            </a:extLst>
          </p:cNvPr>
          <p:cNvSpPr txBox="1"/>
          <p:nvPr/>
        </p:nvSpPr>
        <p:spPr>
          <a:xfrm>
            <a:off x="1417177" y="440103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30172 H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518DEF-9177-63F4-7502-65398A3D8214}"/>
              </a:ext>
            </a:extLst>
          </p:cNvPr>
          <p:cNvSpPr txBox="1"/>
          <p:nvPr/>
        </p:nvSpPr>
        <p:spPr>
          <a:xfrm>
            <a:off x="4139953" y="440055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3017A H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EE597A-4D00-3959-8D5A-68F0B13BF0F5}"/>
              </a:ext>
            </a:extLst>
          </p:cNvPr>
          <p:cNvSpPr txBox="1"/>
          <p:nvPr/>
        </p:nvSpPr>
        <p:spPr>
          <a:xfrm>
            <a:off x="6909021" y="440055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30127 H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062178-EBA6-1984-866F-72AA403A6E9A}"/>
              </a:ext>
            </a:extLst>
          </p:cNvPr>
          <p:cNvSpPr txBox="1"/>
          <p:nvPr/>
        </p:nvSpPr>
        <p:spPr>
          <a:xfrm>
            <a:off x="1395527" y="359501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30170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D1816C-3919-5B0D-E047-B2F6DF3CC192}"/>
              </a:ext>
            </a:extLst>
          </p:cNvPr>
          <p:cNvSpPr txBox="1"/>
          <p:nvPr/>
        </p:nvSpPr>
        <p:spPr>
          <a:xfrm>
            <a:off x="1548916" y="396004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0002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024FF20-F952-C81F-6116-F7271EFEC015}"/>
              </a:ext>
            </a:extLst>
          </p:cNvPr>
          <p:cNvCxnSpPr/>
          <p:nvPr/>
        </p:nvCxnSpPr>
        <p:spPr>
          <a:xfrm>
            <a:off x="1282769" y="4322495"/>
            <a:ext cx="1350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18F7D83-E573-8F80-BA59-388E334D6CF4}"/>
              </a:ext>
            </a:extLst>
          </p:cNvPr>
          <p:cNvSpPr txBox="1"/>
          <p:nvPr/>
        </p:nvSpPr>
        <p:spPr>
          <a:xfrm>
            <a:off x="4136426" y="357881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3015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FFDB146-15FC-58A5-D5AE-C4349D8C9FB9}"/>
              </a:ext>
            </a:extLst>
          </p:cNvPr>
          <p:cNvSpPr txBox="1"/>
          <p:nvPr/>
        </p:nvSpPr>
        <p:spPr>
          <a:xfrm>
            <a:off x="4289814" y="3943847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002A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C109725-1442-A2CB-EB51-B7AB731A6171}"/>
              </a:ext>
            </a:extLst>
          </p:cNvPr>
          <p:cNvCxnSpPr/>
          <p:nvPr/>
        </p:nvCxnSpPr>
        <p:spPr>
          <a:xfrm>
            <a:off x="4023667" y="4306295"/>
            <a:ext cx="1350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97A300D-CD5A-04D9-132C-762C3A426F36}"/>
              </a:ext>
            </a:extLst>
          </p:cNvPr>
          <p:cNvSpPr txBox="1"/>
          <p:nvPr/>
        </p:nvSpPr>
        <p:spPr>
          <a:xfrm>
            <a:off x="6862602" y="357881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3011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258A54-3574-ABF0-FC61-159BEA5BC1FE}"/>
              </a:ext>
            </a:extLst>
          </p:cNvPr>
          <p:cNvSpPr txBox="1"/>
          <p:nvPr/>
        </p:nvSpPr>
        <p:spPr>
          <a:xfrm>
            <a:off x="7015990" y="394384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0017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1E1A497-0746-B90B-4197-8A70A54F1291}"/>
              </a:ext>
            </a:extLst>
          </p:cNvPr>
          <p:cNvCxnSpPr/>
          <p:nvPr/>
        </p:nvCxnSpPr>
        <p:spPr>
          <a:xfrm>
            <a:off x="6749843" y="4306295"/>
            <a:ext cx="13501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D9190C8-F8E7-DC0B-32AA-8496E24D6F8F}"/>
              </a:ext>
            </a:extLst>
          </p:cNvPr>
          <p:cNvSpPr txBox="1"/>
          <p:nvPr/>
        </p:nvSpPr>
        <p:spPr>
          <a:xfrm rot="19838854">
            <a:off x="1362320" y="1125540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黑体" pitchFamily="2" charset="-122"/>
                <a:cs typeface="Courier New" panose="02070309020205020404" pitchFamily="49" charset="0"/>
              </a:rPr>
              <a:t>重要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E9C942-50E3-5605-350C-1C374FD97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5" name="灯片编号占位符 12">
            <a:extLst>
              <a:ext uri="{FF2B5EF4-FFF2-40B4-BE49-F238E27FC236}">
                <a16:creationId xmlns:a16="http://schemas.microsoft.com/office/drawing/2014/main" id="{AB3BB528-6C8B-0F9E-C07F-45CC6A04AA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09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3" grpId="0"/>
      <p:bldP spid="14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A276F-94F8-5733-3264-7B1A1554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A9ECC-6769-B56C-8502-F17C4C751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0000" lvl="1" indent="-270000"/>
            <a:r>
              <a:rPr lang="zh-CN" altLang="en-US" sz="1800" dirty="0"/>
              <a:t>用</a:t>
            </a:r>
            <a:r>
              <a:rPr lang="en-US" altLang="zh-CN" sz="1800" dirty="0"/>
              <a:t>debug</a:t>
            </a:r>
            <a:r>
              <a:rPr lang="zh-CN" altLang="en-US" sz="1800" dirty="0"/>
              <a:t>调试汇编语言程序时，显示某指令的地址是 </a:t>
            </a:r>
            <a:r>
              <a:rPr lang="en-US" altLang="zh-CN" sz="1800" dirty="0"/>
              <a:t>3F80:F400</a:t>
            </a:r>
            <a:r>
              <a:rPr lang="zh-CN" altLang="en-US" sz="1800" dirty="0"/>
              <a:t>，此时段寄存器</a:t>
            </a:r>
            <a:r>
              <a:rPr lang="en-US" altLang="zh-CN" sz="1800" dirty="0"/>
              <a:t>CS</a:t>
            </a:r>
            <a:r>
              <a:rPr lang="zh-CN" altLang="en-US" sz="1800" dirty="0"/>
              <a:t>的值是</a:t>
            </a:r>
            <a:r>
              <a:rPr lang="en-US" altLang="zh-CN" sz="1800" dirty="0"/>
              <a:t> __________</a:t>
            </a:r>
            <a:r>
              <a:rPr lang="zh-CN" altLang="en-US" sz="1800" dirty="0"/>
              <a:t>。</a:t>
            </a:r>
          </a:p>
          <a:p>
            <a:pPr marL="270000" lvl="2" indent="0">
              <a:buNone/>
            </a:pPr>
            <a:r>
              <a:rPr lang="en-US" altLang="zh-CN" sz="1800" dirty="0"/>
              <a:t>A. F400H 	B. 3F80H 	C. F4000H 	D. 3F800H</a:t>
            </a:r>
            <a:endParaRPr lang="zh-CN" altLang="en-US" sz="1800" dirty="0"/>
          </a:p>
          <a:p>
            <a:pPr marL="270000" lvl="1" indent="-270000">
              <a:spcBef>
                <a:spcPts val="900"/>
              </a:spcBef>
            </a:pPr>
            <a:r>
              <a:rPr lang="zh-CN" altLang="en-US" sz="1800" dirty="0"/>
              <a:t>设主存某单元物理地址为 </a:t>
            </a:r>
            <a:r>
              <a:rPr lang="en-US" altLang="zh-CN" sz="1800" dirty="0"/>
              <a:t>22010H</a:t>
            </a:r>
            <a:r>
              <a:rPr lang="zh-CN" altLang="en-US" sz="1800" dirty="0"/>
              <a:t>，用逻辑地址表示</a:t>
            </a:r>
            <a:r>
              <a:rPr lang="en-US" altLang="zh-CN" sz="1800" dirty="0"/>
              <a:t>__________</a:t>
            </a:r>
            <a:r>
              <a:rPr lang="zh-CN" altLang="en-US" sz="1800" dirty="0"/>
              <a:t>。</a:t>
            </a:r>
          </a:p>
          <a:p>
            <a:pPr marL="270000" lvl="2" indent="0">
              <a:buNone/>
            </a:pPr>
            <a:r>
              <a:rPr lang="en-US" altLang="zh-CN" sz="1800" dirty="0"/>
              <a:t>A. 22010H:</a:t>
            </a:r>
            <a:r>
              <a:rPr lang="zh-CN" altLang="en-US" sz="1800" dirty="0"/>
              <a:t> </a:t>
            </a:r>
            <a:r>
              <a:rPr lang="en-US" altLang="zh-CN" sz="1800" dirty="0"/>
              <a:t>0H 		B. 2200H: 10H</a:t>
            </a:r>
          </a:p>
          <a:p>
            <a:pPr marL="270000" lvl="2" indent="0">
              <a:buNone/>
            </a:pPr>
            <a:r>
              <a:rPr lang="en-US" altLang="zh-CN" sz="1800" dirty="0"/>
              <a:t>C. 2200H:</a:t>
            </a:r>
            <a:r>
              <a:rPr lang="zh-CN" altLang="en-US" sz="1800" dirty="0"/>
              <a:t> </a:t>
            </a:r>
            <a:r>
              <a:rPr lang="en-US" altLang="zh-CN" sz="1800" dirty="0"/>
              <a:t>100H 		D. 2000H:</a:t>
            </a:r>
            <a:r>
              <a:rPr lang="zh-CN" altLang="en-US" sz="1800" dirty="0"/>
              <a:t> </a:t>
            </a:r>
            <a:r>
              <a:rPr lang="en-US" altLang="zh-CN" sz="1800" dirty="0"/>
              <a:t>1010H</a:t>
            </a:r>
          </a:p>
          <a:p>
            <a:pPr marL="270000" lvl="1" indent="-270000">
              <a:spcBef>
                <a:spcPts val="900"/>
              </a:spcBef>
            </a:pPr>
            <a:r>
              <a:rPr lang="zh-CN" altLang="en-US" sz="1800" dirty="0"/>
              <a:t>存放当前正在执行指令的下一条指令的偏移地址的寄存器</a:t>
            </a:r>
            <a:r>
              <a:rPr lang="en-US" altLang="zh-CN" sz="1800" dirty="0"/>
              <a:t>__________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270000" lvl="2" indent="0">
              <a:buNone/>
            </a:pPr>
            <a:r>
              <a:rPr lang="en-US" altLang="zh-CN" sz="1800" dirty="0"/>
              <a:t>A. SP	B. IP 		C. CS</a:t>
            </a:r>
            <a:r>
              <a:rPr lang="zh-CN" altLang="en-US" sz="1800" dirty="0"/>
              <a:t> </a:t>
            </a:r>
            <a:r>
              <a:rPr lang="en-US" altLang="zh-CN" sz="1800" dirty="0"/>
              <a:t>		D. BP</a:t>
            </a:r>
          </a:p>
          <a:p>
            <a:pPr indent="-270000"/>
            <a:r>
              <a:rPr lang="zh-CN" altLang="en-US" sz="1800" dirty="0"/>
              <a:t>如果程序开始执行前</a:t>
            </a:r>
            <a:r>
              <a:rPr lang="en-US" altLang="zh-CN" sz="1800" dirty="0"/>
              <a:t>CS=0710H</a:t>
            </a:r>
            <a:r>
              <a:rPr lang="zh-CN" altLang="en-US" sz="1800" dirty="0"/>
              <a:t>，</a:t>
            </a:r>
            <a:r>
              <a:rPr lang="en-US" altLang="zh-CN" sz="1800" dirty="0"/>
              <a:t>IP=0100H</a:t>
            </a:r>
            <a:r>
              <a:rPr lang="zh-CN" altLang="en-US" sz="1800" dirty="0"/>
              <a:t>，试问该程序的第一个字的逻辑地址是 </a:t>
            </a:r>
            <a:r>
              <a:rPr lang="en-US" altLang="zh-CN" sz="1800" dirty="0"/>
              <a:t>__________</a:t>
            </a:r>
            <a:r>
              <a:rPr lang="zh-CN" altLang="en-US" sz="1800" dirty="0"/>
              <a:t> ，物理地址是 </a:t>
            </a:r>
            <a:r>
              <a:rPr lang="en-US" altLang="zh-CN" sz="1800" dirty="0"/>
              <a:t>__________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3D80F6-7A4D-E628-1159-EBB0E6767A4E}"/>
              </a:ext>
            </a:extLst>
          </p:cNvPr>
          <p:cNvSpPr txBox="1"/>
          <p:nvPr/>
        </p:nvSpPr>
        <p:spPr>
          <a:xfrm>
            <a:off x="3995936" y="2097723"/>
            <a:ext cx="2671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5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48B0C4-DAFD-06C3-9CA8-05948B4034CB}"/>
              </a:ext>
            </a:extLst>
          </p:cNvPr>
          <p:cNvSpPr txBox="1"/>
          <p:nvPr/>
        </p:nvSpPr>
        <p:spPr>
          <a:xfrm>
            <a:off x="7041163" y="2924944"/>
            <a:ext cx="2671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5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A39954E-B3C4-BA90-CC2B-C7D0B8E1BEF8}"/>
              </a:ext>
            </a:extLst>
          </p:cNvPr>
          <p:cNvSpPr txBox="1"/>
          <p:nvPr/>
        </p:nvSpPr>
        <p:spPr>
          <a:xfrm>
            <a:off x="7496248" y="4170280"/>
            <a:ext cx="3161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5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0E7555-9516-6856-7FB3-E3E99FE766CE}"/>
              </a:ext>
            </a:extLst>
          </p:cNvPr>
          <p:cNvSpPr txBox="1"/>
          <p:nvPr/>
        </p:nvSpPr>
        <p:spPr>
          <a:xfrm>
            <a:off x="2726646" y="5322694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0710:0100 H</a:t>
            </a:r>
            <a:endParaRPr lang="zh-CN" altLang="en-US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033CB75-F25C-A496-B94D-50970CA193D4}"/>
              </a:ext>
            </a:extLst>
          </p:cNvPr>
          <p:cNvSpPr txBox="1"/>
          <p:nvPr/>
        </p:nvSpPr>
        <p:spPr>
          <a:xfrm>
            <a:off x="5829174" y="5302390"/>
            <a:ext cx="1047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07200 H</a:t>
            </a:r>
            <a:endParaRPr lang="zh-CN" altLang="en-US" sz="16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C972B2-D1C9-7B40-DBFA-20250DF3C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12">
            <a:extLst>
              <a:ext uri="{FF2B5EF4-FFF2-40B4-BE49-F238E27FC236}">
                <a16:creationId xmlns:a16="http://schemas.microsoft.com/office/drawing/2014/main" id="{98739862-EAE3-6BBE-876D-87CDDA144C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58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8FA67EA1-5E1E-14B5-93DF-3FE60C67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A9ECC-6769-B56C-8502-F17C4C751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0000" lvl="1" indent="-270000"/>
            <a:r>
              <a:rPr lang="zh-CN" altLang="en-US" sz="1800" dirty="0"/>
              <a:t>若</a:t>
            </a:r>
            <a:r>
              <a:rPr lang="en-US" altLang="zh-CN" sz="1800" dirty="0"/>
              <a:t>SS=1310H</a:t>
            </a:r>
            <a:r>
              <a:rPr lang="zh-CN" altLang="en-US" sz="1800" dirty="0"/>
              <a:t>，</a:t>
            </a:r>
            <a:r>
              <a:rPr lang="en-US" altLang="zh-CN" sz="1800" dirty="0"/>
              <a:t>BP=3213H</a:t>
            </a:r>
            <a:r>
              <a:rPr lang="zh-CN" altLang="en-US" sz="1800" dirty="0"/>
              <a:t>，</a:t>
            </a:r>
            <a:r>
              <a:rPr lang="en-US" altLang="zh-CN" sz="1800" dirty="0"/>
              <a:t>DS=3593H</a:t>
            </a:r>
            <a:r>
              <a:rPr lang="zh-CN" altLang="en-US" sz="1800" dirty="0"/>
              <a:t>，则指令</a:t>
            </a:r>
            <a:r>
              <a:rPr lang="en-US" altLang="zh-CN" sz="1800" dirty="0"/>
              <a:t>MOV DX</a:t>
            </a:r>
            <a:r>
              <a:rPr lang="zh-CN" altLang="en-US" sz="1800" dirty="0"/>
              <a:t>，</a:t>
            </a:r>
            <a:r>
              <a:rPr lang="en-US" altLang="zh-CN" sz="1800" dirty="0"/>
              <a:t>[BP]</a:t>
            </a:r>
            <a:r>
              <a:rPr lang="zh-CN" altLang="en-US" sz="1800" dirty="0"/>
              <a:t>源操作数的物理地址为 </a:t>
            </a:r>
            <a:r>
              <a:rPr lang="en-US" altLang="zh-CN" sz="1800" dirty="0"/>
              <a:t>__________</a:t>
            </a:r>
            <a:r>
              <a:rPr lang="zh-CN" altLang="en-US" sz="1800" dirty="0"/>
              <a:t>。</a:t>
            </a:r>
          </a:p>
          <a:p>
            <a:pPr marL="270000" lvl="2" indent="0">
              <a:buNone/>
            </a:pPr>
            <a:r>
              <a:rPr lang="en-US" altLang="zh-CN" sz="1800" dirty="0"/>
              <a:t>A. 16313H 	B. 38B43H	 C. 3213H 	D. 4523H</a:t>
            </a:r>
          </a:p>
          <a:p>
            <a:pPr marL="270000" lvl="1" indent="-270000"/>
            <a:r>
              <a:rPr lang="zh-CN" altLang="en-US" sz="1800" dirty="0"/>
              <a:t>下列寄存器不能存放操作数的有效地址的是 </a:t>
            </a:r>
            <a:r>
              <a:rPr lang="en-US" altLang="zh-CN" sz="1800" dirty="0"/>
              <a:t>__________</a:t>
            </a:r>
            <a:r>
              <a:rPr lang="zh-CN" altLang="en-US" sz="1800" dirty="0"/>
              <a:t>。</a:t>
            </a:r>
          </a:p>
          <a:p>
            <a:pPr marL="270000" lvl="2" indent="0">
              <a:buNone/>
            </a:pPr>
            <a:r>
              <a:rPr lang="en-US" altLang="zh-CN" sz="1800" dirty="0"/>
              <a:t>A. SI 	B. DI 		C. BX 		D. DX</a:t>
            </a:r>
          </a:p>
          <a:p>
            <a:pPr marL="270000" lvl="1" indent="-270000"/>
            <a:r>
              <a:rPr lang="zh-CN" altLang="en-US" sz="1800" dirty="0"/>
              <a:t>若</a:t>
            </a:r>
            <a:r>
              <a:rPr lang="en-US" altLang="zh-CN" sz="1800" dirty="0"/>
              <a:t>AX=2530H</a:t>
            </a:r>
            <a:r>
              <a:rPr lang="zh-CN" altLang="en-US" sz="1800" dirty="0"/>
              <a:t>，</a:t>
            </a:r>
            <a:r>
              <a:rPr lang="en-US" altLang="zh-CN" sz="1800" dirty="0"/>
              <a:t>BX=18E6H</a:t>
            </a:r>
            <a:r>
              <a:rPr lang="zh-CN" altLang="en-US" sz="1800" dirty="0"/>
              <a:t>，</a:t>
            </a:r>
            <a:r>
              <a:rPr lang="en-US" altLang="zh-CN" sz="1800" dirty="0"/>
              <a:t>mov [BX],AL</a:t>
            </a:r>
            <a:r>
              <a:rPr lang="zh-CN" altLang="en-US" sz="1800" dirty="0"/>
              <a:t>指令，正确的执行结果为</a:t>
            </a:r>
            <a:r>
              <a:rPr lang="en-US" altLang="zh-CN" sz="1800" dirty="0"/>
              <a:t>__________</a:t>
            </a:r>
            <a:r>
              <a:rPr lang="zh-CN" altLang="en-US" sz="1800" dirty="0"/>
              <a:t>。</a:t>
            </a:r>
          </a:p>
          <a:p>
            <a:pPr marL="270000" lvl="2" indent="0">
              <a:buNone/>
            </a:pPr>
            <a:r>
              <a:rPr lang="en-US" altLang="zh-CN" sz="1800" dirty="0"/>
              <a:t>A. BX</a:t>
            </a:r>
            <a:r>
              <a:rPr lang="zh-CN" altLang="en-US" sz="1800" dirty="0"/>
              <a:t>寄存器的值为</a:t>
            </a:r>
            <a:r>
              <a:rPr lang="en-US" altLang="zh-CN" sz="1800" dirty="0"/>
              <a:t>2530H 	B. BL</a:t>
            </a:r>
            <a:r>
              <a:rPr lang="zh-CN" altLang="en-US" sz="1800" dirty="0"/>
              <a:t>寄存器的值为</a:t>
            </a:r>
            <a:r>
              <a:rPr lang="en-US" altLang="zh-CN" sz="1800" dirty="0"/>
              <a:t>30H</a:t>
            </a:r>
          </a:p>
          <a:p>
            <a:pPr marL="270000" lvl="2" indent="0">
              <a:buNone/>
            </a:pPr>
            <a:r>
              <a:rPr lang="en-US" altLang="zh-CN" sz="1800" dirty="0"/>
              <a:t>C. 18E6H</a:t>
            </a:r>
            <a:r>
              <a:rPr lang="zh-CN" altLang="en-US" sz="1800" dirty="0"/>
              <a:t>单元的值为</a:t>
            </a:r>
            <a:r>
              <a:rPr lang="en-US" altLang="zh-CN" sz="1800" dirty="0"/>
              <a:t>30H 	D. 18E6H</a:t>
            </a:r>
            <a:r>
              <a:rPr lang="zh-CN" altLang="en-US" sz="1800" dirty="0"/>
              <a:t>单元的值为</a:t>
            </a:r>
            <a:r>
              <a:rPr lang="en-US" altLang="zh-CN" sz="1800" dirty="0"/>
              <a:t>2530H</a:t>
            </a:r>
            <a:endParaRPr lang="zh-CN" altLang="en-US" sz="1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9DD82B-9EBF-FE41-68F1-4AD4F0A59B5B}"/>
              </a:ext>
            </a:extLst>
          </p:cNvPr>
          <p:cNvSpPr txBox="1"/>
          <p:nvPr/>
        </p:nvSpPr>
        <p:spPr>
          <a:xfrm>
            <a:off x="3522984" y="2097723"/>
            <a:ext cx="3289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A736D9-65C1-E1D7-6AEF-EDA134992E23}"/>
              </a:ext>
            </a:extLst>
          </p:cNvPr>
          <p:cNvSpPr txBox="1"/>
          <p:nvPr/>
        </p:nvSpPr>
        <p:spPr>
          <a:xfrm>
            <a:off x="6179264" y="2894736"/>
            <a:ext cx="3369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661A7F-36E7-E125-274D-D1932587BB5B}"/>
              </a:ext>
            </a:extLst>
          </p:cNvPr>
          <p:cNvSpPr txBox="1"/>
          <p:nvPr/>
        </p:nvSpPr>
        <p:spPr>
          <a:xfrm>
            <a:off x="1635347" y="4003836"/>
            <a:ext cx="314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05AC688-8060-3530-7F81-2FC60B615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10" name="灯片编号占位符 12">
            <a:extLst>
              <a:ext uri="{FF2B5EF4-FFF2-40B4-BE49-F238E27FC236}">
                <a16:creationId xmlns:a16="http://schemas.microsoft.com/office/drawing/2014/main" id="{842A195B-B1BA-98DB-6AC2-2387740120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4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B1A7C48-103E-9C80-EC99-7EF61419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第</a:t>
            </a:r>
            <a:r>
              <a:rPr lang="en-US" altLang="zh-CN" sz="3600" dirty="0"/>
              <a:t>3</a:t>
            </a:r>
            <a:r>
              <a:rPr lang="zh-CN" altLang="en-US" sz="3600" dirty="0"/>
              <a:t>章 </a:t>
            </a:r>
            <a:r>
              <a:rPr lang="zh-CN" altLang="zh-CN" sz="3600" dirty="0"/>
              <a:t>寄存器</a:t>
            </a:r>
            <a:r>
              <a:rPr lang="en-US" altLang="zh-CN" sz="3600" dirty="0"/>
              <a:t>(</a:t>
            </a:r>
            <a:r>
              <a:rPr lang="zh-CN" altLang="en-US" sz="3600" dirty="0"/>
              <a:t>内存访问</a:t>
            </a:r>
            <a:r>
              <a:rPr lang="en-US" altLang="zh-CN" sz="3600" dirty="0"/>
              <a:t>)</a:t>
            </a:r>
            <a:endParaRPr lang="zh-CN" altLang="en-US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970010"/>
              </p:ext>
            </p:extLst>
          </p:nvPr>
        </p:nvGraphicFramePr>
        <p:xfrm>
          <a:off x="855663" y="1700213"/>
          <a:ext cx="7677150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48291BD8-DE59-3E5D-7C08-FF53B6349F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CE99CF6C-EFCA-7C67-A687-EB088CD4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华北电力大学控制与计算机工程学院 王红 制作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E0E28C-96CA-C5A1-96A1-6E897057C4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6096" y="2780928"/>
            <a:ext cx="2826720" cy="134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12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619125"/>
            <a:ext cx="7677150" cy="10795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存储器中的“字”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55663" y="1916112"/>
            <a:ext cx="7677150" cy="4321199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存储器中“字”的概念</a:t>
            </a:r>
            <a:r>
              <a:rPr lang="en-US" altLang="zh-CN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(WORD)</a:t>
            </a:r>
            <a:endParaRPr lang="zh-CN" altLang="en-US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“字”的定义：任何</a:t>
            </a:r>
            <a:r>
              <a:rPr lang="zh-CN" altLang="en-US" sz="1800" u="dottedHeavy" dirty="0">
                <a:solidFill>
                  <a:srgbClr val="FF0000"/>
                </a:solidFill>
              </a:rPr>
              <a:t>两个</a:t>
            </a:r>
            <a:r>
              <a:rPr lang="zh-CN" altLang="en-US" sz="1800" u="dottedHeavy" dirty="0">
                <a:solidFill>
                  <a:srgbClr val="009900"/>
                </a:solidFill>
              </a:rPr>
              <a:t>相邻</a:t>
            </a:r>
            <a:r>
              <a:rPr lang="zh-CN" altLang="en-US" sz="1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的字节被定义为一个“字”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“字”的地址：</a:t>
            </a:r>
            <a:r>
              <a:rPr lang="zh-CN" altLang="en-US" sz="1800" u="dottedHeavy" dirty="0">
                <a:solidFill>
                  <a:srgbClr val="009900"/>
                </a:solidFill>
              </a:rPr>
              <a:t>地址较小</a:t>
            </a:r>
            <a:r>
              <a:rPr lang="zh-CN" altLang="en-US" sz="1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的一个被用来作为该字的地址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“字”的内容：</a:t>
            </a:r>
            <a:r>
              <a:rPr lang="zh-CN" altLang="en-US" sz="2000" dirty="0">
                <a:solidFill>
                  <a:schemeClr val="accent6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zh-CN" altLang="en-US" sz="1800" u="dottedHeavy" dirty="0">
                <a:solidFill>
                  <a:srgbClr val="009900"/>
                </a:solidFill>
              </a:rPr>
              <a:t>“低</a:t>
            </a:r>
            <a:r>
              <a:rPr lang="en-US" altLang="zh-CN" sz="1400" u="dottedHeavy" dirty="0">
                <a:solidFill>
                  <a:srgbClr val="009900"/>
                </a:solidFill>
              </a:rPr>
              <a:t>(</a:t>
            </a:r>
            <a:r>
              <a:rPr lang="zh-CN" altLang="en-US" sz="1400" u="dottedHeavy" dirty="0">
                <a:solidFill>
                  <a:srgbClr val="009900"/>
                </a:solidFill>
              </a:rPr>
              <a:t>字节</a:t>
            </a:r>
            <a:r>
              <a:rPr lang="en-US" altLang="zh-CN" sz="1400" u="dottedHeavy" dirty="0">
                <a:solidFill>
                  <a:srgbClr val="009900"/>
                </a:solidFill>
              </a:rPr>
              <a:t>)</a:t>
            </a:r>
            <a:r>
              <a:rPr lang="zh-CN" altLang="en-US" sz="1800" u="dottedHeavy" dirty="0">
                <a:solidFill>
                  <a:srgbClr val="009900"/>
                </a:solidFill>
              </a:rPr>
              <a:t>对低</a:t>
            </a:r>
            <a:r>
              <a:rPr lang="en-US" altLang="zh-CN" sz="1400" u="dottedHeavy" dirty="0">
                <a:solidFill>
                  <a:srgbClr val="009900"/>
                </a:solidFill>
              </a:rPr>
              <a:t>(</a:t>
            </a:r>
            <a:r>
              <a:rPr lang="zh-CN" altLang="en-US" sz="1400" u="dottedHeavy" dirty="0">
                <a:solidFill>
                  <a:srgbClr val="009900"/>
                </a:solidFill>
              </a:rPr>
              <a:t>地址</a:t>
            </a:r>
            <a:r>
              <a:rPr lang="en-US" altLang="zh-CN" sz="1400" u="dottedHeavy" dirty="0">
                <a:solidFill>
                  <a:srgbClr val="009900"/>
                </a:solidFill>
              </a:rPr>
              <a:t>)</a:t>
            </a:r>
            <a:r>
              <a:rPr lang="zh-CN" altLang="en-US" sz="1800" u="dottedHeavy" dirty="0">
                <a:solidFill>
                  <a:srgbClr val="009900"/>
                </a:solidFill>
              </a:rPr>
              <a:t>、高对高” </a:t>
            </a:r>
            <a:r>
              <a:rPr lang="en-US" altLang="zh-CN" sz="1800" dirty="0">
                <a:solidFill>
                  <a:srgbClr val="FF0000"/>
                </a:solidFill>
              </a:rPr>
              <a:t>【</a:t>
            </a:r>
            <a:r>
              <a:rPr lang="zh-CN" altLang="en-US" sz="1800" dirty="0">
                <a:solidFill>
                  <a:srgbClr val="FF0000"/>
                </a:solidFill>
              </a:rPr>
              <a:t>小端</a:t>
            </a:r>
            <a:r>
              <a:rPr lang="en-US" altLang="zh-CN" sz="1800" dirty="0">
                <a:solidFill>
                  <a:srgbClr val="FF0000"/>
                </a:solidFill>
              </a:rPr>
              <a:t>(little-endian)</a:t>
            </a:r>
            <a:r>
              <a:rPr lang="zh-CN" altLang="en-US" sz="1800" dirty="0">
                <a:solidFill>
                  <a:srgbClr val="FF0000"/>
                </a:solidFill>
              </a:rPr>
              <a:t>存储</a:t>
            </a:r>
            <a:r>
              <a:rPr lang="en-US" altLang="zh-CN" sz="1800" dirty="0">
                <a:solidFill>
                  <a:srgbClr val="FF0000"/>
                </a:solidFill>
              </a:rPr>
              <a:t>】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zh-CN" altLang="en-US" sz="1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表示方法：</a:t>
            </a:r>
            <a:r>
              <a:rPr lang="en-US" altLang="zh-CN" sz="1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X</a:t>
            </a:r>
            <a:r>
              <a:rPr lang="zh-CN" altLang="en-US" sz="1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是存储单元的地址，</a:t>
            </a:r>
            <a:r>
              <a:rPr lang="en-US" altLang="zh-CN" sz="1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X</a:t>
            </a:r>
            <a:r>
              <a:rPr lang="zh-CN" altLang="en-US" sz="1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单元的内容表示为</a:t>
            </a:r>
            <a:r>
              <a:rPr lang="en-US" altLang="zh-CN" sz="1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[X]</a:t>
            </a:r>
          </a:p>
          <a:p>
            <a:pPr marL="397800" lvl="1" indent="0" fontAlgn="auto">
              <a:spcAft>
                <a:spcPts val="0"/>
              </a:spcAft>
              <a:buNone/>
              <a:defRPr/>
            </a:pPr>
            <a:r>
              <a:rPr lang="zh-CN" altLang="en-US" sz="1900" i="1" dirty="0">
                <a:solidFill>
                  <a:schemeClr val="tx1">
                    <a:lumMod val="50000"/>
                  </a:schemeClr>
                </a:solidFill>
              </a:rPr>
              <a:t>注：</a:t>
            </a:r>
            <a:r>
              <a:rPr lang="en-US" altLang="zh-CN" sz="1900" i="1" dirty="0">
                <a:solidFill>
                  <a:schemeClr val="tx1">
                    <a:lumMod val="50000"/>
                  </a:schemeClr>
                </a:solidFill>
              </a:rPr>
              <a:t>80x86</a:t>
            </a:r>
            <a:r>
              <a:rPr lang="zh-CN" altLang="en-US" sz="1900" i="1" dirty="0">
                <a:solidFill>
                  <a:schemeClr val="tx1">
                    <a:lumMod val="50000"/>
                  </a:schemeClr>
                </a:solidFill>
              </a:rPr>
              <a:t>系列</a:t>
            </a:r>
            <a:r>
              <a:rPr lang="en-US" altLang="zh-CN" sz="1900" i="1" dirty="0">
                <a:solidFill>
                  <a:schemeClr val="tx1">
                    <a:lumMod val="50000"/>
                  </a:schemeClr>
                </a:solidFill>
              </a:rPr>
              <a:t>CPU</a:t>
            </a:r>
            <a:r>
              <a:rPr lang="zh-CN" altLang="en-US" sz="1900" i="1" dirty="0">
                <a:solidFill>
                  <a:schemeClr val="tx1">
                    <a:lumMod val="50000"/>
                  </a:schemeClr>
                </a:solidFill>
              </a:rPr>
              <a:t>都是小端字节序，</a:t>
            </a:r>
            <a:r>
              <a:rPr lang="en-US" altLang="zh-CN" sz="1900" i="1" dirty="0">
                <a:solidFill>
                  <a:schemeClr val="tx1">
                    <a:lumMod val="50000"/>
                  </a:schemeClr>
                </a:solidFill>
              </a:rPr>
              <a:t>PowerPC</a:t>
            </a:r>
            <a:r>
              <a:rPr lang="zh-CN" altLang="en-US" sz="1900" i="1" dirty="0">
                <a:solidFill>
                  <a:schemeClr val="tx1">
                    <a:lumMod val="50000"/>
                  </a:schemeClr>
                </a:solidFill>
              </a:rPr>
              <a:t>通常是大端，网络字节顺序也大端</a:t>
            </a: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1143000" y="1341438"/>
            <a:ext cx="800100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AF7278-54C1-1CEB-8A66-EE24C610C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12">
            <a:extLst>
              <a:ext uri="{FF2B5EF4-FFF2-40B4-BE49-F238E27FC236}">
                <a16:creationId xmlns:a16="http://schemas.microsoft.com/office/drawing/2014/main" id="{BE7667C9-5699-ED81-A2DD-DD80B9B416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515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B4589-8CA7-4143-B425-09DAA676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栈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C2E4ECC9-F97B-9F29-0A89-C9E5261AA3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5663" y="1916113"/>
          <a:ext cx="3945301" cy="3996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内容占位符 4">
            <a:extLst>
              <a:ext uri="{FF2B5EF4-FFF2-40B4-BE49-F238E27FC236}">
                <a16:creationId xmlns:a16="http://schemas.microsoft.com/office/drawing/2014/main" id="{13F03A12-159E-411F-9C3C-C938E3B487F4}"/>
              </a:ext>
            </a:extLst>
          </p:cNvPr>
          <p:cNvGraphicFramePr>
            <a:graphicFrameLocks/>
          </p:cNvGraphicFramePr>
          <p:nvPr/>
        </p:nvGraphicFramePr>
        <p:xfrm>
          <a:off x="6765618" y="2564904"/>
          <a:ext cx="1550798" cy="33575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52866">
                  <a:extLst>
                    <a:ext uri="{9D8B030D-6E8A-4147-A177-3AD203B41FA5}">
                      <a16:colId xmlns:a16="http://schemas.microsoft.com/office/drawing/2014/main" val="3996502437"/>
                    </a:ext>
                  </a:extLst>
                </a:gridCol>
                <a:gridCol w="897932">
                  <a:extLst>
                    <a:ext uri="{9D8B030D-6E8A-4147-A177-3AD203B41FA5}">
                      <a16:colId xmlns:a16="http://schemas.microsoft.com/office/drawing/2014/main" val="1632750590"/>
                    </a:ext>
                  </a:extLst>
                </a:gridCol>
              </a:tblGrid>
              <a:tr h="279797">
                <a:tc>
                  <a:txBody>
                    <a:bodyPr/>
                    <a:lstStyle/>
                    <a:p>
                      <a:pPr algn="r"/>
                      <a:endParaRPr lang="zh-CN" altLang="en-US" sz="1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940706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…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076005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10000H </a:t>
                      </a:r>
                      <a:endParaRPr lang="zh-CN" alt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372195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…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12751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100FCH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972615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100FDH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07832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100FEH</a:t>
                      </a: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221218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100FFH 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752853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10100H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DDH</a:t>
                      </a:r>
                      <a:endParaRPr lang="zh-CN" alt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605411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CCH</a:t>
                      </a:r>
                      <a:endParaRPr lang="zh-CN" alt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227920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BBH</a:t>
                      </a:r>
                      <a:endParaRPr lang="zh-CN" alt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614583"/>
                  </a:ext>
                </a:extLst>
              </a:tr>
              <a:tr h="27979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>
                    <a:lnL w="12700" cmpd="sng">
                      <a:noFill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AAH</a:t>
                      </a:r>
                      <a:endParaRPr lang="zh-CN" alt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03" marR="18003" marT="17997" marB="17997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F4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57344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9410F5C7-6C5A-4165-A65B-2AD741FED7AA}"/>
              </a:ext>
            </a:extLst>
          </p:cNvPr>
          <p:cNvSpPr/>
          <p:nvPr/>
        </p:nvSpPr>
        <p:spPr>
          <a:xfrm>
            <a:off x="5148104" y="3058308"/>
            <a:ext cx="468000" cy="360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36000" tIns="72000" rIns="36000" bIns="72000" anchor="ctr">
            <a:spAutoFit/>
          </a:bodyPr>
          <a:lstStyle/>
          <a:p>
            <a:pPr algn="r">
              <a:defRPr/>
            </a:pPr>
            <a:r>
              <a:rPr lang="en-US" altLang="zh-CN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SS</a:t>
            </a:r>
            <a:endParaRPr lang="zh-CN" altLang="en-US" sz="14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F21B01-CAE5-4003-A5AA-740BA74444C1}"/>
              </a:ext>
            </a:extLst>
          </p:cNvPr>
          <p:cNvSpPr/>
          <p:nvPr/>
        </p:nvSpPr>
        <p:spPr>
          <a:xfrm>
            <a:off x="8298788" y="4797152"/>
            <a:ext cx="589648" cy="330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36000" tIns="72000" rIns="36000" bIns="72000" anchor="ctr">
            <a:spAutoFit/>
          </a:bodyPr>
          <a:lstStyle/>
          <a:p>
            <a:pPr>
              <a:defRPr/>
            </a:pPr>
            <a:r>
              <a:rPr lang="zh-CN" altLang="en-US" sz="1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  <a:sym typeface="Symbol" panose="05050102010706020507" pitchFamily="18" charset="2"/>
              </a:rPr>
              <a:t>栈底</a:t>
            </a:r>
            <a:endParaRPr lang="zh-CN" altLang="en-US" sz="1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7C59901-AC3D-47EB-94C4-4A260FBB578B}"/>
              </a:ext>
            </a:extLst>
          </p:cNvPr>
          <p:cNvSpPr/>
          <p:nvPr/>
        </p:nvSpPr>
        <p:spPr>
          <a:xfrm>
            <a:off x="5724240" y="3137918"/>
            <a:ext cx="648000" cy="201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1000H</a:t>
            </a:r>
            <a:endParaRPr lang="zh-CN" alt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451BB0E-A8BA-43F4-869E-52CD13D74A1F}"/>
              </a:ext>
            </a:extLst>
          </p:cNvPr>
          <p:cNvGrpSpPr/>
          <p:nvPr/>
        </p:nvGrpSpPr>
        <p:grpSpPr>
          <a:xfrm>
            <a:off x="5184160" y="4735036"/>
            <a:ext cx="1548080" cy="360850"/>
            <a:chOff x="5328136" y="4735036"/>
            <a:chExt cx="1548080" cy="36085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935149D-1587-44E2-81B1-C84C709900EF}"/>
                </a:ext>
              </a:extLst>
            </p:cNvPr>
            <p:cNvSpPr/>
            <p:nvPr/>
          </p:nvSpPr>
          <p:spPr>
            <a:xfrm>
              <a:off x="5328136" y="4735036"/>
              <a:ext cx="468000" cy="3608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36000" tIns="72000" rIns="36000" bIns="72000" anchor="ctr">
              <a:spAutoFit/>
            </a:bodyPr>
            <a:lstStyle/>
            <a:p>
              <a:pPr algn="r">
                <a:defRPr/>
              </a:pPr>
              <a:r>
                <a:rPr lang="en-US" altLang="zh-CN" sz="14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SP</a:t>
              </a:r>
              <a:endParaRPr lang="zh-CN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肘形连接符 23">
              <a:extLst>
                <a:ext uri="{FF2B5EF4-FFF2-40B4-BE49-F238E27FC236}">
                  <a16:creationId xmlns:a16="http://schemas.microsoft.com/office/drawing/2014/main" id="{068E5575-0F7E-4505-AF73-4BFF74E0D853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6516216" y="4915461"/>
              <a:ext cx="360000" cy="1312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D062B17-BC38-4FC5-8236-A019AE4908B0}"/>
                </a:ext>
              </a:extLst>
            </p:cNvPr>
            <p:cNvSpPr/>
            <p:nvPr/>
          </p:nvSpPr>
          <p:spPr>
            <a:xfrm>
              <a:off x="5868216" y="4815994"/>
              <a:ext cx="648000" cy="2015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0100H</a:t>
              </a:r>
              <a:endParaRPr lang="zh-CN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5EA276FD-DD7D-44F4-9BBF-9996DF70FA90}"/>
              </a:ext>
            </a:extLst>
          </p:cNvPr>
          <p:cNvSpPr txBox="1"/>
          <p:nvPr/>
        </p:nvSpPr>
        <p:spPr>
          <a:xfrm>
            <a:off x="7564636" y="4554464"/>
            <a:ext cx="607764" cy="221018"/>
          </a:xfrm>
          <a:prstGeom prst="rect">
            <a:avLst/>
          </a:prstGeom>
          <a:noFill/>
        </p:spPr>
        <p:txBody>
          <a:bodyPr wrap="square" lIns="18000" tIns="18000" rIns="18000" bIns="1800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21H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83734FF-6234-4455-8269-FEFCDF0E4A83}"/>
              </a:ext>
            </a:extLst>
          </p:cNvPr>
          <p:cNvSpPr txBox="1"/>
          <p:nvPr/>
        </p:nvSpPr>
        <p:spPr>
          <a:xfrm>
            <a:off x="7564636" y="4259955"/>
            <a:ext cx="607764" cy="221018"/>
          </a:xfrm>
          <a:prstGeom prst="rect">
            <a:avLst/>
          </a:prstGeom>
          <a:noFill/>
        </p:spPr>
        <p:txBody>
          <a:bodyPr wrap="square" lIns="18000" tIns="18000" rIns="18000" bIns="1800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07H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331D6E1-692F-4A13-B347-830D7DE9C6FC}"/>
              </a:ext>
            </a:extLst>
          </p:cNvPr>
          <p:cNvGrpSpPr/>
          <p:nvPr/>
        </p:nvGrpSpPr>
        <p:grpSpPr>
          <a:xfrm>
            <a:off x="5184160" y="4167553"/>
            <a:ext cx="1548080" cy="360850"/>
            <a:chOff x="5305899" y="4735036"/>
            <a:chExt cx="1548080" cy="36085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7D16DB7-E1CC-47E0-A395-A3FD2783ED52}"/>
                </a:ext>
              </a:extLst>
            </p:cNvPr>
            <p:cNvSpPr/>
            <p:nvPr/>
          </p:nvSpPr>
          <p:spPr>
            <a:xfrm>
              <a:off x="5305899" y="4735036"/>
              <a:ext cx="468000" cy="3608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lIns="36000" tIns="72000" rIns="36000" bIns="72000" anchor="ctr">
              <a:spAutoFit/>
            </a:bodyPr>
            <a:lstStyle/>
            <a:p>
              <a:pPr algn="r">
                <a:defRPr/>
              </a:pPr>
              <a:r>
                <a:rPr lang="en-US" altLang="zh-CN" sz="14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SP</a:t>
              </a:r>
              <a:endParaRPr lang="zh-CN" altLang="en-U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1" name="肘形连接符 23">
              <a:extLst>
                <a:ext uri="{FF2B5EF4-FFF2-40B4-BE49-F238E27FC236}">
                  <a16:creationId xmlns:a16="http://schemas.microsoft.com/office/drawing/2014/main" id="{F41E3093-BC5F-41DA-B643-721B1B454825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6493979" y="4915461"/>
              <a:ext cx="360000" cy="1312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B117119-4C29-49D0-B3A9-A899C9F51746}"/>
                </a:ext>
              </a:extLst>
            </p:cNvPr>
            <p:cNvSpPr/>
            <p:nvPr/>
          </p:nvSpPr>
          <p:spPr>
            <a:xfrm>
              <a:off x="5845979" y="4815994"/>
              <a:ext cx="648000" cy="2015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008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00FEH</a:t>
              </a:r>
              <a:endParaRPr lang="zh-CN" alt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9D6EFA7-6528-4EE9-891D-E149609DB36C}"/>
              </a:ext>
            </a:extLst>
          </p:cNvPr>
          <p:cNvSpPr/>
          <p:nvPr/>
        </p:nvSpPr>
        <p:spPr>
          <a:xfrm>
            <a:off x="5004048" y="5517232"/>
            <a:ext cx="900000" cy="2880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AX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EF68702F-194C-4CFF-8C84-ADD56B018F1D}"/>
              </a:ext>
            </a:extLst>
          </p:cNvPr>
          <p:cNvSpPr/>
          <p:nvPr/>
        </p:nvSpPr>
        <p:spPr>
          <a:xfrm>
            <a:off x="6012288" y="5517232"/>
            <a:ext cx="900000" cy="2880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 AX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85E80AC-3058-438F-AD83-139102018F1E}"/>
              </a:ext>
            </a:extLst>
          </p:cNvPr>
          <p:cNvSpPr txBox="1"/>
          <p:nvPr/>
        </p:nvSpPr>
        <p:spPr>
          <a:xfrm>
            <a:off x="4944980" y="1936531"/>
            <a:ext cx="3371436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设</a:t>
            </a:r>
            <a:r>
              <a:rPr lang="en-US" altLang="zh-CN" sz="1400" b="1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SS=1000H, SP=0100H, AX=2107H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0C5D3-9DD4-4830-B944-519FE66183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8175" y="6308725"/>
            <a:ext cx="4679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05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3" name="灯片编号占位符 12">
            <a:extLst>
              <a:ext uri="{FF2B5EF4-FFF2-40B4-BE49-F238E27FC236}">
                <a16:creationId xmlns:a16="http://schemas.microsoft.com/office/drawing/2014/main" id="{AE866F58-FB9A-8DCA-1F73-6ABAE5343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88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28" grpId="0"/>
      <p:bldP spid="2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4C7C7A2-B38F-4BFF-9E61-23F37C3B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考试说明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A4BBE4C4-8CED-045A-8CFA-5089D9DAD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07861"/>
              </p:ext>
            </p:extLst>
          </p:nvPr>
        </p:nvGraphicFramePr>
        <p:xfrm>
          <a:off x="855663" y="1700213"/>
          <a:ext cx="7677150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灯片编号占位符 12">
            <a:extLst>
              <a:ext uri="{FF2B5EF4-FFF2-40B4-BE49-F238E27FC236}">
                <a16:creationId xmlns:a16="http://schemas.microsoft.com/office/drawing/2014/main" id="{4668D498-9BCB-F99E-021F-AE9188359F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035A609F-0B7C-9679-1934-5A45D6E52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246167"/>
              </p:ext>
            </p:extLst>
          </p:nvPr>
        </p:nvGraphicFramePr>
        <p:xfrm>
          <a:off x="855663" y="620688"/>
          <a:ext cx="7677150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灯片编号占位符 12">
            <a:extLst>
              <a:ext uri="{FF2B5EF4-FFF2-40B4-BE49-F238E27FC236}">
                <a16:creationId xmlns:a16="http://schemas.microsoft.com/office/drawing/2014/main" id="{8EFF998F-911C-A6C3-8325-42AACA2CE4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352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313DB894-99CC-7188-444E-58F7FCE1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A9ECC-6769-B56C-8502-F17C4C751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0000" lvl="1" indent="-270000">
              <a:spcBef>
                <a:spcPts val="900"/>
              </a:spcBef>
            </a:pPr>
            <a:r>
              <a:rPr lang="zh-CN" altLang="en-US" sz="1800" dirty="0"/>
              <a:t>用直接寻址将</a:t>
            </a:r>
            <a:r>
              <a:rPr lang="en-US" altLang="zh-CN" sz="1800" dirty="0"/>
              <a:t>AL</a:t>
            </a:r>
            <a:r>
              <a:rPr lang="zh-CN" altLang="en-US" sz="1800" dirty="0"/>
              <a:t>的内容保存到</a:t>
            </a:r>
            <a:r>
              <a:rPr lang="en-US" altLang="zh-CN" sz="1800" dirty="0"/>
              <a:t>16</a:t>
            </a:r>
            <a:r>
              <a:rPr lang="zh-CN" altLang="en-US" sz="1800" dirty="0"/>
              <a:t>号单元，可用 </a:t>
            </a:r>
            <a:r>
              <a:rPr lang="en-US" altLang="zh-CN" sz="1800" dirty="0"/>
              <a:t>__________</a:t>
            </a:r>
            <a:r>
              <a:rPr lang="zh-CN" altLang="en-US" sz="1800" dirty="0"/>
              <a:t> 指令。</a:t>
            </a:r>
          </a:p>
          <a:p>
            <a:pPr marL="270000" lvl="2" indent="0">
              <a:buNone/>
            </a:pPr>
            <a:r>
              <a:rPr lang="en-US" altLang="zh-CN" sz="1800" dirty="0"/>
              <a:t>A. MOV DS:[0016H], AL 	B. MOV AL, DS:[0016H]</a:t>
            </a:r>
          </a:p>
          <a:p>
            <a:pPr marL="270000" lvl="2" indent="0">
              <a:buNone/>
            </a:pPr>
            <a:r>
              <a:rPr lang="en-US" altLang="zh-CN" sz="1800" dirty="0"/>
              <a:t>C. MOV DS:[0010H], AL 	D. MOV AL, DS:[0010H]</a:t>
            </a:r>
          </a:p>
          <a:p>
            <a:pPr marL="270000" lvl="1" indent="-270000">
              <a:spcBef>
                <a:spcPts val="900"/>
              </a:spcBef>
            </a:pPr>
            <a:r>
              <a:rPr lang="zh-CN" altLang="en-US" sz="1800" dirty="0"/>
              <a:t>操作数地址由</a:t>
            </a:r>
            <a:r>
              <a:rPr lang="en-US" altLang="zh-CN" sz="1800" dirty="0"/>
              <a:t>BX</a:t>
            </a:r>
            <a:r>
              <a:rPr lang="zh-CN" altLang="en-US" sz="1800" dirty="0"/>
              <a:t>寄存器指出，则它的寻址方式是 </a:t>
            </a:r>
            <a:r>
              <a:rPr lang="en-US" altLang="zh-CN" sz="1800" dirty="0"/>
              <a:t>__________</a:t>
            </a:r>
            <a:r>
              <a:rPr lang="zh-CN" altLang="en-US" sz="1800" dirty="0"/>
              <a:t>。</a:t>
            </a:r>
          </a:p>
          <a:p>
            <a:pPr marL="270000" lvl="2" indent="0">
              <a:buNone/>
            </a:pPr>
            <a:r>
              <a:rPr lang="en-US" altLang="zh-CN" sz="1800" dirty="0"/>
              <a:t>A. </a:t>
            </a:r>
            <a:r>
              <a:rPr lang="zh-CN" altLang="en-US" sz="1800" dirty="0"/>
              <a:t>直接寻址 </a:t>
            </a:r>
            <a:r>
              <a:rPr lang="en-US" altLang="zh-CN" sz="1800" dirty="0"/>
              <a:t>			B. </a:t>
            </a:r>
            <a:r>
              <a:rPr lang="zh-CN" altLang="en-US" sz="1800" dirty="0"/>
              <a:t>立即寻址</a:t>
            </a:r>
            <a:endParaRPr lang="en-US" altLang="zh-CN" sz="1800" dirty="0"/>
          </a:p>
          <a:p>
            <a:pPr marL="270000" lvl="2" indent="0">
              <a:buNone/>
            </a:pPr>
            <a:r>
              <a:rPr lang="en-US" altLang="zh-CN" sz="1800" dirty="0"/>
              <a:t>C. </a:t>
            </a:r>
            <a:r>
              <a:rPr lang="zh-CN" altLang="en-US" sz="1800" dirty="0"/>
              <a:t>寄存器寻址 </a:t>
            </a:r>
            <a:r>
              <a:rPr lang="en-US" altLang="zh-CN" sz="1800" dirty="0"/>
              <a:t>		D. </a:t>
            </a:r>
            <a:r>
              <a:rPr lang="zh-CN" altLang="en-US" sz="1800" dirty="0"/>
              <a:t>寄存器间接寻址</a:t>
            </a:r>
            <a:endParaRPr lang="en-US" altLang="zh-CN" sz="1800" dirty="0"/>
          </a:p>
          <a:p>
            <a:pPr marL="270000" lvl="1" indent="-270000">
              <a:spcBef>
                <a:spcPts val="900"/>
              </a:spcBef>
            </a:pPr>
            <a:r>
              <a:rPr lang="zh-CN" altLang="en-US" sz="1800" dirty="0"/>
              <a:t>假定</a:t>
            </a:r>
            <a:r>
              <a:rPr lang="en-US" altLang="zh-CN" sz="1800" dirty="0"/>
              <a:t>SS=2000H</a:t>
            </a:r>
            <a:r>
              <a:rPr lang="zh-CN" altLang="en-US" sz="1800" dirty="0"/>
              <a:t>，</a:t>
            </a:r>
            <a:r>
              <a:rPr lang="en-US" altLang="zh-CN" sz="1800" dirty="0"/>
              <a:t>SP=0100H</a:t>
            </a:r>
            <a:r>
              <a:rPr lang="zh-CN" altLang="en-US" sz="1800" dirty="0"/>
              <a:t>，</a:t>
            </a:r>
            <a:r>
              <a:rPr lang="en-US" altLang="zh-CN" sz="1800" dirty="0"/>
              <a:t>AX=2107H</a:t>
            </a:r>
            <a:r>
              <a:rPr lang="zh-CN" altLang="en-US" sz="1800" dirty="0"/>
              <a:t>，执行指令</a:t>
            </a:r>
            <a:r>
              <a:rPr lang="en-US" altLang="zh-CN" sz="1800" dirty="0"/>
              <a:t>PUSH AX</a:t>
            </a:r>
            <a:r>
              <a:rPr lang="zh-CN" altLang="en-US" sz="1800" dirty="0"/>
              <a:t>后，存放数据</a:t>
            </a:r>
            <a:r>
              <a:rPr lang="en-US" altLang="zh-CN" sz="1800" dirty="0"/>
              <a:t>21H</a:t>
            </a:r>
            <a:r>
              <a:rPr lang="zh-CN" altLang="en-US" sz="1800" dirty="0"/>
              <a:t>的存储单元的物理地址是 </a:t>
            </a:r>
            <a:r>
              <a:rPr lang="en-US" altLang="zh-CN" sz="1800" dirty="0"/>
              <a:t>__________</a:t>
            </a:r>
            <a:r>
              <a:rPr lang="zh-CN" altLang="en-US" sz="1800" dirty="0"/>
              <a:t>。</a:t>
            </a:r>
          </a:p>
          <a:p>
            <a:pPr marL="270000" lvl="2" indent="0">
              <a:buNone/>
            </a:pPr>
            <a:r>
              <a:rPr lang="en-US" altLang="zh-CN" sz="1800" dirty="0"/>
              <a:t>A. 20102H 	B. 20101H 	C. 200FEH 	D. 200FFH</a:t>
            </a:r>
          </a:p>
          <a:p>
            <a:pPr marL="233172" lvl="2" indent="0">
              <a:buNone/>
            </a:pPr>
            <a:endParaRPr lang="zh-CN" altLang="en-US" sz="1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6EFA40-6D96-67A2-5A5A-8278881A40B9}"/>
              </a:ext>
            </a:extLst>
          </p:cNvPr>
          <p:cNvSpPr txBox="1"/>
          <p:nvPr/>
        </p:nvSpPr>
        <p:spPr>
          <a:xfrm>
            <a:off x="5456987" y="4498177"/>
            <a:ext cx="2671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5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3ABAB0-ED40-4224-2DB1-F49BEADD1611}"/>
              </a:ext>
            </a:extLst>
          </p:cNvPr>
          <p:cNvSpPr txBox="1"/>
          <p:nvPr/>
        </p:nvSpPr>
        <p:spPr>
          <a:xfrm>
            <a:off x="6516216" y="1772816"/>
            <a:ext cx="2671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5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9FC531-E421-26F7-1D01-1BD77C27DAA6}"/>
              </a:ext>
            </a:extLst>
          </p:cNvPr>
          <p:cNvSpPr txBox="1"/>
          <p:nvPr/>
        </p:nvSpPr>
        <p:spPr>
          <a:xfrm>
            <a:off x="6753131" y="2996952"/>
            <a:ext cx="2671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5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45CA6E-2E13-F96E-2F56-759CCE964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9" name="灯片编号占位符 12">
            <a:extLst>
              <a:ext uri="{FF2B5EF4-FFF2-40B4-BE49-F238E27FC236}">
                <a16:creationId xmlns:a16="http://schemas.microsoft.com/office/drawing/2014/main" id="{17053CBD-B1AE-EEDC-2389-31EB336CEB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1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B1A7C48-103E-9C80-EC99-7EF61419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</a:t>
            </a:r>
            <a:r>
              <a:rPr lang="zh-CN" altLang="zh-CN" dirty="0"/>
              <a:t>第1个程序</a:t>
            </a:r>
            <a:endParaRPr lang="zh-CN" altLang="en-US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872199"/>
              </p:ext>
            </p:extLst>
          </p:nvPr>
        </p:nvGraphicFramePr>
        <p:xfrm>
          <a:off x="855663" y="1700213"/>
          <a:ext cx="7677150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48291BD8-DE59-3E5D-7C08-FF53B6349F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CE99CF6C-EFCA-7C67-A687-EB088CD4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华北电力大学控制与计算机工程学院 王红 制作</a:t>
            </a:r>
          </a:p>
        </p:txBody>
      </p:sp>
    </p:spTree>
    <p:extLst>
      <p:ext uri="{BB962C8B-B14F-4D97-AF65-F5344CB8AC3E}">
        <p14:creationId xmlns:p14="http://schemas.microsoft.com/office/powerpoint/2010/main" val="1339025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B1A7C48-103E-9C80-EC99-7EF61419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第</a:t>
            </a:r>
            <a:r>
              <a:rPr lang="en-US" altLang="zh-CN" sz="3600" dirty="0"/>
              <a:t>5</a:t>
            </a:r>
            <a:r>
              <a:rPr lang="zh-CN" altLang="en-US" sz="3600" dirty="0"/>
              <a:t>章 </a:t>
            </a:r>
            <a:r>
              <a:rPr lang="en-US" altLang="zh-CN" sz="3600" dirty="0"/>
              <a:t>[bx]</a:t>
            </a:r>
            <a:r>
              <a:rPr lang="zh-CN" altLang="en-US" sz="3600" dirty="0"/>
              <a:t>和</a:t>
            </a:r>
            <a:r>
              <a:rPr lang="en-US" altLang="zh-CN" sz="3600" dirty="0"/>
              <a:t>loop</a:t>
            </a:r>
            <a:r>
              <a:rPr lang="zh-CN" altLang="en-US" sz="3600" dirty="0"/>
              <a:t>指令</a:t>
            </a:r>
            <a:endParaRPr lang="zh-CN" altLang="en-US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677993"/>
              </p:ext>
            </p:extLst>
          </p:nvPr>
        </p:nvGraphicFramePr>
        <p:xfrm>
          <a:off x="855663" y="1700213"/>
          <a:ext cx="7677150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48291BD8-DE59-3E5D-7C08-FF53B6349F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CE99CF6C-EFCA-7C67-A687-EB088CD4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华北电力大学控制与计算机工程学院 王红 制作</a:t>
            </a:r>
          </a:p>
        </p:txBody>
      </p:sp>
    </p:spTree>
    <p:extLst>
      <p:ext uri="{BB962C8B-B14F-4D97-AF65-F5344CB8AC3E}">
        <p14:creationId xmlns:p14="http://schemas.microsoft.com/office/powerpoint/2010/main" val="1134093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B1A7C48-103E-9C80-EC99-7EF61419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第</a:t>
            </a:r>
            <a:r>
              <a:rPr lang="en-US" altLang="zh-CN" sz="3600" dirty="0"/>
              <a:t>6</a:t>
            </a:r>
            <a:r>
              <a:rPr lang="zh-CN" altLang="en-US" sz="3600" dirty="0"/>
              <a:t>章 包含多个段的程序</a:t>
            </a:r>
            <a:endParaRPr lang="zh-CN" altLang="en-US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44838"/>
              </p:ext>
            </p:extLst>
          </p:nvPr>
        </p:nvGraphicFramePr>
        <p:xfrm>
          <a:off x="855663" y="1700213"/>
          <a:ext cx="7677150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48291BD8-DE59-3E5D-7C08-FF53B6349F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CE99CF6C-EFCA-7C67-A687-EB088CD4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华北电力大学控制与计算机工程学院 王红 制作</a:t>
            </a:r>
          </a:p>
        </p:txBody>
      </p:sp>
    </p:spTree>
    <p:extLst>
      <p:ext uri="{BB962C8B-B14F-4D97-AF65-F5344CB8AC3E}">
        <p14:creationId xmlns:p14="http://schemas.microsoft.com/office/powerpoint/2010/main" val="2255993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33E7F398-43B4-4A4E-81E0-D8D647D5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886" y="188640"/>
            <a:ext cx="7676380" cy="864000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常用的汇编语言程序框架</a:t>
            </a:r>
            <a:r>
              <a:rPr lang="en-US" altLang="zh-CN" sz="2800" dirty="0"/>
              <a:t>(</a:t>
            </a:r>
            <a:r>
              <a:rPr lang="zh-CN" altLang="en-US" sz="2800" dirty="0"/>
              <a:t>完整段定义框架</a:t>
            </a:r>
            <a:r>
              <a:rPr lang="en-US" altLang="zh-CN" sz="2800" dirty="0"/>
              <a:t>)</a:t>
            </a:r>
            <a:r>
              <a:rPr lang="zh-CN" altLang="en-US" sz="2800" dirty="0"/>
              <a:t>：</a:t>
            </a:r>
          </a:p>
        </p:txBody>
      </p:sp>
      <p:sp>
        <p:nvSpPr>
          <p:cNvPr id="4" name="矩形 3"/>
          <p:cNvSpPr/>
          <p:nvPr/>
        </p:nvSpPr>
        <p:spPr>
          <a:xfrm>
            <a:off x="849886" y="2077942"/>
            <a:ext cx="7676380" cy="962892"/>
          </a:xfrm>
          <a:prstGeom prst="rect">
            <a:avLst/>
          </a:prstGeom>
          <a:solidFill>
            <a:srgbClr val="EBF3F9"/>
          </a:solidFill>
          <a:ln>
            <a:solidFill>
              <a:srgbClr val="63A0CC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indent="-59400">
              <a:lnSpc>
                <a:spcPct val="12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SEGMENT</a:t>
            </a:r>
            <a:r>
              <a:rPr lang="en-US" altLang="zh-CN" sz="16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; </a:t>
            </a:r>
            <a:r>
              <a:rPr lang="zh-CN" altLang="en-US" sz="1600" b="1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定义数据段</a:t>
            </a:r>
            <a:endParaRPr lang="en-US" altLang="zh-CN" sz="1600" b="1" dirty="0">
              <a:solidFill>
                <a:srgbClr val="009900"/>
              </a:solidFill>
              <a:latin typeface="楷体" panose="02010609060101010101" pitchFamily="49" charset="-122"/>
              <a:ea typeface="楷体" panose="02010609060101010101" pitchFamily="49" charset="-122"/>
              <a:cs typeface="Courier New" panose="02070309020205020404" pitchFamily="49" charset="0"/>
            </a:endParaRPr>
          </a:p>
          <a:p>
            <a:pPr indent="-59400">
              <a:lnSpc>
                <a:spcPct val="12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VAL1 </a:t>
            </a: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12H, 8EH …		</a:t>
            </a:r>
            <a:r>
              <a:rPr lang="en-US" altLang="zh-CN" sz="16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zh-CN" altLang="en-US" sz="1600" b="1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定义变量</a:t>
            </a:r>
            <a:endParaRPr lang="en-US" altLang="zh-CN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9400">
              <a:lnSpc>
                <a:spcPct val="12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</a:t>
            </a:r>
            <a:r>
              <a:rPr lang="en-US" altLang="zh-CN" sz="16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endParaRPr lang="en-US" altLang="zh-CN" sz="1600" b="1" dirty="0">
              <a:solidFill>
                <a:srgbClr val="009900"/>
              </a:solidFill>
              <a:latin typeface="楷体" panose="02010609060101010101" pitchFamily="49" charset="-122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9886" y="3181900"/>
            <a:ext cx="7676380" cy="27258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bIns="36000">
            <a:spAutoFit/>
          </a:bodyPr>
          <a:lstStyle/>
          <a:p>
            <a:pPr indent="-59400">
              <a:lnSpc>
                <a:spcPct val="12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SEGMENT</a:t>
            </a:r>
            <a:r>
              <a:rPr lang="en-US" altLang="zh-CN" sz="16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; </a:t>
            </a:r>
            <a:r>
              <a:rPr lang="zh-CN" altLang="en-US" sz="1600" b="1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定义代码段</a:t>
            </a:r>
            <a:endParaRPr lang="en-US" altLang="zh-CN" sz="1600" b="1" dirty="0">
              <a:solidFill>
                <a:srgbClr val="009900"/>
              </a:solidFill>
              <a:latin typeface="楷体" panose="02010609060101010101" pitchFamily="49" charset="-122"/>
              <a:ea typeface="楷体" panose="02010609060101010101" pitchFamily="49" charset="-122"/>
              <a:cs typeface="Courier New" panose="02070309020205020404" pitchFamily="49" charset="0"/>
            </a:endParaRPr>
          </a:p>
          <a:p>
            <a:pPr indent="-59400">
              <a:lnSpc>
                <a:spcPct val="12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ASSUME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:CODE             </a:t>
            </a:r>
            <a:r>
              <a:rPr lang="en-US" altLang="zh-CN" sz="16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; </a:t>
            </a:r>
            <a:r>
              <a:rPr lang="zh-CN" altLang="en-US" sz="1600" b="1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属性</a:t>
            </a:r>
            <a:r>
              <a:rPr lang="en-US" altLang="zh-CN" sz="16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 </a:t>
            </a:r>
            <a:endParaRPr lang="en-US" altLang="zh-CN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9400">
              <a:lnSpc>
                <a:spcPct val="120000"/>
              </a:lnSpc>
            </a:pPr>
            <a:r>
              <a:rPr lang="en-US" altLang="zh-CN" sz="16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	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9400">
              <a:lnSpc>
                <a:spcPct val="120000"/>
              </a:lnSpc>
            </a:pP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59400">
              <a:lnSpc>
                <a:spcPct val="12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pPr indent="-59400">
              <a:lnSpc>
                <a:spcPct val="12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4C00H	</a:t>
            </a:r>
            <a:r>
              <a:rPr lang="en-US" altLang="zh-CN" sz="16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; </a:t>
            </a:r>
            <a:r>
              <a:rPr lang="zh-CN" altLang="en-US" sz="1600" b="1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返回</a:t>
            </a:r>
            <a:r>
              <a:rPr lang="en-US" altLang="zh-CN" sz="16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</a:t>
            </a:r>
            <a:endParaRPr lang="en-US" altLang="zh-CN" sz="1600" b="1" dirty="0">
              <a:solidFill>
                <a:srgbClr val="009900"/>
              </a:solidFill>
              <a:latin typeface="楷体" panose="02010609060101010101" pitchFamily="49" charset="-122"/>
              <a:ea typeface="楷体" panose="02010609060101010101" pitchFamily="49" charset="-122"/>
              <a:cs typeface="Courier New" panose="02070309020205020404" pitchFamily="49" charset="0"/>
            </a:endParaRPr>
          </a:p>
          <a:p>
            <a:pPr indent="-59400">
              <a:lnSpc>
                <a:spcPct val="12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21H</a:t>
            </a:r>
          </a:p>
          <a:p>
            <a:pPr indent="-59400">
              <a:lnSpc>
                <a:spcPct val="12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</a:t>
            </a:r>
            <a:r>
              <a:rPr lang="en-US" altLang="zh-CN" sz="16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;</a:t>
            </a:r>
            <a:r>
              <a:rPr lang="zh-CN" altLang="en-US" sz="1600" b="1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 代码段结束</a:t>
            </a:r>
            <a:endParaRPr lang="en-US" altLang="zh-CN" sz="1600" b="1" dirty="0">
              <a:solidFill>
                <a:srgbClr val="009900"/>
              </a:solidFill>
              <a:latin typeface="楷体" panose="02010609060101010101" pitchFamily="49" charset="-122"/>
              <a:ea typeface="楷体" panose="02010609060101010101" pitchFamily="49" charset="-122"/>
              <a:cs typeface="Courier New" panose="02070309020205020404" pitchFamily="49" charset="0"/>
            </a:endParaRPr>
          </a:p>
          <a:p>
            <a:pPr indent="-59400">
              <a:lnSpc>
                <a:spcPct val="120000"/>
              </a:lnSpc>
            </a:pPr>
            <a:r>
              <a:rPr lang="en-US" altLang="zh-CN" sz="16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zh-CN" sz="16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;</a:t>
            </a:r>
            <a:r>
              <a:rPr lang="zh-CN" altLang="en-US" sz="1600" b="1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zh-CN" altLang="en-US" sz="1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源程序结束</a:t>
            </a:r>
            <a:endParaRPr lang="zh-CN" alt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EFE5EE-4332-46E6-AF58-C9A3C0D345CB}"/>
              </a:ext>
            </a:extLst>
          </p:cNvPr>
          <p:cNvSpPr/>
          <p:nvPr/>
        </p:nvSpPr>
        <p:spPr>
          <a:xfrm>
            <a:off x="849886" y="980728"/>
            <a:ext cx="7676380" cy="96289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indent="-59400">
              <a:lnSpc>
                <a:spcPct val="120000"/>
              </a:lnSpc>
            </a:pP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SEGMENT</a:t>
            </a:r>
            <a:r>
              <a:rPr lang="en-US" altLang="zh-CN" sz="16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; </a:t>
            </a:r>
            <a:r>
              <a:rPr lang="zh-CN" altLang="en-US" sz="1600" b="1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定义堆栈段</a:t>
            </a:r>
            <a:endParaRPr lang="en-US" altLang="zh-CN" sz="1600" b="1" dirty="0">
              <a:solidFill>
                <a:srgbClr val="009900"/>
              </a:solidFill>
              <a:latin typeface="楷体" panose="02010609060101010101" pitchFamily="49" charset="-122"/>
              <a:ea typeface="楷体" panose="02010609060101010101" pitchFamily="49" charset="-122"/>
              <a:cs typeface="Courier New" panose="02070309020205020404" pitchFamily="49" charset="0"/>
            </a:endParaRPr>
          </a:p>
          <a:p>
            <a:pPr indent="-59400">
              <a:lnSpc>
                <a:spcPct val="120000"/>
              </a:lnSpc>
            </a:pP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indent="-59400">
              <a:lnSpc>
                <a:spcPct val="120000"/>
              </a:lnSpc>
            </a:pP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</a:t>
            </a:r>
            <a:r>
              <a:rPr lang="en-US" altLang="zh-CN" sz="16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endParaRPr lang="en-US" altLang="zh-CN" sz="1600" b="1" dirty="0">
              <a:solidFill>
                <a:srgbClr val="009900"/>
              </a:solidFill>
              <a:latin typeface="楷体" panose="02010609060101010101" pitchFamily="49" charset="-122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5FE911-2F0F-4C14-B52E-B7513910BCC3}"/>
              </a:ext>
            </a:extLst>
          </p:cNvPr>
          <p:cNvSpPr txBox="1"/>
          <p:nvPr/>
        </p:nvSpPr>
        <p:spPr>
          <a:xfrm>
            <a:off x="4553620" y="3514793"/>
            <a:ext cx="37728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SS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zh-CN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STACK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,SS</a:t>
            </a:r>
            <a:endParaRPr lang="zh-CN" altLang="en-US" sz="1600" dirty="0"/>
          </a:p>
        </p:txBody>
      </p:sp>
      <p:pic>
        <p:nvPicPr>
          <p:cNvPr id="14" name="内容占位符 13" descr="警告">
            <a:extLst>
              <a:ext uri="{FF2B5EF4-FFF2-40B4-BE49-F238E27FC236}">
                <a16:creationId xmlns:a16="http://schemas.microsoft.com/office/drawing/2014/main" id="{85E329C6-E707-46F0-8D76-10D041FFD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06" y="3933104"/>
            <a:ext cx="432000" cy="432000"/>
          </a:xfrm>
        </p:spPr>
      </p:pic>
      <p:pic>
        <p:nvPicPr>
          <p:cNvPr id="16" name="图形 15" descr="禁行">
            <a:extLst>
              <a:ext uri="{FF2B5EF4-FFF2-40B4-BE49-F238E27FC236}">
                <a16:creationId xmlns:a16="http://schemas.microsoft.com/office/drawing/2014/main" id="{DDE446CA-3A74-4C35-B317-F12D0D8BAB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606" y="2348880"/>
            <a:ext cx="432000" cy="432000"/>
          </a:xfrm>
          <a:prstGeom prst="rect">
            <a:avLst/>
          </a:prstGeom>
        </p:spPr>
      </p:pic>
      <p:pic>
        <p:nvPicPr>
          <p:cNvPr id="17" name="图形 16" descr="禁行">
            <a:extLst>
              <a:ext uri="{FF2B5EF4-FFF2-40B4-BE49-F238E27FC236}">
                <a16:creationId xmlns:a16="http://schemas.microsoft.com/office/drawing/2014/main" id="{CA439BB6-8201-42D6-BCC4-FBD31169CF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606" y="1340768"/>
            <a:ext cx="432000" cy="432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E15F04-FB74-5C8A-136C-EC77A08FDF79}"/>
              </a:ext>
            </a:extLst>
          </p:cNvPr>
          <p:cNvSpPr txBox="1"/>
          <p:nvPr/>
        </p:nvSpPr>
        <p:spPr>
          <a:xfrm>
            <a:off x="3464310" y="3519303"/>
            <a:ext cx="4420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:DATA                   </a:t>
            </a:r>
            <a:r>
              <a:rPr lang="en-US" altLang="zh-CN" sz="16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,DS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FAFC69-ABAA-25A1-F344-B0083C6D194A}"/>
              </a:ext>
            </a:extLst>
          </p:cNvPr>
          <p:cNvSpPr txBox="1"/>
          <p:nvPr/>
        </p:nvSpPr>
        <p:spPr>
          <a:xfrm>
            <a:off x="2682016" y="3837848"/>
            <a:ext cx="6113606" cy="670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59400">
              <a:lnSpc>
                <a:spcPct val="12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DATA</a:t>
            </a:r>
            <a:r>
              <a:rPr lang="en-US" altLang="zh-CN" sz="16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; </a:t>
            </a:r>
            <a:r>
              <a:rPr lang="zh-CN" altLang="en-US" sz="1600" b="1" dirty="0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初始化</a:t>
            </a:r>
            <a:r>
              <a:rPr lang="en-US" altLang="zh-CN" sz="1600" b="1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endParaRPr lang="en-US" altLang="zh-CN" sz="1600" b="1" dirty="0">
              <a:solidFill>
                <a:srgbClr val="009900"/>
              </a:solidFill>
              <a:latin typeface="楷体" panose="02010609060101010101" pitchFamily="49" charset="-122"/>
              <a:ea typeface="楷体" panose="02010609060101010101" pitchFamily="49" charset="-122"/>
              <a:cs typeface="Courier New" panose="02070309020205020404" pitchFamily="49" charset="0"/>
            </a:endParaRPr>
          </a:p>
          <a:p>
            <a:pPr indent="-59400">
              <a:lnSpc>
                <a:spcPct val="12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84EF7F6-FBD2-D4FA-ABA9-32EEAC79B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12">
            <a:extLst>
              <a:ext uri="{FF2B5EF4-FFF2-40B4-BE49-F238E27FC236}">
                <a16:creationId xmlns:a16="http://schemas.microsoft.com/office/drawing/2014/main" id="{D12C2543-EB1A-359D-0292-E83F9080A5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6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10" grpId="0"/>
      <p:bldP spid="10" grpId="1"/>
      <p:bldP spid="5" grpId="0"/>
      <p:bldP spid="5" grpId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B1A7C48-103E-9C80-EC99-7EF61419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第</a:t>
            </a:r>
            <a:r>
              <a:rPr lang="en-US" altLang="zh-CN" sz="3600" dirty="0"/>
              <a:t>7</a:t>
            </a:r>
            <a:r>
              <a:rPr lang="zh-CN" altLang="en-US" sz="3600" dirty="0"/>
              <a:t>章 更灵活的定位内存地址的方法</a:t>
            </a:r>
            <a:endParaRPr lang="zh-CN" altLang="en-US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657678"/>
              </p:ext>
            </p:extLst>
          </p:nvPr>
        </p:nvGraphicFramePr>
        <p:xfrm>
          <a:off x="855663" y="1700213"/>
          <a:ext cx="7677150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48291BD8-DE59-3E5D-7C08-FF53B6349F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CE99CF6C-EFCA-7C67-A687-EB088CD4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华北电力大学控制与计算机工程学院 王红 制作</a:t>
            </a:r>
          </a:p>
        </p:txBody>
      </p:sp>
    </p:spTree>
    <p:extLst>
      <p:ext uri="{BB962C8B-B14F-4D97-AF65-F5344CB8AC3E}">
        <p14:creationId xmlns:p14="http://schemas.microsoft.com/office/powerpoint/2010/main" val="2182808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B1A7C48-103E-9C80-EC99-7EF61419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第</a:t>
            </a:r>
            <a:r>
              <a:rPr lang="en-US" altLang="zh-CN" sz="3600" dirty="0"/>
              <a:t>8</a:t>
            </a:r>
            <a:r>
              <a:rPr lang="zh-CN" altLang="en-US" sz="3600" dirty="0"/>
              <a:t>章 数据处理的两个基本问题</a:t>
            </a:r>
            <a:endParaRPr lang="zh-CN" altLang="en-US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784544"/>
              </p:ext>
            </p:extLst>
          </p:nvPr>
        </p:nvGraphicFramePr>
        <p:xfrm>
          <a:off x="855663" y="1700213"/>
          <a:ext cx="7677150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48291BD8-DE59-3E5D-7C08-FF53B6349F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CE99CF6C-EFCA-7C67-A687-EB088CD4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华北电力大学控制与计算机工程学院 王红 制作</a:t>
            </a:r>
          </a:p>
        </p:txBody>
      </p:sp>
    </p:spTree>
    <p:extLst>
      <p:ext uri="{BB962C8B-B14F-4D97-AF65-F5344CB8AC3E}">
        <p14:creationId xmlns:p14="http://schemas.microsoft.com/office/powerpoint/2010/main" val="1389189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CAEA0-E564-4216-A842-25D5F9A9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</a:t>
            </a:r>
            <a:r>
              <a:rPr lang="zh-CN" altLang="en-US" dirty="0"/>
              <a:t>位寄存器的七种寻址方式</a:t>
            </a:r>
          </a:p>
        </p:txBody>
      </p:sp>
      <p:graphicFrame>
        <p:nvGraphicFramePr>
          <p:cNvPr id="12" name="表格 5">
            <a:extLst>
              <a:ext uri="{FF2B5EF4-FFF2-40B4-BE49-F238E27FC236}">
                <a16:creationId xmlns:a16="http://schemas.microsoft.com/office/drawing/2014/main" id="{79033176-A2A3-E9ED-AEE1-1FE71EF2A1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567108"/>
              </p:ext>
            </p:extLst>
          </p:nvPr>
        </p:nvGraphicFramePr>
        <p:xfrm>
          <a:off x="855663" y="1700213"/>
          <a:ext cx="7677148" cy="36009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8105">
                  <a:extLst>
                    <a:ext uri="{9D8B030D-6E8A-4147-A177-3AD203B41FA5}">
                      <a16:colId xmlns:a16="http://schemas.microsoft.com/office/drawing/2014/main" val="35959411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38247975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873347073"/>
                    </a:ext>
                  </a:extLst>
                </a:gridCol>
                <a:gridCol w="1656555">
                  <a:extLst>
                    <a:ext uri="{9D8B030D-6E8A-4147-A177-3AD203B41FA5}">
                      <a16:colId xmlns:a16="http://schemas.microsoft.com/office/drawing/2014/main" val="3583086724"/>
                    </a:ext>
                  </a:extLst>
                </a:gridCol>
              </a:tblGrid>
              <a:tr h="45320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源操作数寻址方式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源操作数物理地址计算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指令格式举例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79857589"/>
                  </a:ext>
                </a:extLst>
              </a:tr>
              <a:tr h="32427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立即寻址</a:t>
                      </a:r>
                    </a:p>
                  </a:txBody>
                  <a:tcPr marL="68580" marR="68580" marT="34290" marB="34290" anchor="ctr"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 err="1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idata</a:t>
                      </a:r>
                      <a:endParaRPr lang="zh-CN" altLang="en-US" sz="12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anchor="ctr"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anchor="ctr">
                    <a:solidFill>
                      <a:srgbClr val="EAF0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AX, 2000H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anchor="ctr">
                    <a:solidFill>
                      <a:srgbClr val="EAF0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709509"/>
                  </a:ext>
                </a:extLst>
              </a:tr>
              <a:tr h="32427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寄存器寻址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reg, </a:t>
                      </a:r>
                      <a:r>
                        <a:rPr lang="en-US" altLang="zh-CN" sz="1200" b="1" dirty="0" err="1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sreg</a:t>
                      </a:r>
                      <a:endParaRPr lang="zh-CN" altLang="en-US" sz="12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AX, BX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81171747"/>
                  </a:ext>
                </a:extLst>
              </a:tr>
              <a:tr h="32427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直接寻址</a:t>
                      </a: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[ </a:t>
                      </a:r>
                      <a:r>
                        <a:rPr lang="en-US" altLang="zh-CN" sz="1200" b="1" dirty="0" err="1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idata</a:t>
                      </a:r>
                      <a:r>
                        <a:rPr lang="en-US" altLang="zh-CN" sz="12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]</a:t>
                      </a:r>
                      <a:endParaRPr lang="zh-CN" altLang="en-US" sz="12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</a:t>
                      </a:r>
                      <a:r>
                        <a:rPr lang="en-US" altLang="zh-CN" sz="11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10H + </a:t>
                      </a:r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2000H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AX, [2000H]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480393"/>
                  </a:ext>
                </a:extLst>
              </a:tr>
              <a:tr h="49955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寄存器间接寻址</a:t>
                      </a: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[ </a:t>
                      </a:r>
                      <a:r>
                        <a:rPr lang="en-US" altLang="zh-CN" sz="1200" b="1" dirty="0" err="1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bx|si|di</a:t>
                      </a:r>
                      <a:r>
                        <a:rPr lang="en-US" altLang="zh-CN" sz="12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]</a:t>
                      </a:r>
                    </a:p>
                    <a:p>
                      <a:r>
                        <a:rPr lang="en-US" altLang="zh-CN" sz="12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[ bp ]</a:t>
                      </a:r>
                      <a:endParaRPr lang="zh-CN" altLang="en-US" sz="12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</a:t>
                      </a:r>
                      <a:r>
                        <a:rPr lang="en-US" altLang="zh-CN" sz="11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10H + BX</a:t>
                      </a:r>
                      <a:r>
                        <a:rPr lang="en-US" altLang="zh-CN" sz="1100" b="1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|SI|DI</a:t>
                      </a:r>
                      <a:endParaRPr lang="zh-CN" altLang="en-US" sz="11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SS</a:t>
                      </a:r>
                      <a:r>
                        <a:rPr lang="en-US" altLang="zh-CN" sz="11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10H + BP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AX, [BX]</a:t>
                      </a:r>
                    </a:p>
                    <a:p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AX, [BP]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609290"/>
                  </a:ext>
                </a:extLst>
              </a:tr>
              <a:tr h="49955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寄存器相对寻址</a:t>
                      </a: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[ </a:t>
                      </a:r>
                      <a:r>
                        <a:rPr lang="en-US" altLang="zh-CN" sz="1200" b="1" dirty="0" err="1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bx|si|di</a:t>
                      </a:r>
                      <a:r>
                        <a:rPr lang="en-US" altLang="zh-CN" sz="12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+</a:t>
                      </a:r>
                      <a:r>
                        <a:rPr lang="en-US" altLang="zh-CN" sz="1200" b="1" dirty="0" err="1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idata</a:t>
                      </a:r>
                      <a:r>
                        <a:rPr lang="en-US" altLang="zh-CN" sz="12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]</a:t>
                      </a:r>
                    </a:p>
                    <a:p>
                      <a:r>
                        <a:rPr lang="en-US" altLang="zh-CN" sz="12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[ bp + </a:t>
                      </a:r>
                      <a:r>
                        <a:rPr lang="en-US" altLang="zh-CN" sz="1200" b="1" dirty="0" err="1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idata</a:t>
                      </a:r>
                      <a:r>
                        <a:rPr lang="en-US" altLang="zh-CN" sz="12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]</a:t>
                      </a:r>
                      <a:endParaRPr lang="zh-CN" altLang="en-US" sz="12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DS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10H + BX</a:t>
                      </a:r>
                      <a:r>
                        <a:rPr lang="en-US" altLang="zh-CN" sz="1100" b="1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|SI|DI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+ 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idata</a:t>
                      </a:r>
                      <a:endParaRPr kumimoji="0" lang="zh-CN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SS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10H + BP + 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idata</a:t>
                      </a:r>
                      <a:endParaRPr kumimoji="0" lang="zh-CN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AX, </a:t>
                      </a:r>
                      <a:r>
                        <a:rPr lang="en-US" altLang="zh-CN" sz="11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idata</a:t>
                      </a:r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[BX]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AX, </a:t>
                      </a:r>
                      <a:r>
                        <a:rPr lang="en-US" altLang="zh-CN" sz="11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idata</a:t>
                      </a:r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[BP]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81854"/>
                  </a:ext>
                </a:extLst>
              </a:tr>
              <a:tr h="49955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基址变址寻址</a:t>
                      </a: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[ bx + </a:t>
                      </a:r>
                      <a:r>
                        <a:rPr lang="en-US" altLang="zh-CN" sz="1200" b="1" dirty="0" err="1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si|di</a:t>
                      </a:r>
                      <a:r>
                        <a:rPr lang="en-US" altLang="zh-CN" sz="12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[ bp + </a:t>
                      </a:r>
                      <a:r>
                        <a:rPr lang="en-US" altLang="zh-CN" sz="1200" b="1" dirty="0" err="1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si|di</a:t>
                      </a:r>
                      <a:r>
                        <a:rPr lang="en-US" altLang="zh-CN" sz="12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]</a:t>
                      </a:r>
                      <a:endParaRPr lang="zh-CN" altLang="en-US" sz="12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DS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10H + BX + DI</a:t>
                      </a:r>
                      <a:r>
                        <a:rPr lang="en-US" altLang="zh-CN" sz="1100" b="1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|SI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 </a:t>
                      </a:r>
                      <a:endParaRPr kumimoji="0" lang="zh-CN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SS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10H + BP + 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DI</a:t>
                      </a:r>
                      <a:r>
                        <a:rPr lang="en-US" altLang="zh-CN" sz="1100" b="1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|SI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 </a:t>
                      </a:r>
                      <a:endParaRPr kumimoji="0" lang="zh-CN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AX, [BX+DI]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AX, [BP+SI]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413625"/>
                  </a:ext>
                </a:extLst>
              </a:tr>
              <a:tr h="676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相对基址变址寻址</a:t>
                      </a: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[ bx + </a:t>
                      </a:r>
                      <a:r>
                        <a:rPr lang="en-US" altLang="zh-CN" sz="1200" b="1" dirty="0" err="1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si|di</a:t>
                      </a:r>
                      <a:r>
                        <a:rPr lang="en-US" altLang="zh-CN" sz="12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+</a:t>
                      </a:r>
                      <a:r>
                        <a:rPr lang="en-US" altLang="zh-CN" sz="1200" b="1" dirty="0" err="1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idata</a:t>
                      </a:r>
                      <a:r>
                        <a:rPr lang="en-US" altLang="zh-CN" sz="12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[ bp + </a:t>
                      </a:r>
                      <a:r>
                        <a:rPr lang="en-US" altLang="zh-CN" sz="1200" b="1" dirty="0" err="1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si|di</a:t>
                      </a:r>
                      <a:r>
                        <a:rPr lang="en-US" altLang="zh-CN" sz="12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+</a:t>
                      </a:r>
                      <a:r>
                        <a:rPr lang="en-US" altLang="zh-CN" sz="1200" b="1" dirty="0" err="1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idata</a:t>
                      </a:r>
                      <a:r>
                        <a:rPr lang="en-US" altLang="zh-CN" sz="12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]</a:t>
                      </a:r>
                      <a:endParaRPr lang="zh-CN" altLang="en-US" sz="12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DS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10H + BX + DI</a:t>
                      </a:r>
                      <a:r>
                        <a:rPr lang="en-US" altLang="zh-CN" sz="1100" b="1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|SI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+ 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disp</a:t>
                      </a:r>
                      <a:endParaRPr kumimoji="0" lang="zh-CN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SS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10H + BP + DI</a:t>
                      </a:r>
                      <a:r>
                        <a:rPr lang="en-US" altLang="zh-CN" sz="1100" b="1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|SI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+ disp</a:t>
                      </a:r>
                      <a:endParaRPr kumimoji="0" lang="zh-CN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AX, </a:t>
                      </a:r>
                      <a:r>
                        <a:rPr lang="en-US" altLang="zh-CN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disp</a:t>
                      </a:r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[BX+DI]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AX, </a:t>
                      </a:r>
                      <a:r>
                        <a:rPr lang="en-US" altLang="zh-CN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disp</a:t>
                      </a:r>
                      <a:r>
                        <a:rPr lang="en-US" altLang="zh-CN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[BP+DI]</a:t>
                      </a:r>
                      <a:endParaRPr lang="zh-CN" alt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21327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01F4CBE-1451-F48B-B354-8A96D12EF49A}"/>
              </a:ext>
            </a:extLst>
          </p:cNvPr>
          <p:cNvSpPr txBox="1"/>
          <p:nvPr/>
        </p:nvSpPr>
        <p:spPr>
          <a:xfrm>
            <a:off x="209853" y="2817803"/>
            <a:ext cx="761747" cy="3231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altLang="zh-CN" sz="1500" dirty="0"/>
              <a:t>(mem)</a:t>
            </a:r>
            <a:endParaRPr lang="zh-CN" altLang="en-US" sz="15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01F136-9ECF-4A11-5B6C-42B5A2D9BE45}"/>
              </a:ext>
            </a:extLst>
          </p:cNvPr>
          <p:cNvSpPr txBox="1"/>
          <p:nvPr/>
        </p:nvSpPr>
        <p:spPr>
          <a:xfrm>
            <a:off x="209853" y="2471595"/>
            <a:ext cx="761747" cy="3231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altLang="zh-CN" sz="1500" dirty="0"/>
              <a:t>(reg)</a:t>
            </a:r>
            <a:endParaRPr lang="zh-CN" altLang="en-US" sz="15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845837-567F-D912-3D68-03FE69BA2A76}"/>
              </a:ext>
            </a:extLst>
          </p:cNvPr>
          <p:cNvSpPr txBox="1"/>
          <p:nvPr/>
        </p:nvSpPr>
        <p:spPr>
          <a:xfrm>
            <a:off x="94436" y="2132856"/>
            <a:ext cx="877164" cy="3231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zh-CN" sz="15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zh-CN" altLang="en-US" sz="15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9" name="图示 18">
            <a:extLst>
              <a:ext uri="{FF2B5EF4-FFF2-40B4-BE49-F238E27FC236}">
                <a16:creationId xmlns:a16="http://schemas.microsoft.com/office/drawing/2014/main" id="{2161BA1B-CFCD-EA1E-74C7-5EB7DC1098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8729924"/>
              </p:ext>
            </p:extLst>
          </p:nvPr>
        </p:nvGraphicFramePr>
        <p:xfrm>
          <a:off x="1353898" y="5427312"/>
          <a:ext cx="5778642" cy="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F7736B-A205-BEC2-41E5-F0FBD87AF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4" name="灯片编号占位符 12">
            <a:extLst>
              <a:ext uri="{FF2B5EF4-FFF2-40B4-BE49-F238E27FC236}">
                <a16:creationId xmlns:a16="http://schemas.microsoft.com/office/drawing/2014/main" id="{3E44EE88-83C0-8AFF-6FF6-CA57196D0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211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B1A7C48-103E-9C80-EC99-7EF61419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/>
              <a:t>第9章 转移指令的原理</a:t>
            </a:r>
            <a:endParaRPr lang="zh-CN" altLang="en-US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975633"/>
              </p:ext>
            </p:extLst>
          </p:nvPr>
        </p:nvGraphicFramePr>
        <p:xfrm>
          <a:off x="855663" y="1700213"/>
          <a:ext cx="7677150" cy="2736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CE99CF6C-EFCA-7C67-A687-EB088CD4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华北电力大学控制与计算机工程学院 王红 制作</a:t>
            </a:r>
          </a:p>
        </p:txBody>
      </p:sp>
      <p:sp>
        <p:nvSpPr>
          <p:cNvPr id="4" name="灯片编号占位符 12">
            <a:extLst>
              <a:ext uri="{FF2B5EF4-FFF2-40B4-BE49-F238E27FC236}">
                <a16:creationId xmlns:a16="http://schemas.microsoft.com/office/drawing/2014/main" id="{185D2091-CBC6-5055-00CB-C3BA2B1C1D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79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57C54-8385-C8A3-CD1A-C289E34D8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期末复习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1B0C9CFE-6224-A3AD-2F49-7690A0855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038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03AFF-96B1-483B-BD64-87000C1B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无条件转移指令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9BCBB-4039-45BE-AE63-4F1A641EFE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8175" y="6308725"/>
            <a:ext cx="4679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05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/>
          </a:p>
        </p:txBody>
      </p:sp>
      <p:sp>
        <p:nvSpPr>
          <p:cNvPr id="15" name="矩形 1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1D639E9-1C00-4E59-BBA9-F9BB2F2E6B0D}"/>
              </a:ext>
            </a:extLst>
          </p:cNvPr>
          <p:cNvSpPr/>
          <p:nvPr/>
        </p:nvSpPr>
        <p:spPr>
          <a:xfrm>
            <a:off x="914017" y="5680314"/>
            <a:ext cx="1152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584D36C5-F529-7C60-F395-93A85B8559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5663" y="1700213"/>
          <a:ext cx="7604745" cy="36768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1110">
                  <a:extLst>
                    <a:ext uri="{9D8B030D-6E8A-4147-A177-3AD203B41FA5}">
                      <a16:colId xmlns:a16="http://schemas.microsoft.com/office/drawing/2014/main" val="2493642786"/>
                    </a:ext>
                  </a:extLst>
                </a:gridCol>
                <a:gridCol w="2671291">
                  <a:extLst>
                    <a:ext uri="{9D8B030D-6E8A-4147-A177-3AD203B41FA5}">
                      <a16:colId xmlns:a16="http://schemas.microsoft.com/office/drawing/2014/main" val="1436781309"/>
                    </a:ext>
                  </a:extLst>
                </a:gridCol>
                <a:gridCol w="3312344">
                  <a:extLst>
                    <a:ext uri="{9D8B030D-6E8A-4147-A177-3AD203B41FA5}">
                      <a16:colId xmlns:a16="http://schemas.microsoft.com/office/drawing/2014/main" val="2102301017"/>
                    </a:ext>
                  </a:extLst>
                </a:gridCol>
              </a:tblGrid>
              <a:tr h="53970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指令功能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指令格式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执行操作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006126"/>
                  </a:ext>
                </a:extLst>
              </a:tr>
              <a:tr h="494728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段内</a:t>
                      </a:r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直接短指令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zh-CN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JMP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1" lang="en-US" altLang="zh-CN" sz="1600" b="1" kern="1200" dirty="0">
                          <a:solidFill>
                            <a:srgbClr val="00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SHORT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LABEL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IP  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 IP  + 8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位位移量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930791"/>
                  </a:ext>
                </a:extLst>
              </a:tr>
              <a:tr h="494728"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段内</a:t>
                      </a:r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直接近转移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zh-CN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JMP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1" lang="en-US" altLang="zh-CN" sz="1600" b="1" kern="1200" dirty="0">
                          <a:solidFill>
                            <a:srgbClr val="00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NEAR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1" lang="en-US" altLang="zh-CN" sz="1600" b="1" kern="1200" dirty="0">
                          <a:solidFill>
                            <a:srgbClr val="00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PTR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LABEL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IP  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 IP  + 16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位位移量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650225"/>
                  </a:ext>
                </a:extLst>
              </a:tr>
              <a:tr h="4947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段内</a:t>
                      </a:r>
                      <a:r>
                        <a:rPr lang="zh-CN" altLang="en-US" sz="16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间接</a:t>
                      </a:r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近转移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JMP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REG16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IP  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 REG16 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148234"/>
                  </a:ext>
                </a:extLst>
              </a:tr>
              <a:tr h="4947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段内</a:t>
                      </a:r>
                      <a:r>
                        <a:rPr lang="zh-CN" altLang="en-US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间接</a:t>
                      </a:r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近转移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JMP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1" lang="en-US" altLang="zh-CN" sz="16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WORD</a:t>
                      </a:r>
                      <a:r>
                        <a:rPr lang="en-US" altLang="zh-CN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1" lang="en-US" altLang="zh-CN" sz="16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PTR</a:t>
                      </a:r>
                      <a:r>
                        <a:rPr lang="en-US" altLang="zh-CN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[MEM]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IP  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 (EA)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453844"/>
                  </a:ext>
                </a:extLst>
              </a:tr>
              <a:tr h="504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段间</a:t>
                      </a:r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直接远转移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JMP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1" lang="en-US" altLang="zh-CN" sz="1600" b="1" kern="1200" dirty="0">
                          <a:solidFill>
                            <a:srgbClr val="00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FAR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1" lang="en-US" altLang="zh-CN" sz="1600" b="1" kern="1200" dirty="0">
                          <a:solidFill>
                            <a:srgbClr val="00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PTR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LABEL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IP  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 OPR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的段内偏移地址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CS  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 OPR</a:t>
                      </a:r>
                      <a:r>
                        <a:rPr lang="zh-CN" altLang="en-US" sz="16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的段基址</a:t>
                      </a:r>
                      <a:endParaRPr lang="en-US" altLang="zh-CN" sz="16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  <a:sym typeface="Symbol" panose="05050102010706020507" pitchFamily="18" charset="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32439"/>
                  </a:ext>
                </a:extLst>
              </a:tr>
              <a:tr h="5048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段间</a:t>
                      </a:r>
                      <a:r>
                        <a:rPr lang="zh-CN" altLang="en-US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间接</a:t>
                      </a:r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远转移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JMP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1" lang="en-US" altLang="zh-CN" sz="16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DWORD</a:t>
                      </a:r>
                      <a:r>
                        <a:rPr lang="en-US" altLang="zh-CN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1" lang="en-US" altLang="zh-CN" sz="16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PTR</a:t>
                      </a:r>
                      <a:r>
                        <a:rPr lang="en-US" altLang="zh-CN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[MEM]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IP  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 (EA)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CS  </a:t>
                      </a: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 (EA+2)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226108"/>
                  </a:ext>
                </a:extLst>
              </a:tr>
            </a:tbl>
          </a:graphicData>
        </a:graphic>
      </p:graphicFrame>
      <p:sp>
        <p:nvSpPr>
          <p:cNvPr id="6" name="灯片编号占位符 12">
            <a:extLst>
              <a:ext uri="{FF2B5EF4-FFF2-40B4-BE49-F238E27FC236}">
                <a16:creationId xmlns:a16="http://schemas.microsoft.com/office/drawing/2014/main" id="{0140D1DC-4627-1A7A-B049-061875E9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86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B1A7C48-103E-9C80-EC99-7EF61419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</a:t>
            </a:r>
            <a:r>
              <a:rPr lang="zh-CN" altLang="zh-CN" dirty="0"/>
              <a:t>call 和 ret 指令</a:t>
            </a:r>
            <a:endParaRPr lang="zh-CN" altLang="en-US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022611"/>
              </p:ext>
            </p:extLst>
          </p:nvPr>
        </p:nvGraphicFramePr>
        <p:xfrm>
          <a:off x="855663" y="1700213"/>
          <a:ext cx="7677150" cy="3240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48291BD8-DE59-3E5D-7C08-FF53B6349F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CE99CF6C-EFCA-7C67-A687-EB088CD4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华北电力大学控制与计算机工程学院 王红 制作</a:t>
            </a:r>
          </a:p>
        </p:txBody>
      </p:sp>
    </p:spTree>
    <p:extLst>
      <p:ext uri="{BB962C8B-B14F-4D97-AF65-F5344CB8AC3E}">
        <p14:creationId xmlns:p14="http://schemas.microsoft.com/office/powerpoint/2010/main" val="4219138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C48D47C9-3AE3-4B9D-BE30-0C12A2DCD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CALL</a:t>
            </a:r>
            <a:r>
              <a:rPr lang="zh-CN" altLang="en-US" dirty="0"/>
              <a:t>和</a:t>
            </a:r>
            <a:r>
              <a:rPr lang="en-US" altLang="zh-CN" dirty="0"/>
              <a:t>RET</a:t>
            </a:r>
            <a:r>
              <a:rPr lang="zh-CN" altLang="en-US" dirty="0"/>
              <a:t>指令格式</a:t>
            </a:r>
          </a:p>
        </p:txBody>
      </p:sp>
      <p:graphicFrame>
        <p:nvGraphicFramePr>
          <p:cNvPr id="7" name="内容占位符 3">
            <a:extLst>
              <a:ext uri="{FF2B5EF4-FFF2-40B4-BE49-F238E27FC236}">
                <a16:creationId xmlns:a16="http://schemas.microsoft.com/office/drawing/2014/main" id="{483FEF03-5E19-4B79-9DFD-1FA4DB980B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146477"/>
              </p:ext>
            </p:extLst>
          </p:nvPr>
        </p:nvGraphicFramePr>
        <p:xfrm>
          <a:off x="855663" y="1700213"/>
          <a:ext cx="7677148" cy="42976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8105">
                  <a:extLst>
                    <a:ext uri="{9D8B030D-6E8A-4147-A177-3AD203B41FA5}">
                      <a16:colId xmlns:a16="http://schemas.microsoft.com/office/drawing/2014/main" val="2153195864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0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寻址方式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指令格式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用汇编语言描述指令功能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45718" marB="4571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75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段内</a:t>
                      </a:r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直接调用</a:t>
                      </a:r>
                    </a:p>
                  </a:txBody>
                  <a:tcPr marL="36000" marR="36000" marT="45718" marB="45718" anchor="ctr"/>
                </a:tc>
                <a:tc>
                  <a:txBody>
                    <a:bodyPr/>
                    <a:lstStyle/>
                    <a:p>
                      <a:pPr marL="72000"/>
                      <a:r>
                        <a:rPr kumimoji="1" lang="en-US" altLang="zh-CN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[NEAR</a:t>
                      </a:r>
                      <a:r>
                        <a:rPr lang="zh-CN" altLang="en-US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PTR]</a:t>
                      </a:r>
                      <a:r>
                        <a:rPr lang="zh-CN" altLang="en-US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DST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45718" marB="45718" anchor="ctr"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PUSH IP</a:t>
                      </a:r>
                      <a:endParaRPr lang="en-US" altLang="zh-CN" sz="1600" b="1" kern="120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  <a:p>
                      <a:pPr marL="72000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JMP  DST</a:t>
                      </a:r>
                      <a:endParaRPr lang="en-US" altLang="zh-CN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45718" marB="4571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4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段间</a:t>
                      </a:r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直接调用</a:t>
                      </a:r>
                    </a:p>
                  </a:txBody>
                  <a:tcPr marL="36000" marR="36000" marT="45718" marB="45718" anchor="ctr"/>
                </a:tc>
                <a:tc>
                  <a:txBody>
                    <a:bodyPr/>
                    <a:lstStyle/>
                    <a:p>
                      <a:pPr marL="72000"/>
                      <a:r>
                        <a:rPr kumimoji="1" lang="en-US" altLang="zh-CN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FAR</a:t>
                      </a:r>
                      <a:r>
                        <a:rPr lang="zh-CN" altLang="en-US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PTR</a:t>
                      </a:r>
                      <a:r>
                        <a:rPr lang="zh-CN" altLang="en-US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DST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45718" marB="45718" anchor="ctr"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PUSH CS</a:t>
                      </a:r>
                    </a:p>
                    <a:p>
                      <a:pPr marL="7200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PUSH IP</a:t>
                      </a:r>
                    </a:p>
                    <a:p>
                      <a:pPr marL="72000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JMP FAR PTR DST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45718" marB="4571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4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段内</a:t>
                      </a:r>
                      <a:r>
                        <a:rPr lang="zh-CN" altLang="en-US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间接</a:t>
                      </a:r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调用</a:t>
                      </a:r>
                    </a:p>
                  </a:txBody>
                  <a:tcPr marL="36000" marR="36000" marT="45718" marB="45718" anchor="ctr"/>
                </a:tc>
                <a:tc>
                  <a:txBody>
                    <a:bodyPr/>
                    <a:lstStyle/>
                    <a:p>
                      <a:pPr marL="72000"/>
                      <a:r>
                        <a:rPr kumimoji="1" lang="en-US" altLang="zh-CN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REG</a:t>
                      </a:r>
                    </a:p>
                    <a:p>
                      <a:pPr marL="72000"/>
                      <a:r>
                        <a:rPr kumimoji="1" lang="en-US" altLang="zh-CN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WORD PTR 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[MEM]</a:t>
                      </a:r>
                    </a:p>
                  </a:txBody>
                  <a:tcPr marL="36000" marR="36000" marT="45718" marB="45718" anchor="ctr"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PUSH IP</a:t>
                      </a:r>
                    </a:p>
                    <a:p>
                      <a:pPr marL="72000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JMP REG</a:t>
                      </a:r>
                    </a:p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|JMP WORD PTR [MEM]</a:t>
                      </a:r>
                    </a:p>
                  </a:txBody>
                  <a:tcPr marL="36000" marR="36000" marT="45718" marB="4571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84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段间</a:t>
                      </a:r>
                      <a:r>
                        <a:rPr lang="zh-CN" altLang="en-US" sz="1600" b="1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间接</a:t>
                      </a:r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调用</a:t>
                      </a:r>
                      <a:endParaRPr lang="en-US" altLang="zh-CN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45718" marB="45718" anchor="ctr"/>
                </a:tc>
                <a:tc>
                  <a:txBody>
                    <a:bodyPr/>
                    <a:lstStyle/>
                    <a:p>
                      <a:pPr marL="72000"/>
                      <a:r>
                        <a:rPr kumimoji="1" lang="en-US" altLang="zh-CN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DWORD PTR 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[MEM]</a:t>
                      </a:r>
                    </a:p>
                  </a:txBody>
                  <a:tcPr marL="36000" marR="36000" marT="45718" marB="45718" anchor="ctr"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PUSH CS</a:t>
                      </a:r>
                    </a:p>
                    <a:p>
                      <a:pPr marL="72000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PUSH IP</a:t>
                      </a:r>
                    </a:p>
                    <a:p>
                      <a:pPr marL="72000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JMP DWORD PTR [MEM]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45718" marB="4571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0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段内</a:t>
                      </a:r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返回</a:t>
                      </a:r>
                    </a:p>
                  </a:txBody>
                  <a:tcPr marL="36000" marR="36000" marT="45718" marB="45718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kumimoji="1" lang="en-US" altLang="zh-CN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RET</a:t>
                      </a:r>
                      <a:endParaRPr kumimoji="1" lang="zh-CN" altLang="en-US" sz="1600" b="1" kern="1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45718" marB="45718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POP  IP</a:t>
                      </a:r>
                    </a:p>
                  </a:txBody>
                  <a:tcPr marL="36000" marR="36000" marT="45718" marB="45718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399057"/>
                  </a:ext>
                </a:extLst>
              </a:tr>
              <a:tr h="5337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段间</a:t>
                      </a:r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返回</a:t>
                      </a:r>
                    </a:p>
                  </a:txBody>
                  <a:tcPr marL="36000" marR="36000" marT="45718" marB="45718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kumimoji="1" lang="en-US" altLang="zh-CN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RETF</a:t>
                      </a:r>
                      <a:endParaRPr kumimoji="1" lang="zh-CN" altLang="en-US" sz="1600" b="1" kern="12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marL="36000" marR="36000" marT="45718" marB="45718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POP  IP</a:t>
                      </a:r>
                    </a:p>
                    <a:p>
                      <a:pPr marL="72000"/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POP  CS</a:t>
                      </a:r>
                    </a:p>
                  </a:txBody>
                  <a:tcPr marL="36000" marR="36000" marT="45718" marB="45718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699887"/>
                  </a:ext>
                </a:extLst>
              </a:tr>
            </a:tbl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D41C1F4-3A18-4158-8F35-9770972ED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20521" name="TextBox 5">
            <a:extLst>
              <a:ext uri="{FF2B5EF4-FFF2-40B4-BE49-F238E27FC236}">
                <a16:creationId xmlns:a16="http://schemas.microsoft.com/office/drawing/2014/main" id="{5FFF63D9-0FB9-40DE-874E-EDC650867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1006694"/>
            <a:ext cx="1944216" cy="5847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eaLnBrk="1" hangingPunct="1">
              <a:spcBef>
                <a:spcPct val="0"/>
              </a:spcBef>
              <a:buClrTx/>
              <a:buSzTx/>
              <a:buFont typeface="宋体" panose="02010600030101010101" pitchFamily="2" charset="-122"/>
              <a:buAutoNum type="circleNumDbPlain"/>
            </a:pP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断点入栈</a:t>
            </a:r>
            <a:endParaRPr lang="en-US" altLang="zh-CN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eaLnBrk="1" hangingPunct="1">
              <a:spcBef>
                <a:spcPct val="0"/>
              </a:spcBef>
              <a:buClrTx/>
              <a:buSzTx/>
              <a:buFont typeface="宋体" panose="02010600030101010101" pitchFamily="2" charset="-122"/>
              <a:buAutoNum type="circleNumDbPlain"/>
            </a:pP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跳转至目标</a:t>
            </a:r>
          </a:p>
        </p:txBody>
      </p:sp>
      <p:sp>
        <p:nvSpPr>
          <p:cNvPr id="4" name="灯片编号占位符 12">
            <a:extLst>
              <a:ext uri="{FF2B5EF4-FFF2-40B4-BE49-F238E27FC236}">
                <a16:creationId xmlns:a16="http://schemas.microsoft.com/office/drawing/2014/main" id="{47BCA323-D691-1B58-A1B0-05E80D0167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525389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>
            <a:extLst>
              <a:ext uri="{FF2B5EF4-FFF2-40B4-BE49-F238E27FC236}">
                <a16:creationId xmlns:a16="http://schemas.microsoft.com/office/drawing/2014/main" id="{3723F076-17F8-4E74-BB98-1BC58E4FC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kumimoji="1" lang="zh-CN" alt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楷体" panose="02010609060101010101" pitchFamily="49" charset="-122"/>
              </a:rPr>
              <a:t>典型的子程序设计框架</a:t>
            </a:r>
            <a:endParaRPr lang="zh-CN" altLang="en-US" sz="2400" dirty="0">
              <a:solidFill>
                <a:srgbClr val="3573A1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C266AEAD-1AD4-49D0-BE84-8FB3E0B8C5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6060" y="1484784"/>
            <a:ext cx="7676380" cy="4608512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ASSUME</a:t>
            </a:r>
            <a:r>
              <a:rPr lang="en-US" altLang="zh-CN" sz="1600" dirty="0">
                <a:solidFill>
                  <a:schemeClr val="bg1"/>
                </a:solidFill>
              </a:rPr>
              <a:t> CS:CODE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CODE</a:t>
            </a:r>
            <a:r>
              <a:rPr lang="en-US" altLang="zh-CN" sz="1600" dirty="0">
                <a:solidFill>
                  <a:srgbClr val="0070C0"/>
                </a:solidFill>
              </a:rPr>
              <a:t> SEGMENT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1600" dirty="0">
                <a:solidFill>
                  <a:schemeClr val="bg1"/>
                </a:solidFill>
              </a:rPr>
              <a:t>CODE</a:t>
            </a:r>
            <a:r>
              <a:rPr lang="en-US" altLang="zh-CN" sz="1600" dirty="0">
                <a:solidFill>
                  <a:srgbClr val="0070C0"/>
                </a:solidFill>
              </a:rPr>
              <a:t> ENDS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END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</a:rPr>
              <a:t>START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3325C5-714B-4647-8E0F-D04E70DEE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633DBBC-8171-38AD-4273-9C2E06228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4077072"/>
            <a:ext cx="7113729" cy="1368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880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Courier New" panose="02070309020205020404" pitchFamily="49" charset="0"/>
              <a:buChar char="►"/>
              <a:defRPr lang="zh-CN" altLang="en-US" sz="2400" b="1" kern="1200" baseline="0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685800" indent="-2880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lang="zh-CN" altLang="en-US" sz="2000" b="1" kern="1200" baseline="0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880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1800" b="1" kern="1200" baseline="0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880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  <a:defRPr lang="zh-CN" altLang="en-US" sz="1600" b="1" kern="1200" baseline="0">
                <a:solidFill>
                  <a:srgbClr val="183E5B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880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  <a:defRPr lang="en-US" altLang="zh-CN" sz="1600" b="1" kern="1200" baseline="0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SUB1</a:t>
            </a:r>
            <a:r>
              <a:rPr kumimoji="0" lang="en-US" altLang="zh-CN" sz="1600" dirty="0"/>
              <a:t> </a:t>
            </a:r>
            <a:r>
              <a:rPr lang="en-US" altLang="zh-CN" sz="1600" dirty="0">
                <a:solidFill>
                  <a:srgbClr val="0070C0"/>
                </a:solidFill>
              </a:rPr>
              <a:t>PROC</a:t>
            </a:r>
            <a:r>
              <a:rPr kumimoji="0" lang="en-US" altLang="zh-CN" sz="1600" dirty="0"/>
              <a:t>  </a:t>
            </a:r>
            <a:r>
              <a:rPr lang="en-US" altLang="zh-CN" sz="1600" dirty="0">
                <a:solidFill>
                  <a:srgbClr val="C00000"/>
                </a:solidFill>
              </a:rPr>
              <a:t>NEAR</a:t>
            </a:r>
            <a:r>
              <a:rPr kumimoji="0" lang="en-US" sz="1600" dirty="0"/>
              <a:t>       </a:t>
            </a:r>
            <a:r>
              <a:rPr kumimoji="0" lang="en-US" altLang="zh-CN" sz="1600" dirty="0"/>
              <a:t>	</a:t>
            </a:r>
            <a:r>
              <a:rPr kumimoji="0" lang="en-US" altLang="zh-CN" sz="1600" dirty="0">
                <a:solidFill>
                  <a:srgbClr val="008000"/>
                </a:solidFill>
              </a:rPr>
              <a:t>; </a:t>
            </a:r>
            <a:r>
              <a:rPr kumimoji="0" lang="zh-CN" altLang="en-US" sz="1600" dirty="0">
                <a:solidFill>
                  <a:srgbClr val="008000"/>
                </a:solidFill>
              </a:rPr>
              <a:t>同一代码段调用使用</a:t>
            </a:r>
            <a:r>
              <a:rPr kumimoji="0" lang="en-US" altLang="zh-CN" sz="1600" dirty="0">
                <a:solidFill>
                  <a:srgbClr val="008000"/>
                </a:solidFill>
              </a:rPr>
              <a:t>NEAR</a:t>
            </a:r>
            <a:r>
              <a:rPr kumimoji="0" lang="zh-CN" altLang="en-US" sz="1600" dirty="0">
                <a:solidFill>
                  <a:srgbClr val="008000"/>
                </a:solidFill>
              </a:rPr>
              <a:t>属性</a:t>
            </a:r>
            <a:endParaRPr kumimoji="0" lang="en-US" altLang="zh-CN" sz="1600" dirty="0">
              <a:solidFill>
                <a:srgbClr val="008000"/>
              </a:solidFill>
            </a:endParaRP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Font typeface="Courier New" panose="02070309020205020404" pitchFamily="49" charset="0"/>
              <a:buNone/>
            </a:pPr>
            <a:r>
              <a:rPr kumimoji="0" lang="en-US" sz="1600" dirty="0"/>
              <a:t>	</a:t>
            </a:r>
            <a:r>
              <a:rPr kumimoji="0" lang="en-US" altLang="zh-CN" sz="1600" dirty="0"/>
              <a:t>…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Font typeface="Courier New" panose="02070309020205020404" pitchFamily="49" charset="0"/>
              <a:buNone/>
            </a:pPr>
            <a:r>
              <a:rPr kumimoji="0" lang="en-US" altLang="zh-CN" sz="1600" dirty="0"/>
              <a:t>	</a:t>
            </a:r>
            <a:r>
              <a:rPr kumimoji="0" lang="en-US" altLang="zh-CN" sz="1600" dirty="0">
                <a:solidFill>
                  <a:srgbClr val="FF0000"/>
                </a:solidFill>
              </a:rPr>
              <a:t>RET</a:t>
            </a:r>
            <a:r>
              <a:rPr kumimoji="0" lang="en-US" altLang="zh-CN" sz="1600" dirty="0"/>
              <a:t>			</a:t>
            </a:r>
            <a:r>
              <a:rPr kumimoji="0" lang="en-US" altLang="zh-CN" sz="1600" dirty="0">
                <a:solidFill>
                  <a:srgbClr val="008000"/>
                </a:solidFill>
              </a:rPr>
              <a:t>; NEAR</a:t>
            </a:r>
            <a:r>
              <a:rPr kumimoji="0" lang="zh-CN" altLang="en-US" sz="1600" dirty="0">
                <a:solidFill>
                  <a:srgbClr val="008000"/>
                </a:solidFill>
              </a:rPr>
              <a:t>过程返回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Font typeface="Courier New" panose="02070309020205020404" pitchFamily="49" charset="0"/>
              <a:buNone/>
            </a:pP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</a:rPr>
              <a:t>SUB1</a:t>
            </a:r>
            <a:r>
              <a:rPr kumimoji="0" lang="en-US" altLang="zh-CN" sz="1600" dirty="0"/>
              <a:t> </a:t>
            </a:r>
            <a:r>
              <a:rPr kumimoji="0" lang="en-US" altLang="zh-CN" sz="1600" dirty="0">
                <a:solidFill>
                  <a:srgbClr val="0070C0"/>
                </a:solidFill>
              </a:rPr>
              <a:t>ENDP</a:t>
            </a:r>
            <a:r>
              <a:rPr kumimoji="0" lang="en-US" altLang="zh-CN" sz="1600" dirty="0"/>
              <a:t>			</a:t>
            </a:r>
            <a:r>
              <a:rPr kumimoji="0" lang="en-US" altLang="zh-CN" sz="1600" dirty="0">
                <a:solidFill>
                  <a:srgbClr val="008000"/>
                </a:solidFill>
              </a:rPr>
              <a:t>; </a:t>
            </a:r>
            <a:r>
              <a:rPr kumimoji="0" lang="zh-CN" altLang="en-US" sz="1600" dirty="0">
                <a:solidFill>
                  <a:srgbClr val="008000"/>
                </a:solidFill>
              </a:rPr>
              <a:t>过程结束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8FDA00-D986-987D-A4D9-EDA6FCB8A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046559"/>
            <a:ext cx="7113016" cy="19871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880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Courier New" panose="02070309020205020404" pitchFamily="49" charset="0"/>
              <a:buChar char="►"/>
              <a:defRPr lang="zh-CN" altLang="en-US" sz="2400" b="1" kern="1200" baseline="0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685800" indent="-2880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bg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p"/>
              <a:defRPr lang="zh-CN" altLang="en-US" sz="2000" b="1" kern="1200" baseline="0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880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l"/>
              <a:defRPr lang="zh-CN" altLang="en-US" sz="1800" b="1" kern="1200" baseline="0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880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  <a:defRPr lang="zh-CN" altLang="en-US" sz="1600" b="1" kern="1200" baseline="0">
                <a:solidFill>
                  <a:srgbClr val="183E5B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880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  <a:defRPr lang="en-US" altLang="zh-CN" sz="1600" b="1" kern="1200" baseline="0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Font typeface="Courier New" panose="02070309020205020404" pitchFamily="49" charset="0"/>
              <a:buNone/>
            </a:pPr>
            <a:r>
              <a:rPr kumimoji="0" lang="en-US" altLang="zh-CN" sz="1600" dirty="0">
                <a:solidFill>
                  <a:schemeClr val="accent3">
                    <a:lumMod val="75000"/>
                  </a:schemeClr>
                </a:solidFill>
              </a:rPr>
              <a:t>START</a:t>
            </a:r>
            <a:r>
              <a:rPr kumimoji="0" lang="en-US" altLang="zh-CN" sz="1600" dirty="0"/>
              <a:t>:</a:t>
            </a:r>
            <a:endParaRPr kumimoji="0" lang="zh-CN" altLang="en-US" sz="1600" dirty="0">
              <a:solidFill>
                <a:srgbClr val="008000"/>
              </a:solidFill>
            </a:endParaRP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Font typeface="Courier New" panose="02070309020205020404" pitchFamily="49" charset="0"/>
              <a:buNone/>
            </a:pPr>
            <a:r>
              <a:rPr kumimoji="0" lang="zh-CN" altLang="en-US" sz="1600" dirty="0"/>
              <a:t>	</a:t>
            </a:r>
            <a:r>
              <a:rPr kumimoji="0" lang="en-US" altLang="zh-CN" sz="1600" dirty="0"/>
              <a:t>…</a:t>
            </a:r>
            <a:r>
              <a:rPr kumimoji="0" lang="zh-CN" altLang="en-US" sz="1600" dirty="0"/>
              <a:t>     		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Font typeface="Courier New" panose="02070309020205020404" pitchFamily="49" charset="0"/>
              <a:buNone/>
            </a:pPr>
            <a:r>
              <a:rPr kumimoji="0" lang="zh-CN" altLang="en-US" sz="1600" dirty="0"/>
              <a:t>	</a:t>
            </a:r>
            <a:r>
              <a:rPr kumimoji="0" lang="en-US" altLang="zh-CN" sz="1600" dirty="0">
                <a:solidFill>
                  <a:srgbClr val="0070C0"/>
                </a:solidFill>
              </a:rPr>
              <a:t>CALL</a:t>
            </a:r>
            <a:r>
              <a:rPr kumimoji="0" lang="en-US" altLang="zh-CN" sz="1600" dirty="0"/>
              <a:t> </a:t>
            </a:r>
            <a:r>
              <a:rPr kumimoji="0" lang="en-US" altLang="zh-CN" sz="1600" dirty="0">
                <a:solidFill>
                  <a:schemeClr val="accent2">
                    <a:lumMod val="75000"/>
                  </a:schemeClr>
                </a:solidFill>
              </a:rPr>
              <a:t>SUB1</a:t>
            </a:r>
            <a:r>
              <a:rPr kumimoji="0" lang="en-US" altLang="zh-CN" sz="1600" dirty="0"/>
              <a:t>		</a:t>
            </a:r>
            <a:r>
              <a:rPr kumimoji="0" lang="en-US" altLang="zh-CN" sz="1600" dirty="0">
                <a:solidFill>
                  <a:srgbClr val="008000"/>
                </a:solidFill>
              </a:rPr>
              <a:t>; </a:t>
            </a:r>
            <a:r>
              <a:rPr kumimoji="0" lang="zh-CN" altLang="en-US" sz="1600" dirty="0">
                <a:solidFill>
                  <a:srgbClr val="008000"/>
                </a:solidFill>
              </a:rPr>
              <a:t>调用子程序</a:t>
            </a:r>
            <a:r>
              <a:rPr kumimoji="0" lang="en-US" altLang="zh-CN" sz="1600" dirty="0">
                <a:solidFill>
                  <a:srgbClr val="008000"/>
                </a:solidFill>
              </a:rPr>
              <a:t>SUB1</a:t>
            </a:r>
            <a:endParaRPr kumimoji="0" lang="en-US" sz="1600" dirty="0">
              <a:solidFill>
                <a:srgbClr val="008000"/>
              </a:solidFill>
            </a:endParaRP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Font typeface="Courier New" panose="02070309020205020404" pitchFamily="49" charset="0"/>
              <a:buNone/>
            </a:pPr>
            <a:r>
              <a:rPr kumimoji="0" lang="en-US" altLang="zh-CN" sz="1600" dirty="0"/>
              <a:t>	…			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Font typeface="Courier New" panose="02070309020205020404" pitchFamily="49" charset="0"/>
              <a:buNone/>
            </a:pPr>
            <a:r>
              <a:rPr kumimoji="0" lang="en-US" altLang="zh-CN" sz="1600" dirty="0"/>
              <a:t>	</a:t>
            </a:r>
            <a:r>
              <a:rPr kumimoji="0" lang="en-US" altLang="zh-CN" sz="1600" dirty="0">
                <a:solidFill>
                  <a:srgbClr val="0070C0"/>
                </a:solidFill>
              </a:rPr>
              <a:t>MOV</a:t>
            </a:r>
            <a:r>
              <a:rPr kumimoji="0" lang="en-US" altLang="zh-CN" sz="1600" dirty="0"/>
              <a:t> AX, 4C00H		</a:t>
            </a:r>
            <a:r>
              <a:rPr kumimoji="0" lang="en-US" altLang="zh-CN" sz="1600" dirty="0">
                <a:solidFill>
                  <a:srgbClr val="008000"/>
                </a:solidFill>
              </a:rPr>
              <a:t>; </a:t>
            </a:r>
            <a:r>
              <a:rPr kumimoji="0" lang="zh-CN" altLang="en-US" sz="1600" dirty="0">
                <a:solidFill>
                  <a:srgbClr val="008000"/>
                </a:solidFill>
              </a:rPr>
              <a:t>返回</a:t>
            </a:r>
            <a:r>
              <a:rPr kumimoji="0" lang="en-US" altLang="zh-CN" sz="1600" dirty="0">
                <a:solidFill>
                  <a:srgbClr val="008000"/>
                </a:solidFill>
              </a:rPr>
              <a:t>DOS</a:t>
            </a: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Font typeface="Courier New" panose="02070309020205020404" pitchFamily="49" charset="0"/>
              <a:buNone/>
            </a:pPr>
            <a:r>
              <a:rPr kumimoji="0" lang="en-US" altLang="zh-CN" sz="1600" dirty="0">
                <a:solidFill>
                  <a:srgbClr val="008000"/>
                </a:solidFill>
              </a:rPr>
              <a:t>	</a:t>
            </a:r>
            <a:r>
              <a:rPr kumimoji="0" lang="en-US" altLang="zh-CN" sz="1600" dirty="0">
                <a:solidFill>
                  <a:srgbClr val="0070C0"/>
                </a:solidFill>
              </a:rPr>
              <a:t>INT</a:t>
            </a:r>
            <a:r>
              <a:rPr kumimoji="0" lang="en-US" altLang="zh-CN" sz="1600" dirty="0">
                <a:solidFill>
                  <a:srgbClr val="008000"/>
                </a:solidFill>
              </a:rPr>
              <a:t> </a:t>
            </a:r>
            <a:r>
              <a:rPr kumimoji="0" lang="en-US" altLang="zh-CN" sz="1600" dirty="0">
                <a:solidFill>
                  <a:schemeClr val="bg1"/>
                </a:solidFill>
              </a:rPr>
              <a:t>21H</a:t>
            </a:r>
            <a:endParaRPr kumimoji="0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灯片编号占位符 12">
            <a:extLst>
              <a:ext uri="{FF2B5EF4-FFF2-40B4-BE49-F238E27FC236}">
                <a16:creationId xmlns:a16="http://schemas.microsoft.com/office/drawing/2014/main" id="{9FDA6554-A66D-BE79-37AB-E8265077E4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965017"/>
      </p:ext>
    </p:ext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7C622760-0D64-AD18-CD58-FBF721E4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A9ECC-6769-B56C-8502-F17C4C751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0000" lvl="1" indent="-270000">
              <a:spcBef>
                <a:spcPts val="900"/>
              </a:spcBef>
            </a:pPr>
            <a:r>
              <a:rPr lang="zh-CN" altLang="en-US" sz="1800" dirty="0"/>
              <a:t>要将</a:t>
            </a:r>
            <a:r>
              <a:rPr lang="en-US" altLang="zh-CN" sz="1800" dirty="0"/>
              <a:t>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两个字符的</a:t>
            </a:r>
            <a:r>
              <a:rPr lang="en-US" altLang="zh-CN" sz="1800" dirty="0"/>
              <a:t>ASCII</a:t>
            </a:r>
            <a:r>
              <a:rPr lang="zh-CN" altLang="en-US" sz="1800" dirty="0"/>
              <a:t>码顺序存放在两个连续的字节单元中正确的语句</a:t>
            </a:r>
            <a:r>
              <a:rPr lang="en-US" altLang="zh-CN" sz="1800" dirty="0"/>
              <a:t>__________</a:t>
            </a:r>
            <a:r>
              <a:rPr lang="zh-CN" altLang="en-US" sz="1800" dirty="0"/>
              <a:t> 。</a:t>
            </a:r>
          </a:p>
          <a:p>
            <a:pPr marL="270000" lvl="2" indent="0">
              <a:buNone/>
            </a:pPr>
            <a:r>
              <a:rPr lang="en-US" altLang="zh-CN" sz="1800" dirty="0"/>
              <a:t>A. </a:t>
            </a:r>
            <a:r>
              <a:rPr lang="en-US" altLang="zh-CN" sz="1800" dirty="0" err="1"/>
              <a:t>db</a:t>
            </a:r>
            <a:r>
              <a:rPr lang="en-US" altLang="zh-CN" sz="1800" dirty="0"/>
              <a:t> 'ab’ 		B. </a:t>
            </a:r>
            <a:r>
              <a:rPr lang="en-US" altLang="zh-CN" sz="1800" dirty="0" err="1"/>
              <a:t>dw</a:t>
            </a:r>
            <a:r>
              <a:rPr lang="en-US" altLang="zh-CN" sz="1800" dirty="0"/>
              <a:t> 'ab' 	</a:t>
            </a:r>
          </a:p>
          <a:p>
            <a:pPr marL="270000" lvl="2" indent="0">
              <a:buNone/>
            </a:pPr>
            <a:r>
              <a:rPr lang="en-US" altLang="zh-CN" sz="1800" dirty="0"/>
              <a:t>C. </a:t>
            </a:r>
            <a:r>
              <a:rPr lang="en-US" altLang="zh-CN" sz="1800" dirty="0" err="1"/>
              <a:t>db</a:t>
            </a:r>
            <a:r>
              <a:rPr lang="en-US" altLang="zh-CN" sz="1800" dirty="0"/>
              <a:t> '</a:t>
            </a:r>
            <a:r>
              <a:rPr lang="en-US" altLang="zh-CN" sz="1800" dirty="0" err="1"/>
              <a:t>ba</a:t>
            </a:r>
            <a:r>
              <a:rPr lang="en-US" altLang="zh-CN" sz="1800" dirty="0"/>
              <a:t>’		D. </a:t>
            </a:r>
            <a:r>
              <a:rPr lang="en-US" altLang="zh-CN" sz="1800" dirty="0" err="1"/>
              <a:t>db</a:t>
            </a:r>
            <a:r>
              <a:rPr lang="en-US" altLang="zh-CN" sz="1800" dirty="0"/>
              <a:t> 0abH</a:t>
            </a:r>
          </a:p>
          <a:p>
            <a:pPr marL="270000" lvl="1" indent="-270000">
              <a:spcBef>
                <a:spcPts val="900"/>
              </a:spcBef>
            </a:pPr>
            <a:r>
              <a:rPr lang="zh-CN" altLang="en-US" sz="1800" dirty="0"/>
              <a:t>若有数据定义 </a:t>
            </a:r>
            <a:r>
              <a:rPr lang="en-US" altLang="zh-CN" sz="1800" dirty="0"/>
              <a:t>X1 DB 'AB' </a:t>
            </a:r>
            <a:r>
              <a:rPr lang="zh-CN" altLang="en-US" sz="1800" dirty="0"/>
              <a:t>，则从符号地址</a:t>
            </a:r>
            <a:r>
              <a:rPr lang="en-US" altLang="zh-CN" sz="1800" dirty="0"/>
              <a:t>X1</a:t>
            </a:r>
            <a:r>
              <a:rPr lang="zh-CN" altLang="en-US" sz="1800" dirty="0"/>
              <a:t>开始的一个</a:t>
            </a:r>
            <a:r>
              <a:rPr lang="zh-CN" altLang="en-US" sz="1800" dirty="0">
                <a:solidFill>
                  <a:srgbClr val="0070C0"/>
                </a:solidFill>
              </a:rPr>
              <a:t>字单元</a:t>
            </a:r>
            <a:r>
              <a:rPr lang="zh-CN" altLang="en-US" sz="1800" dirty="0"/>
              <a:t>中存放的是数据是</a:t>
            </a:r>
            <a:r>
              <a:rPr lang="en-US" altLang="zh-CN" sz="1800" dirty="0"/>
              <a:t>__________</a:t>
            </a:r>
            <a:r>
              <a:rPr lang="zh-CN" altLang="en-US" sz="1800" dirty="0"/>
              <a:t>。</a:t>
            </a:r>
          </a:p>
          <a:p>
            <a:pPr marL="270000" lvl="2" indent="0">
              <a:buNone/>
            </a:pPr>
            <a:r>
              <a:rPr lang="en-US" altLang="zh-CN" sz="1800" dirty="0"/>
              <a:t>A. 41H</a:t>
            </a:r>
            <a:r>
              <a:rPr lang="zh-CN" altLang="en-US" sz="1800" dirty="0"/>
              <a:t> </a:t>
            </a:r>
            <a:r>
              <a:rPr lang="en-US" altLang="zh-CN" sz="1800" dirty="0"/>
              <a:t>	B. 42H</a:t>
            </a:r>
            <a:r>
              <a:rPr lang="zh-CN" altLang="en-US" sz="1800" dirty="0"/>
              <a:t> </a:t>
            </a:r>
            <a:r>
              <a:rPr lang="en-US" altLang="zh-CN" sz="1800" dirty="0"/>
              <a:t>	C. 4142H	D. 4241H</a:t>
            </a:r>
          </a:p>
          <a:p>
            <a:pPr marL="270000" lvl="1" indent="-270000">
              <a:spcBef>
                <a:spcPts val="900"/>
              </a:spcBef>
            </a:pPr>
            <a:r>
              <a:rPr lang="zh-CN" altLang="en-US" sz="1800" dirty="0"/>
              <a:t>变量定义如下：</a:t>
            </a:r>
            <a:r>
              <a:rPr lang="en-US" altLang="zh-CN" sz="1800" dirty="0"/>
              <a:t>ABC </a:t>
            </a:r>
            <a:r>
              <a:rPr lang="en-US" altLang="zh-CN" sz="1800" dirty="0">
                <a:solidFill>
                  <a:srgbClr val="0070C0"/>
                </a:solidFill>
              </a:rPr>
              <a:t>DW</a:t>
            </a:r>
            <a:r>
              <a:rPr lang="en-US" altLang="zh-CN" sz="1800" dirty="0"/>
              <a:t> 10 DUP(1, 2, 3 DUP(10,0))</a:t>
            </a:r>
            <a:r>
              <a:rPr lang="zh-CN" altLang="en-US" sz="1800" dirty="0"/>
              <a:t>，上述伪指令汇编后，为变量</a:t>
            </a:r>
            <a:r>
              <a:rPr lang="en-US" altLang="zh-CN" sz="1800" dirty="0"/>
              <a:t>ABC</a:t>
            </a:r>
            <a:r>
              <a:rPr lang="zh-CN" altLang="en-US" sz="1800" dirty="0"/>
              <a:t>数据区分配的存储单元字节数</a:t>
            </a:r>
            <a:r>
              <a:rPr lang="en-US" altLang="zh-CN" sz="1800" dirty="0"/>
              <a:t>__________</a:t>
            </a:r>
            <a:r>
              <a:rPr lang="zh-CN" altLang="en-US" sz="1800" dirty="0"/>
              <a:t>。</a:t>
            </a:r>
          </a:p>
          <a:p>
            <a:pPr marL="270000" lvl="2" indent="0">
              <a:buNone/>
            </a:pPr>
            <a:r>
              <a:rPr lang="pt-BR" altLang="zh-CN" sz="1800" dirty="0"/>
              <a:t>A. 50H 	B. 0A0H 	C. 30 		D. 60</a:t>
            </a:r>
            <a:endParaRPr lang="en-US" altLang="zh-CN" sz="1800" dirty="0"/>
          </a:p>
          <a:p>
            <a:pPr marL="233172" lvl="2" indent="0">
              <a:buNone/>
            </a:pPr>
            <a:endParaRPr lang="zh-CN" altLang="en-US" sz="1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6EFA40-6D96-67A2-5A5A-8278881A40B9}"/>
              </a:ext>
            </a:extLst>
          </p:cNvPr>
          <p:cNvSpPr txBox="1"/>
          <p:nvPr/>
        </p:nvSpPr>
        <p:spPr>
          <a:xfrm>
            <a:off x="6969155" y="4820581"/>
            <a:ext cx="2671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5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3ABAB0-ED40-4224-2DB1-F49BEADD1611}"/>
              </a:ext>
            </a:extLst>
          </p:cNvPr>
          <p:cNvSpPr txBox="1"/>
          <p:nvPr/>
        </p:nvSpPr>
        <p:spPr>
          <a:xfrm>
            <a:off x="2150620" y="2120133"/>
            <a:ext cx="2671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5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9FC531-E421-26F7-1D01-1BD77C27DAA6}"/>
              </a:ext>
            </a:extLst>
          </p:cNvPr>
          <p:cNvSpPr txBox="1"/>
          <p:nvPr/>
        </p:nvSpPr>
        <p:spPr>
          <a:xfrm>
            <a:off x="3072050" y="3681899"/>
            <a:ext cx="2671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5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06A90C-F48E-FB05-EBE5-24F32222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华北电力大学控制与计算机工程学院 王红 制作</a:t>
            </a:r>
            <a:endParaRPr lang="en-US" dirty="0"/>
          </a:p>
        </p:txBody>
      </p:sp>
      <p:sp>
        <p:nvSpPr>
          <p:cNvPr id="7" name="灯片编号占位符 12">
            <a:extLst>
              <a:ext uri="{FF2B5EF4-FFF2-40B4-BE49-F238E27FC236}">
                <a16:creationId xmlns:a16="http://schemas.microsoft.com/office/drawing/2014/main" id="{2E1ABE84-9D63-E438-807C-B718B2C0A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79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B1A7C48-103E-9C80-EC99-7EF61419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第11章 标志寄存器</a:t>
            </a:r>
            <a:endParaRPr lang="zh-CN" altLang="en-US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48543"/>
              </p:ext>
            </p:extLst>
          </p:nvPr>
        </p:nvGraphicFramePr>
        <p:xfrm>
          <a:off x="855663" y="1700213"/>
          <a:ext cx="7677150" cy="3817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48291BD8-DE59-3E5D-7C08-FF53B6349F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CE99CF6C-EFCA-7C67-A687-EB088CD4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华北电力大学控制与计算机工程学院 王红 制作</a:t>
            </a:r>
          </a:p>
        </p:txBody>
      </p:sp>
    </p:spTree>
    <p:extLst>
      <p:ext uri="{BB962C8B-B14F-4D97-AF65-F5344CB8AC3E}">
        <p14:creationId xmlns:p14="http://schemas.microsoft.com/office/powerpoint/2010/main" val="19815741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EF0E6-3E88-4641-A629-AC3A09BE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根据单个标志的条件转移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27B4DB24-D7F4-4375-BD2E-445ADFA325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5663" y="1700212"/>
          <a:ext cx="7677150" cy="43210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59050">
                  <a:extLst>
                    <a:ext uri="{9D8B030D-6E8A-4147-A177-3AD203B41FA5}">
                      <a16:colId xmlns:a16="http://schemas.microsoft.com/office/drawing/2014/main" val="2493642786"/>
                    </a:ext>
                  </a:extLst>
                </a:gridCol>
                <a:gridCol w="2559050">
                  <a:extLst>
                    <a:ext uri="{9D8B030D-6E8A-4147-A177-3AD203B41FA5}">
                      <a16:colId xmlns:a16="http://schemas.microsoft.com/office/drawing/2014/main" val="1436781309"/>
                    </a:ext>
                  </a:extLst>
                </a:gridCol>
                <a:gridCol w="2559050">
                  <a:extLst>
                    <a:ext uri="{9D8B030D-6E8A-4147-A177-3AD203B41FA5}">
                      <a16:colId xmlns:a16="http://schemas.microsoft.com/office/drawing/2014/main" val="2102301017"/>
                    </a:ext>
                  </a:extLst>
                </a:gridCol>
              </a:tblGrid>
              <a:tr h="4250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指令功能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助记符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转移条件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06126"/>
                  </a:ext>
                </a:extLst>
              </a:tr>
              <a:tr h="389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有进位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借位时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JC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CF=1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930791"/>
                  </a:ext>
                </a:extLst>
              </a:tr>
              <a:tr h="389605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无进位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借位时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JNC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CF=0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650225"/>
                  </a:ext>
                </a:extLst>
              </a:tr>
              <a:tr h="389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结果为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0/</a:t>
                      </a:r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相等时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JZ/JE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ZF=1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2842762"/>
                  </a:ext>
                </a:extLst>
              </a:tr>
              <a:tr h="389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结果不为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0/</a:t>
                      </a:r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不相等时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JNZ/JNE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ZF=0</a:t>
                      </a:r>
                      <a:endParaRPr lang="zh-CN" altLang="en-US" sz="1600" b="1" dirty="0">
                        <a:solidFill>
                          <a:srgbClr val="008000"/>
                        </a:solidFill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058378"/>
                  </a:ext>
                </a:extLst>
              </a:tr>
              <a:tr h="389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结果为负时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JS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SF=1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17088384"/>
                  </a:ext>
                </a:extLst>
              </a:tr>
              <a:tr h="389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结果不为负时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JNS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SF=0</a:t>
                      </a:r>
                      <a:endParaRPr lang="zh-CN" altLang="en-US" sz="1600" b="1" dirty="0">
                        <a:solidFill>
                          <a:srgbClr val="008000"/>
                        </a:solidFill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731003"/>
                  </a:ext>
                </a:extLst>
              </a:tr>
              <a:tr h="389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结果溢出时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JO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OF=1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61635436"/>
                  </a:ext>
                </a:extLst>
              </a:tr>
              <a:tr h="389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结果不溢出时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JNO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OF=0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232439"/>
                  </a:ext>
                </a:extLst>
              </a:tr>
              <a:tr h="389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偶校验时转移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JP/JPE 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PF=1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8861213"/>
                  </a:ext>
                </a:extLst>
              </a:tr>
              <a:tr h="389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奇校验时转移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JNP/JPO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PF=0</a:t>
                      </a:r>
                      <a:endParaRPr lang="zh-CN" altLang="en-US" sz="1600" b="1" dirty="0">
                        <a:solidFill>
                          <a:srgbClr val="008000"/>
                        </a:solidFill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173229"/>
                  </a:ext>
                </a:extLst>
              </a:tr>
            </a:tbl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004473-99BD-4598-9765-17D7387EF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0B1FB7-B44B-EFAD-1E5A-28693ACC77C6}"/>
              </a:ext>
            </a:extLst>
          </p:cNvPr>
          <p:cNvSpPr txBox="1"/>
          <p:nvPr/>
        </p:nvSpPr>
        <p:spPr>
          <a:xfrm>
            <a:off x="7380312" y="2308810"/>
            <a:ext cx="7131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zh-CN" sz="20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CF</a:t>
            </a:r>
            <a:endParaRPr lang="zh-CN" altLang="en-US" dirty="0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C9C63C-8CCF-4450-FEA4-0235B2972C82}"/>
              </a:ext>
            </a:extLst>
          </p:cNvPr>
          <p:cNvSpPr txBox="1"/>
          <p:nvPr/>
        </p:nvSpPr>
        <p:spPr>
          <a:xfrm>
            <a:off x="7380312" y="3080787"/>
            <a:ext cx="7131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zh-CN" sz="20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ZF</a:t>
            </a:r>
            <a:endParaRPr lang="zh-CN" altLang="en-US" dirty="0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F43E4C-89E3-BC80-1985-BFC88253E335}"/>
              </a:ext>
            </a:extLst>
          </p:cNvPr>
          <p:cNvSpPr txBox="1"/>
          <p:nvPr/>
        </p:nvSpPr>
        <p:spPr>
          <a:xfrm>
            <a:off x="7380312" y="3852764"/>
            <a:ext cx="7131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zh-CN" sz="20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SF</a:t>
            </a:r>
            <a:endParaRPr lang="zh-CN" altLang="en-US" dirty="0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D70BD9-B46E-9C29-501C-EEA88A8EBA66}"/>
              </a:ext>
            </a:extLst>
          </p:cNvPr>
          <p:cNvSpPr txBox="1"/>
          <p:nvPr/>
        </p:nvSpPr>
        <p:spPr>
          <a:xfrm>
            <a:off x="7380312" y="4624741"/>
            <a:ext cx="7131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zh-CN" sz="20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OF</a:t>
            </a:r>
            <a:endParaRPr lang="zh-CN" altLang="en-US" dirty="0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CC15EB-D129-5424-8AEF-7360E191F8CE}"/>
              </a:ext>
            </a:extLst>
          </p:cNvPr>
          <p:cNvSpPr txBox="1"/>
          <p:nvPr/>
        </p:nvSpPr>
        <p:spPr>
          <a:xfrm>
            <a:off x="7380312" y="5396718"/>
            <a:ext cx="7131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zh-CN" sz="20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PF</a:t>
            </a:r>
            <a:endParaRPr lang="zh-CN" altLang="en-US" dirty="0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12">
            <a:extLst>
              <a:ext uri="{FF2B5EF4-FFF2-40B4-BE49-F238E27FC236}">
                <a16:creationId xmlns:a16="http://schemas.microsoft.com/office/drawing/2014/main" id="{DE0B0DD1-F773-46F9-0577-D5719296EB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27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EF0E6-3E88-4641-A629-AC3A09BE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无符号数</a:t>
            </a:r>
            <a:r>
              <a:rPr lang="zh-CN" altLang="en-US" dirty="0"/>
              <a:t>的条件转移 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</a:rPr>
              <a:t>A</a:t>
            </a:r>
            <a:r>
              <a:rPr lang="en-US" altLang="zh-CN" dirty="0">
                <a:latin typeface="Courier New" panose="02070309020205020404" pitchFamily="49" charset="0"/>
              </a:rPr>
              <a:t>bove &amp; 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</a:rPr>
              <a:t>B</a:t>
            </a:r>
            <a:r>
              <a:rPr lang="en-US" altLang="zh-CN" dirty="0">
                <a:latin typeface="Courier New" panose="02070309020205020404" pitchFamily="49" charset="0"/>
              </a:rPr>
              <a:t>elow</a:t>
            </a:r>
            <a:endParaRPr lang="zh-CN" altLang="en-US" dirty="0">
              <a:latin typeface="Courier New" panose="02070309020205020404" pitchFamily="49" charset="0"/>
            </a:endParaRP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27B4DB24-D7F4-4375-BD2E-445ADFA325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5663" y="1700212"/>
          <a:ext cx="7677152" cy="35207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92201">
                  <a:extLst>
                    <a:ext uri="{9D8B030D-6E8A-4147-A177-3AD203B41FA5}">
                      <a16:colId xmlns:a16="http://schemas.microsoft.com/office/drawing/2014/main" val="2493642786"/>
                    </a:ext>
                  </a:extLst>
                </a:gridCol>
                <a:gridCol w="1346375">
                  <a:extLst>
                    <a:ext uri="{9D8B030D-6E8A-4147-A177-3AD203B41FA5}">
                      <a16:colId xmlns:a16="http://schemas.microsoft.com/office/drawing/2014/main" val="1436781309"/>
                    </a:ext>
                  </a:extLst>
                </a:gridCol>
                <a:gridCol w="1919288">
                  <a:extLst>
                    <a:ext uri="{9D8B030D-6E8A-4147-A177-3AD203B41FA5}">
                      <a16:colId xmlns:a16="http://schemas.microsoft.com/office/drawing/2014/main" val="2102301017"/>
                    </a:ext>
                  </a:extLst>
                </a:gridCol>
                <a:gridCol w="1919288">
                  <a:extLst>
                    <a:ext uri="{9D8B030D-6E8A-4147-A177-3AD203B41FA5}">
                      <a16:colId xmlns:a16="http://schemas.microsoft.com/office/drawing/2014/main" val="2154064834"/>
                    </a:ext>
                  </a:extLst>
                </a:gridCol>
              </a:tblGrid>
              <a:tr h="4250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指令功能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助记符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转移条件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实例描述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06126"/>
                  </a:ext>
                </a:extLst>
              </a:tr>
              <a:tr h="389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Equal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JZ</a:t>
                      </a: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/</a:t>
                      </a: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JE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ZF=1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A=B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2762"/>
                  </a:ext>
                </a:extLst>
              </a:tr>
              <a:tr h="389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Not</a:t>
                      </a:r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Equal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JNZ</a:t>
                      </a: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/</a:t>
                      </a: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JNE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ZF=0</a:t>
                      </a:r>
                      <a:endParaRPr lang="zh-CN" altLang="en-US" sz="1600" b="1" dirty="0">
                        <a:solidFill>
                          <a:srgbClr val="008000"/>
                        </a:solidFill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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B</a:t>
                      </a:r>
                      <a:endParaRPr lang="zh-CN" altLang="en-US" sz="1600" b="1" dirty="0">
                        <a:solidFill>
                          <a:srgbClr val="008000"/>
                        </a:solidFill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1058378"/>
                  </a:ext>
                </a:extLst>
              </a:tr>
              <a:tr h="389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Above/Not Below and Equal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JA</a:t>
                      </a: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/</a:t>
                      </a: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JNBE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CF=0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A&gt;B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088384"/>
                  </a:ext>
                </a:extLst>
              </a:tr>
              <a:tr h="389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Above and Equal/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Not below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JAE</a:t>
                      </a: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/</a:t>
                      </a: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JNB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CF=0  OR  ZF=1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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B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731003"/>
                  </a:ext>
                </a:extLst>
              </a:tr>
              <a:tr h="389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Below/ Not Above and Equal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JB</a:t>
                      </a: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/</a:t>
                      </a: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JNAE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CF=1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A&lt;B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635436"/>
                  </a:ext>
                </a:extLst>
              </a:tr>
              <a:tr h="389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Below and Equal/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Not Above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JBE</a:t>
                      </a: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/</a:t>
                      </a: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JNA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CF=1  OR  ZF=1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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B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232439"/>
                  </a:ext>
                </a:extLst>
              </a:tr>
            </a:tbl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004473-99BD-4598-9765-17D7387EF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18B52F-8B93-4C77-8FFF-35963EC0E42B}"/>
              </a:ext>
            </a:extLst>
          </p:cNvPr>
          <p:cNvSpPr txBox="1"/>
          <p:nvPr/>
        </p:nvSpPr>
        <p:spPr>
          <a:xfrm>
            <a:off x="1763688" y="5351581"/>
            <a:ext cx="36724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is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bove</a:t>
            </a:r>
            <a:r>
              <a:rPr lang="zh-CN" alt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endParaRPr lang="en-US" altLang="zh-CN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is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a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bove or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e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qual to B </a:t>
            </a:r>
            <a:endParaRPr lang="zh-CN" alt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is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b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elow B</a:t>
            </a:r>
          </a:p>
        </p:txBody>
      </p:sp>
      <p:sp>
        <p:nvSpPr>
          <p:cNvPr id="4" name="灯片编号占位符 12">
            <a:extLst>
              <a:ext uri="{FF2B5EF4-FFF2-40B4-BE49-F238E27FC236}">
                <a16:creationId xmlns:a16="http://schemas.microsoft.com/office/drawing/2014/main" id="{5DDFAF2D-78C5-CB09-A12A-38F9957EB1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78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EF0E6-3E88-4641-A629-AC3A09BE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B258D3"/>
                </a:solidFill>
              </a:rPr>
              <a:t>有符号数</a:t>
            </a:r>
            <a:r>
              <a:rPr lang="zh-CN" altLang="en-US" dirty="0"/>
              <a:t>的条件转移 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</a:rPr>
              <a:t>G</a:t>
            </a:r>
            <a:r>
              <a:rPr lang="en-US" altLang="zh-CN" dirty="0">
                <a:latin typeface="Courier New" panose="02070309020205020404" pitchFamily="49" charset="0"/>
              </a:rPr>
              <a:t>reater &amp; 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楷体" panose="02010609060101010101" pitchFamily="49" charset="-122"/>
              </a:rPr>
              <a:t>L</a:t>
            </a:r>
            <a:r>
              <a:rPr lang="en-US" altLang="zh-CN" dirty="0">
                <a:latin typeface="Courier New" panose="02070309020205020404" pitchFamily="49" charset="0"/>
              </a:rPr>
              <a:t>ess</a:t>
            </a:r>
            <a:endParaRPr lang="zh-CN" altLang="en-US" dirty="0">
              <a:latin typeface="Courier New" panose="02070309020205020404" pitchFamily="49" charset="0"/>
            </a:endParaRP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27B4DB24-D7F4-4375-BD2E-445ADFA325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5663" y="1700212"/>
          <a:ext cx="7677152" cy="35207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92201">
                  <a:extLst>
                    <a:ext uri="{9D8B030D-6E8A-4147-A177-3AD203B41FA5}">
                      <a16:colId xmlns:a16="http://schemas.microsoft.com/office/drawing/2014/main" val="2493642786"/>
                    </a:ext>
                  </a:extLst>
                </a:gridCol>
                <a:gridCol w="1346375">
                  <a:extLst>
                    <a:ext uri="{9D8B030D-6E8A-4147-A177-3AD203B41FA5}">
                      <a16:colId xmlns:a16="http://schemas.microsoft.com/office/drawing/2014/main" val="1436781309"/>
                    </a:ext>
                  </a:extLst>
                </a:gridCol>
                <a:gridCol w="2254025">
                  <a:extLst>
                    <a:ext uri="{9D8B030D-6E8A-4147-A177-3AD203B41FA5}">
                      <a16:colId xmlns:a16="http://schemas.microsoft.com/office/drawing/2014/main" val="2102301017"/>
                    </a:ext>
                  </a:extLst>
                </a:gridCol>
                <a:gridCol w="1584551">
                  <a:extLst>
                    <a:ext uri="{9D8B030D-6E8A-4147-A177-3AD203B41FA5}">
                      <a16:colId xmlns:a16="http://schemas.microsoft.com/office/drawing/2014/main" val="2154064834"/>
                    </a:ext>
                  </a:extLst>
                </a:gridCol>
              </a:tblGrid>
              <a:tr h="4250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指令功能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助记符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转移条件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实例描述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06126"/>
                  </a:ext>
                </a:extLst>
              </a:tr>
              <a:tr h="389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Equal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JZ</a:t>
                      </a: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/</a:t>
                      </a: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JE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ZF=1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A=B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42762"/>
                  </a:ext>
                </a:extLst>
              </a:tr>
              <a:tr h="389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Not</a:t>
                      </a:r>
                      <a:r>
                        <a:rPr lang="zh-CN" altLang="en-US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Equal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JNZ</a:t>
                      </a: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/</a:t>
                      </a: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JNE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ZF=0</a:t>
                      </a:r>
                      <a:endParaRPr lang="zh-CN" altLang="en-US" sz="1600" b="1" dirty="0">
                        <a:solidFill>
                          <a:srgbClr val="008000"/>
                        </a:solidFill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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B</a:t>
                      </a:r>
                      <a:endParaRPr lang="zh-CN" altLang="en-US" sz="1600" b="1" dirty="0">
                        <a:solidFill>
                          <a:srgbClr val="008000"/>
                        </a:solidFill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1058378"/>
                  </a:ext>
                </a:extLst>
              </a:tr>
              <a:tr h="389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Greater/Not Less and Equal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JG</a:t>
                      </a: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/</a:t>
                      </a: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JNLE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SF=OF AND ZF=0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A&gt;B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088384"/>
                  </a:ext>
                </a:extLst>
              </a:tr>
              <a:tr h="389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Greater and Equal/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Not Less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JGE</a:t>
                      </a: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/</a:t>
                      </a: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JNL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SF=OF OR ZF=1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kumimoji="0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</a:t>
                      </a:r>
                      <a:r>
                        <a:rPr kumimoji="0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B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731003"/>
                  </a:ext>
                </a:extLst>
              </a:tr>
              <a:tr h="389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Less/ Not Greater and Equal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JL</a:t>
                      </a: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/</a:t>
                      </a: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JNGE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SF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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OF AND ZF=0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A&lt;B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635436"/>
                  </a:ext>
                </a:extLst>
              </a:tr>
              <a:tr h="389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Less and Equal/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Not Greater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JLE</a:t>
                      </a: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/</a:t>
                      </a:r>
                      <a:r>
                        <a:rPr kumimoji="1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JNG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SF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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OF OR ZF=1</a:t>
                      </a:r>
                      <a:endParaRPr lang="zh-CN" altLang="en-US" sz="1600" b="1" dirty="0"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A</a:t>
                      </a:r>
                      <a:r>
                        <a:rPr kumimoji="0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</a:t>
                      </a:r>
                      <a:r>
                        <a:rPr kumimoji="0" lang="en-US" altLang="zh-CN" sz="16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楷体" panose="02010609060101010101" pitchFamily="49" charset="-122"/>
                          <a:cs typeface="Courier New" panose="02070309020205020404" pitchFamily="49" charset="0"/>
                        </a:rPr>
                        <a:t>B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楷体" panose="02010609060101010101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232439"/>
                  </a:ext>
                </a:extLst>
              </a:tr>
            </a:tbl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004473-99BD-4598-9765-17D7387EF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8B39A5-FEA1-4131-BD40-03C5B7F49AF7}"/>
              </a:ext>
            </a:extLst>
          </p:cNvPr>
          <p:cNvSpPr txBox="1"/>
          <p:nvPr/>
        </p:nvSpPr>
        <p:spPr>
          <a:xfrm>
            <a:off x="1763688" y="5351581"/>
            <a:ext cx="60486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is greater than B</a:t>
            </a:r>
            <a:endParaRPr lang="en-US" altLang="zh-CN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is greater than or equal to B </a:t>
            </a:r>
            <a:endParaRPr lang="zh-CN" alt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is less than B</a:t>
            </a:r>
          </a:p>
        </p:txBody>
      </p:sp>
      <p:sp>
        <p:nvSpPr>
          <p:cNvPr id="5" name="灯片编号占位符 12">
            <a:extLst>
              <a:ext uri="{FF2B5EF4-FFF2-40B4-BE49-F238E27FC236}">
                <a16:creationId xmlns:a16="http://schemas.microsoft.com/office/drawing/2014/main" id="{4095C69D-09AC-10E9-7A80-72ECB51A3B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405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例  </a:t>
            </a:r>
            <a:r>
              <a:rPr lang="zh-CN" altLang="en-US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执行下面两个数的加法</a:t>
            </a:r>
          </a:p>
        </p:txBody>
      </p:sp>
      <p:sp>
        <p:nvSpPr>
          <p:cNvPr id="41" name="内容占位符 40">
            <a:extLst>
              <a:ext uri="{FF2B5EF4-FFF2-40B4-BE49-F238E27FC236}">
                <a16:creationId xmlns:a16="http://schemas.microsoft.com/office/drawing/2014/main" id="{7F9448EB-FB31-5D76-18F0-BF3C878C8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700808"/>
            <a:ext cx="2491804" cy="4392488"/>
          </a:xfrm>
        </p:spPr>
        <p:txBody>
          <a:bodyPr/>
          <a:lstStyle/>
          <a:p>
            <a:pPr marL="270000" lvl="1" indent="-270000">
              <a:spcBef>
                <a:spcPts val="900"/>
              </a:spcBef>
            </a:pPr>
            <a:r>
              <a:rPr lang="zh-CN" altLang="en-US" sz="1800" dirty="0"/>
              <a:t>执行完下列指令后，各标志寄存器的值</a:t>
            </a:r>
            <a:r>
              <a:rPr lang="en-US" altLang="zh-CN" sz="1800" dirty="0"/>
              <a:t>SF=________</a:t>
            </a:r>
            <a:r>
              <a:rPr lang="zh-CN" altLang="en-US" sz="1800" dirty="0"/>
              <a:t>、</a:t>
            </a:r>
            <a:r>
              <a:rPr lang="en-US" altLang="zh-CN" sz="1800" dirty="0"/>
              <a:t> ZF=________</a:t>
            </a:r>
            <a:r>
              <a:rPr lang="zh-CN" altLang="en-US" sz="1800" dirty="0"/>
              <a:t>、</a:t>
            </a:r>
            <a:r>
              <a:rPr lang="en-US" altLang="zh-CN" sz="1800" dirty="0"/>
              <a:t> CF=________</a:t>
            </a:r>
            <a:r>
              <a:rPr lang="zh-CN" altLang="en-US" sz="1800" dirty="0"/>
              <a:t>、</a:t>
            </a:r>
            <a:r>
              <a:rPr lang="en-US" altLang="zh-CN" sz="1800" dirty="0"/>
              <a:t> OF=________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270000" lvl="2" indent="0">
              <a:buNone/>
            </a:pPr>
            <a:endParaRPr lang="en-US" altLang="zh-CN" sz="1800" dirty="0"/>
          </a:p>
          <a:p>
            <a:pPr marL="270000" lvl="2" indent="0">
              <a:buNone/>
            </a:pPr>
            <a:r>
              <a:rPr lang="en-US" altLang="zh-CN" sz="1800" dirty="0"/>
              <a:t>MOV AX, 9F91H</a:t>
            </a:r>
          </a:p>
          <a:p>
            <a:pPr marL="270000" lvl="2" indent="0">
              <a:buNone/>
            </a:pPr>
            <a:r>
              <a:rPr lang="en-US" altLang="zh-CN" sz="1800" dirty="0"/>
              <a:t>ADD AX, 821BH</a:t>
            </a:r>
          </a:p>
          <a:p>
            <a:endParaRPr lang="zh-CN" altLang="en-US" sz="3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9DDC502-D1D0-42DF-8501-72000CBC136E}" type="slidenum">
              <a:rPr lang="zh-CN" alt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B1821E-4196-AC3B-9E2A-F5A3C3452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华北电力大学控制与计算机工程学院 王红 制作</a:t>
            </a:r>
            <a:endParaRPr lang="en-US" dirty="0"/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3203848" y="2240439"/>
            <a:ext cx="4265213" cy="69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8006" tIns="24003" rIns="48006" bIns="24003" anchor="ctr">
            <a:spAutoFit/>
          </a:bodyPr>
          <a:lstStyle>
            <a:lvl1pPr indent="187325" defTabSz="639763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800" b="1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b="1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b="1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b="1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b="1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b="1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b="1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b="1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b="1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100" dirty="0">
                <a:solidFill>
                  <a:srgbClr val="000000"/>
                </a:solidFill>
                <a:ea typeface="楷体_GB2312" pitchFamily="49" charset="-122"/>
              </a:rPr>
              <a:t>    1001 1111 1001 0001</a:t>
            </a:r>
            <a:endParaRPr lang="en-US" altLang="zh-CN" sz="2100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100" dirty="0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lang="en-US" altLang="zh-CN" sz="2100" u="sng" dirty="0">
                <a:solidFill>
                  <a:srgbClr val="000000"/>
                </a:solidFill>
                <a:ea typeface="楷体_GB2312" pitchFamily="49" charset="-122"/>
              </a:rPr>
              <a:t>+ 1000 0010 0001 1011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78594"/>
              </p:ext>
            </p:extLst>
          </p:nvPr>
        </p:nvGraphicFramePr>
        <p:xfrm>
          <a:off x="3308594" y="3777867"/>
          <a:ext cx="5400000" cy="70247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7500">
                  <a:extLst>
                    <a:ext uri="{9D8B030D-6E8A-4147-A177-3AD203B41FA5}">
                      <a16:colId xmlns:a16="http://schemas.microsoft.com/office/drawing/2014/main" val="458377013"/>
                    </a:ext>
                  </a:extLst>
                </a:gridCol>
                <a:gridCol w="337500">
                  <a:extLst>
                    <a:ext uri="{9D8B030D-6E8A-4147-A177-3AD203B41FA5}">
                      <a16:colId xmlns:a16="http://schemas.microsoft.com/office/drawing/2014/main" val="281313297"/>
                    </a:ext>
                  </a:extLst>
                </a:gridCol>
                <a:gridCol w="337500">
                  <a:extLst>
                    <a:ext uri="{9D8B030D-6E8A-4147-A177-3AD203B41FA5}">
                      <a16:colId xmlns:a16="http://schemas.microsoft.com/office/drawing/2014/main" val="2683027794"/>
                    </a:ext>
                  </a:extLst>
                </a:gridCol>
                <a:gridCol w="337500">
                  <a:extLst>
                    <a:ext uri="{9D8B030D-6E8A-4147-A177-3AD203B41FA5}">
                      <a16:colId xmlns:a16="http://schemas.microsoft.com/office/drawing/2014/main" val="3252442670"/>
                    </a:ext>
                  </a:extLst>
                </a:gridCol>
                <a:gridCol w="337500">
                  <a:extLst>
                    <a:ext uri="{9D8B030D-6E8A-4147-A177-3AD203B41FA5}">
                      <a16:colId xmlns:a16="http://schemas.microsoft.com/office/drawing/2014/main" val="4018070888"/>
                    </a:ext>
                  </a:extLst>
                </a:gridCol>
                <a:gridCol w="337500">
                  <a:extLst>
                    <a:ext uri="{9D8B030D-6E8A-4147-A177-3AD203B41FA5}">
                      <a16:colId xmlns:a16="http://schemas.microsoft.com/office/drawing/2014/main" val="1075453102"/>
                    </a:ext>
                  </a:extLst>
                </a:gridCol>
                <a:gridCol w="337500">
                  <a:extLst>
                    <a:ext uri="{9D8B030D-6E8A-4147-A177-3AD203B41FA5}">
                      <a16:colId xmlns:a16="http://schemas.microsoft.com/office/drawing/2014/main" val="3347481964"/>
                    </a:ext>
                  </a:extLst>
                </a:gridCol>
                <a:gridCol w="337500">
                  <a:extLst>
                    <a:ext uri="{9D8B030D-6E8A-4147-A177-3AD203B41FA5}">
                      <a16:colId xmlns:a16="http://schemas.microsoft.com/office/drawing/2014/main" val="3612872066"/>
                    </a:ext>
                  </a:extLst>
                </a:gridCol>
                <a:gridCol w="337500">
                  <a:extLst>
                    <a:ext uri="{9D8B030D-6E8A-4147-A177-3AD203B41FA5}">
                      <a16:colId xmlns:a16="http://schemas.microsoft.com/office/drawing/2014/main" val="702154549"/>
                    </a:ext>
                  </a:extLst>
                </a:gridCol>
                <a:gridCol w="337500">
                  <a:extLst>
                    <a:ext uri="{9D8B030D-6E8A-4147-A177-3AD203B41FA5}">
                      <a16:colId xmlns:a16="http://schemas.microsoft.com/office/drawing/2014/main" val="814616622"/>
                    </a:ext>
                  </a:extLst>
                </a:gridCol>
                <a:gridCol w="337500">
                  <a:extLst>
                    <a:ext uri="{9D8B030D-6E8A-4147-A177-3AD203B41FA5}">
                      <a16:colId xmlns:a16="http://schemas.microsoft.com/office/drawing/2014/main" val="797386743"/>
                    </a:ext>
                  </a:extLst>
                </a:gridCol>
                <a:gridCol w="337500">
                  <a:extLst>
                    <a:ext uri="{9D8B030D-6E8A-4147-A177-3AD203B41FA5}">
                      <a16:colId xmlns:a16="http://schemas.microsoft.com/office/drawing/2014/main" val="652295744"/>
                    </a:ext>
                  </a:extLst>
                </a:gridCol>
                <a:gridCol w="337500">
                  <a:extLst>
                    <a:ext uri="{9D8B030D-6E8A-4147-A177-3AD203B41FA5}">
                      <a16:colId xmlns:a16="http://schemas.microsoft.com/office/drawing/2014/main" val="657294228"/>
                    </a:ext>
                  </a:extLst>
                </a:gridCol>
                <a:gridCol w="337500">
                  <a:extLst>
                    <a:ext uri="{9D8B030D-6E8A-4147-A177-3AD203B41FA5}">
                      <a16:colId xmlns:a16="http://schemas.microsoft.com/office/drawing/2014/main" val="3098426478"/>
                    </a:ext>
                  </a:extLst>
                </a:gridCol>
                <a:gridCol w="337500">
                  <a:extLst>
                    <a:ext uri="{9D8B030D-6E8A-4147-A177-3AD203B41FA5}">
                      <a16:colId xmlns:a16="http://schemas.microsoft.com/office/drawing/2014/main" val="2320951311"/>
                    </a:ext>
                  </a:extLst>
                </a:gridCol>
                <a:gridCol w="337500">
                  <a:extLst>
                    <a:ext uri="{9D8B030D-6E8A-4147-A177-3AD203B41FA5}">
                      <a16:colId xmlns:a16="http://schemas.microsoft.com/office/drawing/2014/main" val="551308099"/>
                    </a:ext>
                  </a:extLst>
                </a:gridCol>
              </a:tblGrid>
              <a:tr h="3512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</a:t>
                      </a:r>
                      <a:endParaRPr lang="zh-CN" altLang="en-US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5" marR="68585" marT="34309" marB="343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14</a:t>
                      </a:r>
                      <a:endParaRPr lang="zh-CN" altLang="en-US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5" marR="68585" marT="34309" marB="343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13</a:t>
                      </a:r>
                      <a:endParaRPr lang="zh-CN" altLang="en-US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5" marR="68585" marT="34309" marB="343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</a:t>
                      </a:r>
                      <a:endParaRPr lang="zh-CN" altLang="en-US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5" marR="68585" marT="34309" marB="343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</a:t>
                      </a:r>
                      <a:endParaRPr lang="zh-CN" altLang="en-US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5" marR="68585" marT="34309" marB="343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  <a:endParaRPr lang="zh-CN" altLang="en-US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5" marR="68585" marT="34309" marB="343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zh-CN" altLang="en-US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5" marR="68585" marT="34309" marB="343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zh-CN" altLang="en-US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5" marR="68585" marT="34309" marB="343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zh-CN" altLang="en-US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5" marR="68585" marT="34309" marB="343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zh-CN" altLang="en-US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5" marR="68585" marT="34309" marB="343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zh-CN" altLang="en-US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5" marR="68585" marT="34309" marB="343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zh-CN" altLang="en-US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5" marR="68585" marT="34309" marB="343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zh-CN" altLang="en-US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5" marR="68585" marT="34309" marB="343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altLang="en-US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5" marR="68585" marT="34309" marB="343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altLang="en-US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5" marR="68585" marT="34309" marB="343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zh-CN" altLang="en-US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5" marR="68585" marT="34309" marB="34309" anchor="ctr"/>
                </a:tc>
                <a:extLst>
                  <a:ext uri="{0D108BD9-81ED-4DB2-BD59-A6C34878D82A}">
                    <a16:rowId xmlns:a16="http://schemas.microsoft.com/office/drawing/2014/main" val="2218669917"/>
                  </a:ext>
                </a:extLst>
              </a:tr>
              <a:tr h="351235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5" marR="68585" marT="34309" marB="3430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5" marR="68585" marT="34309" marB="3430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5" marR="68585" marT="34309" marB="3430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5" marR="68585" marT="34309" marB="3430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</a:t>
                      </a:r>
                      <a:endParaRPr lang="zh-CN" altLang="en-US" sz="1100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5" marR="68585" marT="34309" marB="343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DF</a:t>
                      </a:r>
                      <a:endParaRPr lang="zh-CN" altLang="en-US" sz="1100" b="1" dirty="0">
                        <a:solidFill>
                          <a:schemeClr val="accent4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5" marR="68585" marT="34309" marB="343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IF</a:t>
                      </a:r>
                      <a:endParaRPr lang="zh-CN" altLang="en-US" sz="11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5" marR="68585" marT="34309" marB="343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TF</a:t>
                      </a:r>
                      <a:endParaRPr lang="zh-CN" altLang="en-US" sz="11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5" marR="68585" marT="34309" marB="343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</a:t>
                      </a:r>
                      <a:endParaRPr lang="zh-CN" altLang="en-US" sz="1100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5" marR="68585" marT="34309" marB="343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</a:t>
                      </a:r>
                      <a:endParaRPr lang="zh-CN" altLang="en-US" sz="1100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5" marR="68585" marT="34309" marB="3430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5" marR="68585" marT="34309" marB="343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AF</a:t>
                      </a:r>
                      <a:endParaRPr lang="zh-CN" altLang="en-US" sz="1100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5" marR="68585" marT="34309" marB="3430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5" marR="68585" marT="34309" marB="343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</a:t>
                      </a:r>
                      <a:endParaRPr lang="zh-CN" altLang="en-US" sz="1100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5" marR="68585" marT="34309" marB="3430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dirty="0">
                        <a:solidFill>
                          <a:schemeClr val="tx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5" marR="68585" marT="34309" marB="343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</a:t>
                      </a:r>
                      <a:endParaRPr lang="zh-CN" altLang="en-US" sz="1100" b="1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5" marR="68585" marT="34309" marB="34309" anchor="ctr"/>
                </a:tc>
                <a:extLst>
                  <a:ext uri="{0D108BD9-81ED-4DB2-BD59-A6C34878D82A}">
                    <a16:rowId xmlns:a16="http://schemas.microsoft.com/office/drawing/2014/main" val="472198928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6067000" y="4181740"/>
            <a:ext cx="243000" cy="270272"/>
          </a:xfrm>
          <a:prstGeom prst="rect">
            <a:avLst/>
          </a:prstGeom>
          <a:solidFill>
            <a:srgbClr val="D3E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CN" altLang="en-US" sz="1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88133" y="4181740"/>
            <a:ext cx="243000" cy="270272"/>
          </a:xfrm>
          <a:prstGeom prst="rect">
            <a:avLst/>
          </a:prstGeom>
          <a:solidFill>
            <a:srgbClr val="D3E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CN" altLang="en-US" sz="1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00633" y="4174847"/>
            <a:ext cx="243000" cy="270272"/>
          </a:xfrm>
          <a:prstGeom prst="rect">
            <a:avLst/>
          </a:prstGeom>
          <a:solidFill>
            <a:srgbClr val="D3E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sz="1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17876" y="4174847"/>
            <a:ext cx="243000" cy="270272"/>
          </a:xfrm>
          <a:prstGeom prst="rect">
            <a:avLst/>
          </a:prstGeom>
          <a:solidFill>
            <a:srgbClr val="D3E0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sz="1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上弧形箭头 25"/>
          <p:cNvSpPr/>
          <p:nvPr/>
        </p:nvSpPr>
        <p:spPr>
          <a:xfrm flipH="1" flipV="1">
            <a:off x="3842201" y="3235591"/>
            <a:ext cx="345529" cy="129266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685556" y="3229236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endParaRPr lang="zh-CN" altLang="en-US" sz="105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下箭头 22"/>
          <p:cNvSpPr/>
          <p:nvPr/>
        </p:nvSpPr>
        <p:spPr>
          <a:xfrm flipV="1">
            <a:off x="4099927" y="3220790"/>
            <a:ext cx="121518" cy="1620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004126" y="3350651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</a:t>
            </a:r>
            <a:endParaRPr lang="zh-CN" altLang="en-US" sz="105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72654" y="2936842"/>
            <a:ext cx="5375810" cy="32423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ZF:</a:t>
            </a:r>
            <a:r>
              <a:rPr lang="zh-CN" altLang="en-US" sz="1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是否为</a:t>
            </a:r>
            <a:r>
              <a:rPr lang="en-US" altLang="zh-CN" sz="1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0</a:t>
            </a:r>
            <a:endParaRPr lang="zh-CN" altLang="en-US" sz="1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2" name="内容占位符 4"/>
          <p:cNvSpPr txBox="1">
            <a:spLocks/>
          </p:cNvSpPr>
          <p:nvPr/>
        </p:nvSpPr>
        <p:spPr>
          <a:xfrm>
            <a:off x="3308594" y="4649319"/>
            <a:ext cx="2430000" cy="51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96875" indent="-4572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lang="zh-CN" altLang="en-US" sz="2800" b="1" kern="1200" dirty="0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39775" indent="-3429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lang="zh-CN" altLang="en-US" sz="2400" b="1" kern="1200" dirty="0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96975" indent="-3429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lang="zh-CN" altLang="en-US" sz="2000" b="1" kern="1200" dirty="0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lang="zh-CN" altLang="en-US" b="1" kern="1200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lang="en-US" altLang="en-US" b="1" kern="1200" dirty="0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 eaLnBrk="1" fontAlgn="auto" hangingPunct="1">
              <a:lnSpc>
                <a:spcPct val="100000"/>
              </a:lnSpc>
              <a:spcAft>
                <a:spcPts val="0"/>
              </a:spcAft>
              <a:buClr>
                <a:srgbClr val="00B050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1200" dirty="0"/>
              <a:t>SF</a:t>
            </a:r>
            <a:r>
              <a:rPr lang="en-US" sz="1200" dirty="0"/>
              <a:t>：</a:t>
            </a:r>
            <a:r>
              <a:rPr sz="1200" dirty="0"/>
              <a:t>符号标志</a:t>
            </a:r>
            <a:r>
              <a:rPr lang="en-US" altLang="zh-CN" sz="1200" dirty="0"/>
              <a:t>(Sign Flag</a:t>
            </a:r>
            <a:r>
              <a:rPr lang="en-US" altLang="zh-CN" sz="1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216000" indent="-216000" eaLnBrk="1" fontAlgn="auto" hangingPunct="1">
              <a:lnSpc>
                <a:spcPct val="100000"/>
              </a:lnSpc>
              <a:spcAft>
                <a:spcPts val="0"/>
              </a:spcAft>
              <a:buClr>
                <a:srgbClr val="00B050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1200" dirty="0"/>
              <a:t>ZF</a:t>
            </a:r>
            <a:r>
              <a:rPr lang="zh-CN" altLang="en-US" sz="1200" dirty="0"/>
              <a:t>：零标志位</a:t>
            </a:r>
            <a:r>
              <a:rPr lang="en-US" altLang="zh-CN" sz="1200" dirty="0"/>
              <a:t>(Zero Flag)</a:t>
            </a:r>
            <a:endParaRPr lang="en-US" sz="12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内容占位符 12"/>
          <p:cNvSpPr txBox="1">
            <a:spLocks/>
          </p:cNvSpPr>
          <p:nvPr/>
        </p:nvSpPr>
        <p:spPr>
          <a:xfrm>
            <a:off x="5809619" y="4649319"/>
            <a:ext cx="2660351" cy="513000"/>
          </a:xfrm>
          <a:prstGeom prst="rect">
            <a:avLst/>
          </a:prstGeom>
        </p:spPr>
        <p:txBody>
          <a:bodyPr>
            <a:noAutofit/>
          </a:bodyPr>
          <a:lstStyle>
            <a:lvl1pPr marL="396875" indent="-4572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lang="zh-CN" altLang="en-US" sz="2800" b="1" kern="1200" dirty="0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39775" indent="-3429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lang="zh-CN" altLang="en-US" sz="2400" b="1" kern="1200" dirty="0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96975" indent="-3429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lang="zh-CN" altLang="en-US" sz="2000" b="1" kern="1200" dirty="0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lang="zh-CN" altLang="en-US" b="1" kern="1200" dirty="0">
                <a:solidFill>
                  <a:schemeClr val="bg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lang="en-US" altLang="en-US" b="1" kern="1200" dirty="0">
                <a:solidFill>
                  <a:srgbClr val="2626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 eaLnBrk="1" fontAlgn="auto" hangingPunct="1">
              <a:lnSpc>
                <a:spcPct val="100000"/>
              </a:lnSpc>
              <a:spcAft>
                <a:spcPts val="0"/>
              </a:spcAft>
              <a:buClr>
                <a:srgbClr val="00B050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1200" dirty="0"/>
              <a:t>CF</a:t>
            </a:r>
            <a:r>
              <a:rPr lang="en-US" altLang="en-US" sz="1200" dirty="0"/>
              <a:t>：</a:t>
            </a:r>
            <a:r>
              <a:rPr lang="zh-CN" altLang="en-US" sz="1200" dirty="0"/>
              <a:t>进位标志</a:t>
            </a:r>
            <a:r>
              <a:rPr lang="en-US" altLang="zh-CN" sz="1200" dirty="0"/>
              <a:t>(Carry Flag)</a:t>
            </a:r>
          </a:p>
          <a:p>
            <a:pPr marL="216000" indent="-216000" eaLnBrk="1" fontAlgn="auto" hangingPunct="1">
              <a:lnSpc>
                <a:spcPct val="100000"/>
              </a:lnSpc>
              <a:spcAft>
                <a:spcPts val="0"/>
              </a:spcAft>
              <a:buClr>
                <a:srgbClr val="00B050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en-US" altLang="zh-CN" sz="1200" dirty="0"/>
              <a:t>OF：</a:t>
            </a:r>
            <a:r>
              <a:rPr lang="zh-CN" altLang="en-US" sz="1200" dirty="0"/>
              <a:t>溢出标志</a:t>
            </a:r>
            <a:r>
              <a:rPr lang="en-US" altLang="zh-CN" sz="1200" dirty="0"/>
              <a:t>(Overflow Flag) </a:t>
            </a:r>
          </a:p>
        </p:txBody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7B0C5DCE-E5FB-6FB5-3151-4CD159A51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7997" y="2971951"/>
            <a:ext cx="161925" cy="33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8100" rIns="13500" bIns="8100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 dirty="0">
                <a:solidFill>
                  <a:schemeClr val="bg1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6" name="Rectangle 25">
            <a:extLst>
              <a:ext uri="{FF2B5EF4-FFF2-40B4-BE49-F238E27FC236}">
                <a16:creationId xmlns:a16="http://schemas.microsoft.com/office/drawing/2014/main" id="{973E4450-E143-9303-EA66-90D61EE1E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147" y="2971951"/>
            <a:ext cx="161925" cy="33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8100" rIns="13500" bIns="8100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>
                <a:solidFill>
                  <a:schemeClr val="bg1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51B2AB46-0740-E7E3-85B7-4C97D7F82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072" y="2971951"/>
            <a:ext cx="161925" cy="33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8100" rIns="13500" bIns="8100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 dirty="0">
                <a:solidFill>
                  <a:schemeClr val="bg1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4403612A-B549-CE32-8B67-6BC7AE60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222" y="2971951"/>
            <a:ext cx="161925" cy="33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8100" rIns="13500" bIns="8100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 dirty="0">
                <a:solidFill>
                  <a:schemeClr val="bg1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DF8104B2-B9DF-1418-345A-977D50FB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3476" y="2971951"/>
            <a:ext cx="161925" cy="33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8100" rIns="13500" bIns="8100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 dirty="0">
                <a:solidFill>
                  <a:schemeClr val="bg1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E1FD3D7E-1F47-C4D9-370A-0F4EF95D0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551" y="2971951"/>
            <a:ext cx="161925" cy="33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8100" rIns="13500" bIns="8100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 dirty="0">
                <a:solidFill>
                  <a:schemeClr val="bg1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8A595711-AC83-B6F6-F20D-E3C23D45D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436" y="2971951"/>
            <a:ext cx="161925" cy="33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8100" rIns="13500" bIns="8100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 dirty="0">
                <a:solidFill>
                  <a:schemeClr val="bg1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B18AE39C-A308-A4FA-001B-3D66FA458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511" y="2971951"/>
            <a:ext cx="161925" cy="33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8100" rIns="13500" bIns="8100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 dirty="0">
                <a:solidFill>
                  <a:schemeClr val="bg1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FC7DE7E5-A6D5-4926-66AA-C7C07979C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2661" y="2964655"/>
            <a:ext cx="161925" cy="33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8100" rIns="13500" bIns="8100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 dirty="0">
                <a:solidFill>
                  <a:schemeClr val="bg1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7565C017-731B-6C94-AC2B-6446C5A31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811" y="2964655"/>
            <a:ext cx="161925" cy="33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8100" rIns="13500" bIns="8100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 dirty="0">
                <a:solidFill>
                  <a:schemeClr val="bg1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6387D5B6-47D5-B411-075F-0F85D4944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736" y="2964655"/>
            <a:ext cx="161925" cy="33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8100" rIns="13500" bIns="8100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 dirty="0">
                <a:solidFill>
                  <a:schemeClr val="bg1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FAD0BFF6-49FF-0BBF-2C2B-D3BAB4A1A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886" y="2964655"/>
            <a:ext cx="161925" cy="33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8100" rIns="13500" bIns="8100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 dirty="0">
                <a:solidFill>
                  <a:schemeClr val="bg1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F2753589-36E7-9F3C-52BE-A32AA246C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141" y="2964655"/>
            <a:ext cx="161925" cy="33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8100" rIns="13500" bIns="8100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 dirty="0">
                <a:solidFill>
                  <a:schemeClr val="bg1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C03FBAF1-2C19-688B-A0AA-8B7877C42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216" y="2964655"/>
            <a:ext cx="161925" cy="33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8100" rIns="13500" bIns="8100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 dirty="0">
                <a:solidFill>
                  <a:schemeClr val="bg1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3437D266-36F3-E4CE-DE8D-AF26C84D4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101" y="2964655"/>
            <a:ext cx="161925" cy="33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8100" rIns="13500" bIns="8100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 dirty="0">
                <a:solidFill>
                  <a:schemeClr val="bg1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B9EF09D6-153F-0E5D-B12F-047F1DDF2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176" y="2964655"/>
            <a:ext cx="161925" cy="33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8100" rIns="13500" bIns="8100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 dirty="0">
                <a:solidFill>
                  <a:schemeClr val="bg1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A35E1A75-3DC5-2D7B-149A-B5D312555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135" y="2971951"/>
            <a:ext cx="161925" cy="33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00" tIns="8100" rIns="13500" bIns="8100">
            <a:spAutoFit/>
          </a:bodyPr>
          <a:lstStyle>
            <a:lvl1pPr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100" dirty="0">
                <a:solidFill>
                  <a:schemeClr val="bg1"/>
                </a:solidFill>
                <a:ea typeface="楷体_GB2312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5482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6" grpId="0" animBg="1"/>
      <p:bldP spid="27" grpId="0"/>
      <p:bldP spid="23" grpId="0" animBg="1"/>
      <p:bldP spid="29" grpId="0"/>
      <p:bldP spid="31" grpId="0" animBg="1"/>
      <p:bldP spid="5" grpId="0" autoUpdateAnimBg="0"/>
      <p:bldP spid="6" grpId="0" autoUpdateAnimBg="0"/>
      <p:bldP spid="8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4" grpId="0" autoUpdateAnimBg="0"/>
      <p:bldP spid="25" grpId="0" autoUpdateAnimBg="0"/>
      <p:bldP spid="30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14164D4E-14E0-B391-93A1-99621D20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 </a:t>
            </a:r>
            <a:r>
              <a:rPr lang="zh-CN" altLang="en-US" b="1" dirty="0"/>
              <a:t>基础知识</a:t>
            </a: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161897"/>
              </p:ext>
            </p:extLst>
          </p:nvPr>
        </p:nvGraphicFramePr>
        <p:xfrm>
          <a:off x="855663" y="1700213"/>
          <a:ext cx="7677150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3144E6-0A8C-38B1-F764-19DFEABE7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华北电力大学控制与计算机工程学院 王红 制作</a:t>
            </a:r>
          </a:p>
        </p:txBody>
      </p:sp>
      <p:sp>
        <p:nvSpPr>
          <p:cNvPr id="4" name="灯片编号占位符 12">
            <a:extLst>
              <a:ext uri="{FF2B5EF4-FFF2-40B4-BE49-F238E27FC236}">
                <a16:creationId xmlns:a16="http://schemas.microsoft.com/office/drawing/2014/main" id="{1B82B2F4-F14E-6243-BAE2-3FE0A4F3BD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703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B1A7C48-103E-9C80-EC99-7EF61419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第1</a:t>
            </a:r>
            <a:r>
              <a:rPr lang="en-US" altLang="zh-CN" dirty="0"/>
              <a:t>2</a:t>
            </a:r>
            <a:r>
              <a:rPr lang="zh-CN" altLang="zh-CN" dirty="0"/>
              <a:t>章 </a:t>
            </a:r>
            <a:r>
              <a:rPr lang="zh-CN" altLang="en-US" dirty="0"/>
              <a:t>中断</a:t>
            </a: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604159"/>
              </p:ext>
            </p:extLst>
          </p:nvPr>
        </p:nvGraphicFramePr>
        <p:xfrm>
          <a:off x="855663" y="1700213"/>
          <a:ext cx="7677150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48291BD8-DE59-3E5D-7C08-FF53B6349F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CE99CF6C-EFCA-7C67-A687-EB088CD4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华北电力大学控制与计算机工程学院 王红 制作</a:t>
            </a:r>
          </a:p>
        </p:txBody>
      </p:sp>
    </p:spTree>
    <p:extLst>
      <p:ext uri="{BB962C8B-B14F-4D97-AF65-F5344CB8AC3E}">
        <p14:creationId xmlns:p14="http://schemas.microsoft.com/office/powerpoint/2010/main" val="3322256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B1A7C48-103E-9C80-EC99-7EF61419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第1</a:t>
            </a:r>
            <a:r>
              <a:rPr lang="en-US" altLang="zh-CN" dirty="0"/>
              <a:t>3</a:t>
            </a:r>
            <a:r>
              <a:rPr lang="zh-CN" altLang="zh-CN" dirty="0"/>
              <a:t>章 端口</a:t>
            </a:r>
            <a:endParaRPr lang="zh-CN" altLang="en-US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870260"/>
              </p:ext>
            </p:extLst>
          </p:nvPr>
        </p:nvGraphicFramePr>
        <p:xfrm>
          <a:off x="855663" y="1700213"/>
          <a:ext cx="7677150" cy="3456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48291BD8-DE59-3E5D-7C08-FF53B6349F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CE99CF6C-EFCA-7C67-A687-EB088CD46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华北电力大学控制与计算机工程学院 王红 制作</a:t>
            </a:r>
          </a:p>
        </p:txBody>
      </p:sp>
    </p:spTree>
    <p:extLst>
      <p:ext uri="{BB962C8B-B14F-4D97-AF65-F5344CB8AC3E}">
        <p14:creationId xmlns:p14="http://schemas.microsoft.com/office/powerpoint/2010/main" val="340175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77B1C57-1DE9-ABFF-5FB1-5A669687B4F0}"/>
              </a:ext>
            </a:extLst>
          </p:cNvPr>
          <p:cNvSpPr/>
          <p:nvPr/>
        </p:nvSpPr>
        <p:spPr>
          <a:xfrm>
            <a:off x="2400037" y="1762772"/>
            <a:ext cx="602835" cy="1787741"/>
          </a:xfrm>
          <a:custGeom>
            <a:avLst/>
            <a:gdLst>
              <a:gd name="connsiteX0" fmla="*/ 9864 w 799976"/>
              <a:gd name="connsiteY0" fmla="*/ 1775534 h 2352582"/>
              <a:gd name="connsiteX1" fmla="*/ 799976 w 799976"/>
              <a:gd name="connsiteY1" fmla="*/ 0 h 2352582"/>
              <a:gd name="connsiteX2" fmla="*/ 799976 w 799976"/>
              <a:gd name="connsiteY2" fmla="*/ 1704512 h 2352582"/>
              <a:gd name="connsiteX3" fmla="*/ 986 w 799976"/>
              <a:gd name="connsiteY3" fmla="*/ 2352582 h 2352582"/>
              <a:gd name="connsiteX4" fmla="*/ 9864 w 799976"/>
              <a:gd name="connsiteY4" fmla="*/ 1775534 h 2352582"/>
              <a:gd name="connsiteX0" fmla="*/ 13668 w 803780"/>
              <a:gd name="connsiteY0" fmla="*/ 1775534 h 2383654"/>
              <a:gd name="connsiteX1" fmla="*/ 803780 w 803780"/>
              <a:gd name="connsiteY1" fmla="*/ 0 h 2383654"/>
              <a:gd name="connsiteX2" fmla="*/ 803780 w 803780"/>
              <a:gd name="connsiteY2" fmla="*/ 1704512 h 2383654"/>
              <a:gd name="connsiteX3" fmla="*/ 351 w 803780"/>
              <a:gd name="connsiteY3" fmla="*/ 2383654 h 2383654"/>
              <a:gd name="connsiteX4" fmla="*/ 13668 w 803780"/>
              <a:gd name="connsiteY4" fmla="*/ 1775534 h 2383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3780" h="2383654">
                <a:moveTo>
                  <a:pt x="13668" y="1775534"/>
                </a:moveTo>
                <a:lnTo>
                  <a:pt x="803780" y="0"/>
                </a:lnTo>
                <a:lnTo>
                  <a:pt x="803780" y="1704512"/>
                </a:lnTo>
                <a:cubicBezTo>
                  <a:pt x="537450" y="1920535"/>
                  <a:pt x="266681" y="2167631"/>
                  <a:pt x="351" y="2383654"/>
                </a:cubicBezTo>
                <a:cubicBezTo>
                  <a:pt x="-1129" y="2183907"/>
                  <a:pt x="1831" y="1953087"/>
                  <a:pt x="13668" y="1775534"/>
                </a:cubicBezTo>
                <a:close/>
              </a:path>
            </a:pathLst>
          </a:custGeom>
          <a:solidFill>
            <a:srgbClr val="2683C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4103152C-3026-658F-13E0-920B3C13C77E}"/>
              </a:ext>
            </a:extLst>
          </p:cNvPr>
          <p:cNvSpPr/>
          <p:nvPr/>
        </p:nvSpPr>
        <p:spPr>
          <a:xfrm>
            <a:off x="2391335" y="3084436"/>
            <a:ext cx="601550" cy="1496692"/>
          </a:xfrm>
          <a:custGeom>
            <a:avLst/>
            <a:gdLst>
              <a:gd name="connsiteX0" fmla="*/ 0 w 790113"/>
              <a:gd name="connsiteY0" fmla="*/ 683580 h 1660124"/>
              <a:gd name="connsiteX1" fmla="*/ 790113 w 790113"/>
              <a:gd name="connsiteY1" fmla="*/ 0 h 1660124"/>
              <a:gd name="connsiteX2" fmla="*/ 785674 w 790113"/>
              <a:gd name="connsiteY2" fmla="*/ 1660124 h 1660124"/>
              <a:gd name="connsiteX3" fmla="*/ 22194 w 790113"/>
              <a:gd name="connsiteY3" fmla="*/ 1247312 h 1660124"/>
              <a:gd name="connsiteX4" fmla="*/ 0 w 790113"/>
              <a:gd name="connsiteY4" fmla="*/ 683580 h 1660124"/>
              <a:gd name="connsiteX0" fmla="*/ 0 w 790113"/>
              <a:gd name="connsiteY0" fmla="*/ 683580 h 1660124"/>
              <a:gd name="connsiteX1" fmla="*/ 790113 w 790113"/>
              <a:gd name="connsiteY1" fmla="*/ 0 h 1660124"/>
              <a:gd name="connsiteX2" fmla="*/ 785674 w 790113"/>
              <a:gd name="connsiteY2" fmla="*/ 1660124 h 1660124"/>
              <a:gd name="connsiteX3" fmla="*/ 4439 w 790113"/>
              <a:gd name="connsiteY3" fmla="*/ 1269506 h 1660124"/>
              <a:gd name="connsiteX4" fmla="*/ 0 w 790113"/>
              <a:gd name="connsiteY4" fmla="*/ 683580 h 1660124"/>
              <a:gd name="connsiteX0" fmla="*/ 7659 w 797772"/>
              <a:gd name="connsiteY0" fmla="*/ 683580 h 1660124"/>
              <a:gd name="connsiteX1" fmla="*/ 797772 w 797772"/>
              <a:gd name="connsiteY1" fmla="*/ 0 h 1660124"/>
              <a:gd name="connsiteX2" fmla="*/ 793333 w 797772"/>
              <a:gd name="connsiteY2" fmla="*/ 1660124 h 1660124"/>
              <a:gd name="connsiteX3" fmla="*/ 144 w 797772"/>
              <a:gd name="connsiteY3" fmla="*/ 1055719 h 1660124"/>
              <a:gd name="connsiteX4" fmla="*/ 7659 w 797772"/>
              <a:gd name="connsiteY4" fmla="*/ 683580 h 1660124"/>
              <a:gd name="connsiteX0" fmla="*/ 0 w 802067"/>
              <a:gd name="connsiteY0" fmla="*/ 569229 h 1660124"/>
              <a:gd name="connsiteX1" fmla="*/ 802067 w 802067"/>
              <a:gd name="connsiteY1" fmla="*/ 0 h 1660124"/>
              <a:gd name="connsiteX2" fmla="*/ 797628 w 802067"/>
              <a:gd name="connsiteY2" fmla="*/ 1660124 h 1660124"/>
              <a:gd name="connsiteX3" fmla="*/ 4439 w 802067"/>
              <a:gd name="connsiteY3" fmla="*/ 1055719 h 1660124"/>
              <a:gd name="connsiteX4" fmla="*/ 0 w 802067"/>
              <a:gd name="connsiteY4" fmla="*/ 569229 h 166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067" h="1660124">
                <a:moveTo>
                  <a:pt x="0" y="569229"/>
                </a:moveTo>
                <a:lnTo>
                  <a:pt x="802067" y="0"/>
                </a:lnTo>
                <a:cubicBezTo>
                  <a:pt x="800587" y="553375"/>
                  <a:pt x="799108" y="1106749"/>
                  <a:pt x="797628" y="1660124"/>
                </a:cubicBezTo>
                <a:cubicBezTo>
                  <a:pt x="537216" y="1529918"/>
                  <a:pt x="264851" y="1185925"/>
                  <a:pt x="4439" y="1055719"/>
                </a:cubicBezTo>
                <a:cubicBezTo>
                  <a:pt x="2959" y="860410"/>
                  <a:pt x="1480" y="764538"/>
                  <a:pt x="0" y="569229"/>
                </a:cubicBezTo>
                <a:close/>
              </a:path>
            </a:pathLst>
          </a:custGeom>
          <a:solidFill>
            <a:srgbClr val="27B4D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3080CD6A-6BD3-CD36-9B05-87409D98198E}"/>
              </a:ext>
            </a:extLst>
          </p:cNvPr>
          <p:cNvSpPr/>
          <p:nvPr/>
        </p:nvSpPr>
        <p:spPr>
          <a:xfrm>
            <a:off x="2412360" y="4083174"/>
            <a:ext cx="564771" cy="1907608"/>
          </a:xfrm>
          <a:custGeom>
            <a:avLst/>
            <a:gdLst>
              <a:gd name="connsiteX0" fmla="*/ 5646 w 786881"/>
              <a:gd name="connsiteY0" fmla="*/ 0 h 2086253"/>
              <a:gd name="connsiteX1" fmla="*/ 773565 w 786881"/>
              <a:gd name="connsiteY1" fmla="*/ 386179 h 2086253"/>
              <a:gd name="connsiteX2" fmla="*/ 786881 w 786881"/>
              <a:gd name="connsiteY2" fmla="*/ 2086253 h 2086253"/>
              <a:gd name="connsiteX3" fmla="*/ 1208 w 786881"/>
              <a:gd name="connsiteY3" fmla="*/ 599243 h 2086253"/>
              <a:gd name="connsiteX4" fmla="*/ 5646 w 786881"/>
              <a:gd name="connsiteY4" fmla="*/ 0 h 2086253"/>
              <a:gd name="connsiteX0" fmla="*/ 5646 w 803446"/>
              <a:gd name="connsiteY0" fmla="*/ 0 h 2086253"/>
              <a:gd name="connsiteX1" fmla="*/ 803446 w 803446"/>
              <a:gd name="connsiteY1" fmla="*/ 611916 h 2086253"/>
              <a:gd name="connsiteX2" fmla="*/ 786881 w 803446"/>
              <a:gd name="connsiteY2" fmla="*/ 2086253 h 2086253"/>
              <a:gd name="connsiteX3" fmla="*/ 1208 w 803446"/>
              <a:gd name="connsiteY3" fmla="*/ 599243 h 2086253"/>
              <a:gd name="connsiteX4" fmla="*/ 5646 w 803446"/>
              <a:gd name="connsiteY4" fmla="*/ 0 h 2086253"/>
              <a:gd name="connsiteX0" fmla="*/ 5646 w 786881"/>
              <a:gd name="connsiteY0" fmla="*/ 0 h 2086253"/>
              <a:gd name="connsiteX1" fmla="*/ 743681 w 786881"/>
              <a:gd name="connsiteY1" fmla="*/ 520752 h 2086253"/>
              <a:gd name="connsiteX2" fmla="*/ 786881 w 786881"/>
              <a:gd name="connsiteY2" fmla="*/ 2086253 h 2086253"/>
              <a:gd name="connsiteX3" fmla="*/ 1208 w 786881"/>
              <a:gd name="connsiteY3" fmla="*/ 599243 h 2086253"/>
              <a:gd name="connsiteX4" fmla="*/ 5646 w 786881"/>
              <a:gd name="connsiteY4" fmla="*/ 0 h 2086253"/>
              <a:gd name="connsiteX0" fmla="*/ 5646 w 756998"/>
              <a:gd name="connsiteY0" fmla="*/ 0 h 1847492"/>
              <a:gd name="connsiteX1" fmla="*/ 743681 w 756998"/>
              <a:gd name="connsiteY1" fmla="*/ 520752 h 1847492"/>
              <a:gd name="connsiteX2" fmla="*/ 756998 w 756998"/>
              <a:gd name="connsiteY2" fmla="*/ 1847492 h 1847492"/>
              <a:gd name="connsiteX3" fmla="*/ 1208 w 756998"/>
              <a:gd name="connsiteY3" fmla="*/ 599243 h 1847492"/>
              <a:gd name="connsiteX4" fmla="*/ 5646 w 756998"/>
              <a:gd name="connsiteY4" fmla="*/ 0 h 1847492"/>
              <a:gd name="connsiteX0" fmla="*/ 1349 w 752701"/>
              <a:gd name="connsiteY0" fmla="*/ 0 h 1847492"/>
              <a:gd name="connsiteX1" fmla="*/ 739384 w 752701"/>
              <a:gd name="connsiteY1" fmla="*/ 520752 h 1847492"/>
              <a:gd name="connsiteX2" fmla="*/ 752701 w 752701"/>
              <a:gd name="connsiteY2" fmla="*/ 1847492 h 1847492"/>
              <a:gd name="connsiteX3" fmla="*/ 20818 w 752701"/>
              <a:gd name="connsiteY3" fmla="*/ 429940 h 1847492"/>
              <a:gd name="connsiteX4" fmla="*/ 1349 w 752701"/>
              <a:gd name="connsiteY4" fmla="*/ 0 h 1847492"/>
              <a:gd name="connsiteX0" fmla="*/ 1676 w 753028"/>
              <a:gd name="connsiteY0" fmla="*/ 0 h 1847492"/>
              <a:gd name="connsiteX1" fmla="*/ 739711 w 753028"/>
              <a:gd name="connsiteY1" fmla="*/ 520752 h 1847492"/>
              <a:gd name="connsiteX2" fmla="*/ 753028 w 753028"/>
              <a:gd name="connsiteY2" fmla="*/ 1847492 h 1847492"/>
              <a:gd name="connsiteX3" fmla="*/ 15170 w 753028"/>
              <a:gd name="connsiteY3" fmla="*/ 421258 h 1847492"/>
              <a:gd name="connsiteX4" fmla="*/ 1676 w 753028"/>
              <a:gd name="connsiteY4" fmla="*/ 0 h 184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3028" h="1847492">
                <a:moveTo>
                  <a:pt x="1676" y="0"/>
                </a:moveTo>
                <a:lnTo>
                  <a:pt x="739711" y="520752"/>
                </a:lnTo>
                <a:lnTo>
                  <a:pt x="753028" y="1847492"/>
                </a:lnTo>
                <a:lnTo>
                  <a:pt x="15170" y="421258"/>
                </a:lnTo>
                <a:cubicBezTo>
                  <a:pt x="13690" y="227429"/>
                  <a:pt x="-5721" y="211585"/>
                  <a:pt x="1676" y="0"/>
                </a:cubicBezTo>
                <a:close/>
              </a:path>
            </a:pathLst>
          </a:custGeom>
          <a:solidFill>
            <a:srgbClr val="42BA9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</a:p>
        </p:txBody>
      </p:sp>
      <p:sp>
        <p:nvSpPr>
          <p:cNvPr id="9" name="任意多边形: 形状 8">
            <a:hlinkClick r:id="" action="ppaction://noaction"/>
            <a:extLst>
              <a:ext uri="{FF2B5EF4-FFF2-40B4-BE49-F238E27FC236}">
                <a16:creationId xmlns:a16="http://schemas.microsoft.com/office/drawing/2014/main" id="{C7B1F72A-DE32-6550-5697-F4A52D351D8B}"/>
              </a:ext>
            </a:extLst>
          </p:cNvPr>
          <p:cNvSpPr/>
          <p:nvPr/>
        </p:nvSpPr>
        <p:spPr>
          <a:xfrm>
            <a:off x="1070864" y="3094268"/>
            <a:ext cx="1350000" cy="459000"/>
          </a:xfrm>
          <a:custGeom>
            <a:avLst/>
            <a:gdLst>
              <a:gd name="connsiteX0" fmla="*/ 0 w 1439911"/>
              <a:gd name="connsiteY0" fmla="*/ 0 h 863946"/>
              <a:gd name="connsiteX1" fmla="*/ 1439911 w 1439911"/>
              <a:gd name="connsiteY1" fmla="*/ 0 h 863946"/>
              <a:gd name="connsiteX2" fmla="*/ 1439911 w 1439911"/>
              <a:gd name="connsiteY2" fmla="*/ 863946 h 863946"/>
              <a:gd name="connsiteX3" fmla="*/ 0 w 1439911"/>
              <a:gd name="connsiteY3" fmla="*/ 863946 h 863946"/>
              <a:gd name="connsiteX4" fmla="*/ 0 w 1439911"/>
              <a:gd name="connsiteY4" fmla="*/ 0 h 86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911" h="863946">
                <a:moveTo>
                  <a:pt x="0" y="0"/>
                </a:moveTo>
                <a:lnTo>
                  <a:pt x="1439911" y="0"/>
                </a:lnTo>
                <a:lnTo>
                  <a:pt x="1439911" y="863946"/>
                </a:lnTo>
                <a:lnTo>
                  <a:pt x="0" y="863946"/>
                </a:lnTo>
                <a:lnTo>
                  <a:pt x="0" y="0"/>
                </a:lnTo>
                <a:close/>
              </a:path>
            </a:pathLst>
          </a:custGeom>
          <a:solidFill>
            <a:srgbClr val="2683C6">
              <a:alpha val="7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Aft>
                <a:spcPct val="35000"/>
              </a:spcAft>
            </a:pPr>
            <a:r>
              <a:rPr lang="zh-CN" altLang="en-US" sz="12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数据传送指令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: 形状 9">
            <a:hlinkClick r:id="" action="ppaction://noaction"/>
            <a:extLst>
              <a:ext uri="{FF2B5EF4-FFF2-40B4-BE49-F238E27FC236}">
                <a16:creationId xmlns:a16="http://schemas.microsoft.com/office/drawing/2014/main" id="{97379E13-AC45-47A9-AC11-ADE971604C1F}"/>
              </a:ext>
            </a:extLst>
          </p:cNvPr>
          <p:cNvSpPr/>
          <p:nvPr/>
        </p:nvSpPr>
        <p:spPr>
          <a:xfrm>
            <a:off x="1070864" y="3587053"/>
            <a:ext cx="1350000" cy="459000"/>
          </a:xfrm>
          <a:custGeom>
            <a:avLst/>
            <a:gdLst>
              <a:gd name="connsiteX0" fmla="*/ 0 w 1439911"/>
              <a:gd name="connsiteY0" fmla="*/ 0 h 863946"/>
              <a:gd name="connsiteX1" fmla="*/ 1439911 w 1439911"/>
              <a:gd name="connsiteY1" fmla="*/ 0 h 863946"/>
              <a:gd name="connsiteX2" fmla="*/ 1439911 w 1439911"/>
              <a:gd name="connsiteY2" fmla="*/ 863946 h 863946"/>
              <a:gd name="connsiteX3" fmla="*/ 0 w 1439911"/>
              <a:gd name="connsiteY3" fmla="*/ 863946 h 863946"/>
              <a:gd name="connsiteX4" fmla="*/ 0 w 1439911"/>
              <a:gd name="connsiteY4" fmla="*/ 0 h 86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911" h="863946">
                <a:moveTo>
                  <a:pt x="0" y="0"/>
                </a:moveTo>
                <a:lnTo>
                  <a:pt x="1439911" y="0"/>
                </a:lnTo>
                <a:lnTo>
                  <a:pt x="1439911" y="863946"/>
                </a:lnTo>
                <a:lnTo>
                  <a:pt x="0" y="863946"/>
                </a:lnTo>
                <a:lnTo>
                  <a:pt x="0" y="0"/>
                </a:lnTo>
                <a:close/>
              </a:path>
            </a:pathLst>
          </a:custGeom>
          <a:solidFill>
            <a:srgbClr val="27B4D1">
              <a:alpha val="7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Aft>
                <a:spcPct val="35000"/>
              </a:spcAft>
            </a:pPr>
            <a:r>
              <a:rPr lang="zh-CN" altLang="en-US" sz="12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算术运算指令</a:t>
            </a:r>
          </a:p>
        </p:txBody>
      </p:sp>
      <p:sp>
        <p:nvSpPr>
          <p:cNvPr id="11" name="任意多边形: 形状 10">
            <a:hlinkClick r:id="" action="ppaction://noaction"/>
            <a:extLst>
              <a:ext uri="{FF2B5EF4-FFF2-40B4-BE49-F238E27FC236}">
                <a16:creationId xmlns:a16="http://schemas.microsoft.com/office/drawing/2014/main" id="{1AA43304-AD34-6E33-B88C-32BD2DB6E66D}"/>
              </a:ext>
            </a:extLst>
          </p:cNvPr>
          <p:cNvSpPr/>
          <p:nvPr/>
        </p:nvSpPr>
        <p:spPr>
          <a:xfrm>
            <a:off x="1070864" y="4079839"/>
            <a:ext cx="1350000" cy="459000"/>
          </a:xfrm>
          <a:custGeom>
            <a:avLst/>
            <a:gdLst>
              <a:gd name="connsiteX0" fmla="*/ 0 w 1439911"/>
              <a:gd name="connsiteY0" fmla="*/ 0 h 863946"/>
              <a:gd name="connsiteX1" fmla="*/ 1439911 w 1439911"/>
              <a:gd name="connsiteY1" fmla="*/ 0 h 863946"/>
              <a:gd name="connsiteX2" fmla="*/ 1439911 w 1439911"/>
              <a:gd name="connsiteY2" fmla="*/ 863946 h 863946"/>
              <a:gd name="connsiteX3" fmla="*/ 0 w 1439911"/>
              <a:gd name="connsiteY3" fmla="*/ 863946 h 863946"/>
              <a:gd name="connsiteX4" fmla="*/ 0 w 1439911"/>
              <a:gd name="connsiteY4" fmla="*/ 0 h 86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911" h="863946">
                <a:moveTo>
                  <a:pt x="0" y="0"/>
                </a:moveTo>
                <a:lnTo>
                  <a:pt x="1439911" y="0"/>
                </a:lnTo>
                <a:lnTo>
                  <a:pt x="1439911" y="863946"/>
                </a:lnTo>
                <a:lnTo>
                  <a:pt x="0" y="863946"/>
                </a:lnTo>
                <a:lnTo>
                  <a:pt x="0" y="0"/>
                </a:lnTo>
                <a:close/>
              </a:path>
            </a:pathLst>
          </a:custGeom>
          <a:solidFill>
            <a:srgbClr val="42BA97">
              <a:alpha val="7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Aft>
                <a:spcPct val="35000"/>
              </a:spcAft>
            </a:pPr>
            <a:r>
              <a:rPr lang="zh-CN" altLang="en-US" sz="1200" b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逻辑运算指令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7D3BC51B-8E51-7D90-062E-76BF9BF07C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8777957"/>
              </p:ext>
            </p:extLst>
          </p:nvPr>
        </p:nvGraphicFramePr>
        <p:xfrm>
          <a:off x="2994358" y="1781148"/>
          <a:ext cx="5400000" cy="126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内容占位符 8">
            <a:extLst>
              <a:ext uri="{FF2B5EF4-FFF2-40B4-BE49-F238E27FC236}">
                <a16:creationId xmlns:a16="http://schemas.microsoft.com/office/drawing/2014/main" id="{C81E8429-A4BC-91F4-4F92-786270926E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24996"/>
              </p:ext>
            </p:extLst>
          </p:nvPr>
        </p:nvGraphicFramePr>
        <p:xfrm>
          <a:off x="2994358" y="3096144"/>
          <a:ext cx="5400000" cy="1484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7" name="任意多边形: 形状 26">
            <a:hlinkClick r:id="" action="ppaction://noaction"/>
            <a:extLst>
              <a:ext uri="{FF2B5EF4-FFF2-40B4-BE49-F238E27FC236}">
                <a16:creationId xmlns:a16="http://schemas.microsoft.com/office/drawing/2014/main" id="{E547183A-F1B6-BC86-0FE7-613F775E1947}"/>
              </a:ext>
            </a:extLst>
          </p:cNvPr>
          <p:cNvSpPr/>
          <p:nvPr/>
        </p:nvSpPr>
        <p:spPr>
          <a:xfrm>
            <a:off x="2996388" y="4639690"/>
            <a:ext cx="1220801" cy="302400"/>
          </a:xfrm>
          <a:custGeom>
            <a:avLst/>
            <a:gdLst>
              <a:gd name="connsiteX0" fmla="*/ 0 w 1627734"/>
              <a:gd name="connsiteY0" fmla="*/ 0 h 403200"/>
              <a:gd name="connsiteX1" fmla="*/ 1627734 w 1627734"/>
              <a:gd name="connsiteY1" fmla="*/ 0 h 403200"/>
              <a:gd name="connsiteX2" fmla="*/ 1627734 w 1627734"/>
              <a:gd name="connsiteY2" fmla="*/ 403200 h 403200"/>
              <a:gd name="connsiteX3" fmla="*/ 0 w 1627734"/>
              <a:gd name="connsiteY3" fmla="*/ 403200 h 403200"/>
              <a:gd name="connsiteX4" fmla="*/ 0 w 1627734"/>
              <a:gd name="connsiteY4" fmla="*/ 0 h 4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734" h="403200">
                <a:moveTo>
                  <a:pt x="0" y="0"/>
                </a:moveTo>
                <a:lnTo>
                  <a:pt x="1627734" y="0"/>
                </a:lnTo>
                <a:lnTo>
                  <a:pt x="1627734" y="403200"/>
                </a:lnTo>
                <a:lnTo>
                  <a:pt x="0" y="403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36576" rIns="64008" bIns="36576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Aft>
                <a:spcPct val="35000"/>
              </a:spcAft>
            </a:pPr>
            <a:r>
              <a:rPr lang="zh-CN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逻辑运算指令</a:t>
            </a: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91A2A5C3-C14D-DAC9-80EF-3FCCA22B7A42}"/>
              </a:ext>
            </a:extLst>
          </p:cNvPr>
          <p:cNvSpPr/>
          <p:nvPr/>
        </p:nvSpPr>
        <p:spPr>
          <a:xfrm>
            <a:off x="2996388" y="4942090"/>
            <a:ext cx="1220801" cy="1044000"/>
          </a:xfrm>
          <a:custGeom>
            <a:avLst/>
            <a:gdLst>
              <a:gd name="connsiteX0" fmla="*/ 0 w 1627734"/>
              <a:gd name="connsiteY0" fmla="*/ 0 h 1268189"/>
              <a:gd name="connsiteX1" fmla="*/ 1627734 w 1627734"/>
              <a:gd name="connsiteY1" fmla="*/ 0 h 1268189"/>
              <a:gd name="connsiteX2" fmla="*/ 1627734 w 1627734"/>
              <a:gd name="connsiteY2" fmla="*/ 1268189 h 1268189"/>
              <a:gd name="connsiteX3" fmla="*/ 0 w 1627734"/>
              <a:gd name="connsiteY3" fmla="*/ 1268189 h 1268189"/>
              <a:gd name="connsiteX4" fmla="*/ 0 w 1627734"/>
              <a:gd name="connsiteY4" fmla="*/ 0 h 126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734" h="1268189">
                <a:moveTo>
                  <a:pt x="0" y="0"/>
                </a:moveTo>
                <a:lnTo>
                  <a:pt x="1627734" y="0"/>
                </a:lnTo>
                <a:lnTo>
                  <a:pt x="1627734" y="1268189"/>
                </a:lnTo>
                <a:lnTo>
                  <a:pt x="0" y="12681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5" tIns="36005" rIns="48006" bIns="54007" numCol="1" spcCol="1270" anchor="t" anchorCtr="0">
            <a:noAutofit/>
          </a:bodyPr>
          <a:lstStyle/>
          <a:p>
            <a:pPr marL="86400" lvl="1" indent="-42863" defTabSz="166688">
              <a:spcAft>
                <a:spcPts val="45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AND DST, SRC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86400" lvl="1" indent="-42863" defTabSz="166688">
              <a:spcAft>
                <a:spcPts val="45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OR DST, SRC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86400" lvl="1" indent="-42863" defTabSz="166688">
              <a:spcAft>
                <a:spcPts val="45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XOR DST, SRC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86400" lvl="1" indent="-42863" defTabSz="166688">
              <a:spcAft>
                <a:spcPts val="45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NOT DST</a:t>
            </a:r>
            <a:endParaRPr lang="zh-CN" alt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86400" lvl="1" indent="-42863" defTabSz="166688">
              <a:spcAft>
                <a:spcPts val="450"/>
              </a:spcAft>
              <a:defRPr/>
            </a:pPr>
            <a:r>
              <a:rPr lang="en-US" sz="9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TEST DST, SRC</a:t>
            </a:r>
            <a:endParaRPr lang="zh-CN" altLang="en-US" sz="900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9" name="任意多边形: 形状 28">
            <a:hlinkClick r:id="" action="ppaction://noaction"/>
            <a:extLst>
              <a:ext uri="{FF2B5EF4-FFF2-40B4-BE49-F238E27FC236}">
                <a16:creationId xmlns:a16="http://schemas.microsoft.com/office/drawing/2014/main" id="{03987653-4DF5-CBF0-1D8F-10AA69DC401C}"/>
              </a:ext>
            </a:extLst>
          </p:cNvPr>
          <p:cNvSpPr/>
          <p:nvPr/>
        </p:nvSpPr>
        <p:spPr>
          <a:xfrm>
            <a:off x="4388101" y="4639690"/>
            <a:ext cx="1220801" cy="302400"/>
          </a:xfrm>
          <a:custGeom>
            <a:avLst/>
            <a:gdLst>
              <a:gd name="connsiteX0" fmla="*/ 0 w 1627734"/>
              <a:gd name="connsiteY0" fmla="*/ 0 h 403200"/>
              <a:gd name="connsiteX1" fmla="*/ 1627734 w 1627734"/>
              <a:gd name="connsiteY1" fmla="*/ 0 h 403200"/>
              <a:gd name="connsiteX2" fmla="*/ 1627734 w 1627734"/>
              <a:gd name="connsiteY2" fmla="*/ 403200 h 403200"/>
              <a:gd name="connsiteX3" fmla="*/ 0 w 1627734"/>
              <a:gd name="connsiteY3" fmla="*/ 403200 h 403200"/>
              <a:gd name="connsiteX4" fmla="*/ 0 w 1627734"/>
              <a:gd name="connsiteY4" fmla="*/ 0 h 4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734" h="403200">
                <a:moveTo>
                  <a:pt x="0" y="0"/>
                </a:moveTo>
                <a:lnTo>
                  <a:pt x="1627734" y="0"/>
                </a:lnTo>
                <a:lnTo>
                  <a:pt x="1627734" y="403200"/>
                </a:lnTo>
                <a:lnTo>
                  <a:pt x="0" y="4032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3">
              <a:hueOff val="-411354"/>
              <a:satOff val="-7224"/>
              <a:lumOff val="-131"/>
              <a:alphaOff val="0"/>
            </a:schemeClr>
          </a:lnRef>
          <a:fillRef idx="1">
            <a:schemeClr val="accent3">
              <a:hueOff val="-411354"/>
              <a:satOff val="-7224"/>
              <a:lumOff val="-131"/>
              <a:alphaOff val="0"/>
            </a:schemeClr>
          </a:fillRef>
          <a:effectRef idx="0">
            <a:schemeClr val="accent3">
              <a:hueOff val="-411354"/>
              <a:satOff val="-7224"/>
              <a:lumOff val="-1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36576" rIns="64008" bIns="36576" numCol="1" spcCol="1270" anchor="ctr" anchorCtr="0">
            <a:noAutofit/>
          </a:bodyPr>
          <a:lstStyle/>
          <a:p>
            <a:pPr algn="ctr" defTabSz="400050">
              <a:lnSpc>
                <a:spcPct val="90000"/>
              </a:lnSpc>
              <a:spcAft>
                <a:spcPct val="35000"/>
              </a:spcAft>
            </a:pPr>
            <a:r>
              <a:rPr lang="zh-CN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位测试指令</a:t>
            </a:r>
          </a:p>
        </p:txBody>
      </p:sp>
      <p:sp>
        <p:nvSpPr>
          <p:cNvPr id="30" name="任意多边形: 形状 29">
            <a:hlinkClick r:id="" action="ppaction://noaction"/>
            <a:extLst>
              <a:ext uri="{FF2B5EF4-FFF2-40B4-BE49-F238E27FC236}">
                <a16:creationId xmlns:a16="http://schemas.microsoft.com/office/drawing/2014/main" id="{D5C8676A-4729-13AD-89D0-86BADD6B56EA}"/>
              </a:ext>
            </a:extLst>
          </p:cNvPr>
          <p:cNvSpPr/>
          <p:nvPr/>
        </p:nvSpPr>
        <p:spPr>
          <a:xfrm>
            <a:off x="4388101" y="4942090"/>
            <a:ext cx="1220801" cy="1044000"/>
          </a:xfrm>
          <a:custGeom>
            <a:avLst/>
            <a:gdLst>
              <a:gd name="connsiteX0" fmla="*/ 0 w 1627734"/>
              <a:gd name="connsiteY0" fmla="*/ 0 h 1268189"/>
              <a:gd name="connsiteX1" fmla="*/ 1627734 w 1627734"/>
              <a:gd name="connsiteY1" fmla="*/ 0 h 1268189"/>
              <a:gd name="connsiteX2" fmla="*/ 1627734 w 1627734"/>
              <a:gd name="connsiteY2" fmla="*/ 1268189 h 1268189"/>
              <a:gd name="connsiteX3" fmla="*/ 0 w 1627734"/>
              <a:gd name="connsiteY3" fmla="*/ 1268189 h 1268189"/>
              <a:gd name="connsiteX4" fmla="*/ 0 w 1627734"/>
              <a:gd name="connsiteY4" fmla="*/ 0 h 126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734" h="1268189">
                <a:moveTo>
                  <a:pt x="0" y="0"/>
                </a:moveTo>
                <a:lnTo>
                  <a:pt x="1627734" y="0"/>
                </a:lnTo>
                <a:lnTo>
                  <a:pt x="1627734" y="1268189"/>
                </a:lnTo>
                <a:lnTo>
                  <a:pt x="0" y="1268189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alpha val="90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3">
              <a:tint val="40000"/>
              <a:alpha val="90000"/>
              <a:hueOff val="-581779"/>
              <a:satOff val="-7077"/>
              <a:lumOff val="-481"/>
              <a:alphaOff val="0"/>
            </a:schemeClr>
          </a:lnRef>
          <a:fillRef idx="1">
            <a:schemeClr val="accent3">
              <a:tint val="40000"/>
              <a:alpha val="90000"/>
              <a:hueOff val="-581779"/>
              <a:satOff val="-7077"/>
              <a:lumOff val="-481"/>
              <a:alphaOff val="0"/>
            </a:schemeClr>
          </a:fillRef>
          <a:effectRef idx="0">
            <a:schemeClr val="accent3">
              <a:tint val="40000"/>
              <a:alpha val="90000"/>
              <a:hueOff val="-581779"/>
              <a:satOff val="-7077"/>
              <a:lumOff val="-481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5" tIns="36005" rIns="48006" bIns="54007" numCol="1" spcCol="1270" anchor="t" anchorCtr="0">
            <a:noAutofit/>
          </a:bodyPr>
          <a:lstStyle/>
          <a:p>
            <a:pPr marL="86400" lvl="1" indent="-42863" defTabSz="166688">
              <a:spcAft>
                <a:spcPts val="450"/>
              </a:spcAft>
            </a:pPr>
            <a:r>
              <a:rPr lang="en-US" sz="9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BT  DST, SRC</a:t>
            </a:r>
            <a:endParaRPr lang="zh-CN" altLang="en-US" sz="900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86400" lvl="1" indent="-42863" defTabSz="166688">
              <a:spcAft>
                <a:spcPts val="450"/>
              </a:spcAft>
            </a:pPr>
            <a:r>
              <a:rPr lang="en-US" sz="9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BTS DST, SRC</a:t>
            </a:r>
            <a:endParaRPr lang="zh-CN" altLang="en-US" sz="900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86400" lvl="1" indent="-42863" defTabSz="166688">
              <a:spcAft>
                <a:spcPts val="450"/>
              </a:spcAft>
            </a:pPr>
            <a:r>
              <a:rPr lang="en-US" sz="9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BTR DST, SRC</a:t>
            </a:r>
            <a:endParaRPr lang="zh-CN" altLang="en-US" sz="900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86400" lvl="1" indent="-42863" defTabSz="166688">
              <a:spcAft>
                <a:spcPts val="450"/>
              </a:spcAft>
            </a:pPr>
            <a:r>
              <a:rPr lang="en-US" sz="9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BTC DST, SRC</a:t>
            </a:r>
            <a:endParaRPr lang="zh-CN" altLang="en-US" sz="900" b="1" dirty="0">
              <a:solidFill>
                <a:schemeClr val="bg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31" name="任意多边形: 形状 30">
            <a:hlinkClick r:id="" action="ppaction://noaction"/>
            <a:extLst>
              <a:ext uri="{FF2B5EF4-FFF2-40B4-BE49-F238E27FC236}">
                <a16:creationId xmlns:a16="http://schemas.microsoft.com/office/drawing/2014/main" id="{F05D84ED-21CB-BDE1-8A99-F67FD0DF3EBC}"/>
              </a:ext>
            </a:extLst>
          </p:cNvPr>
          <p:cNvSpPr/>
          <p:nvPr/>
        </p:nvSpPr>
        <p:spPr>
          <a:xfrm>
            <a:off x="5779813" y="4639690"/>
            <a:ext cx="1220801" cy="302400"/>
          </a:xfrm>
          <a:custGeom>
            <a:avLst/>
            <a:gdLst>
              <a:gd name="connsiteX0" fmla="*/ 0 w 1627734"/>
              <a:gd name="connsiteY0" fmla="*/ 0 h 403200"/>
              <a:gd name="connsiteX1" fmla="*/ 1627734 w 1627734"/>
              <a:gd name="connsiteY1" fmla="*/ 0 h 403200"/>
              <a:gd name="connsiteX2" fmla="*/ 1627734 w 1627734"/>
              <a:gd name="connsiteY2" fmla="*/ 403200 h 403200"/>
              <a:gd name="connsiteX3" fmla="*/ 0 w 1627734"/>
              <a:gd name="connsiteY3" fmla="*/ 403200 h 403200"/>
              <a:gd name="connsiteX4" fmla="*/ 0 w 1627734"/>
              <a:gd name="connsiteY4" fmla="*/ 0 h 4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734" h="403200">
                <a:moveTo>
                  <a:pt x="0" y="0"/>
                </a:moveTo>
                <a:lnTo>
                  <a:pt x="1627734" y="0"/>
                </a:lnTo>
                <a:lnTo>
                  <a:pt x="1627734" y="403200"/>
                </a:lnTo>
                <a:lnTo>
                  <a:pt x="0" y="403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hueOff val="-822709"/>
              <a:satOff val="-14447"/>
              <a:lumOff val="-261"/>
              <a:alphaOff val="0"/>
            </a:schemeClr>
          </a:lnRef>
          <a:fillRef idx="1">
            <a:schemeClr val="accent3">
              <a:hueOff val="-822709"/>
              <a:satOff val="-14447"/>
              <a:lumOff val="-261"/>
              <a:alphaOff val="0"/>
            </a:schemeClr>
          </a:fillRef>
          <a:effectRef idx="0">
            <a:schemeClr val="accent3">
              <a:hueOff val="-822709"/>
              <a:satOff val="-14447"/>
              <a:lumOff val="-2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36576" rIns="64008" bIns="36576" numCol="1" spcCol="1270" anchor="ctr" anchorCtr="0">
            <a:noAutofit/>
          </a:bodyPr>
          <a:lstStyle/>
          <a:p>
            <a:pPr algn="ctr" defTabSz="533400">
              <a:lnSpc>
                <a:spcPct val="90000"/>
              </a:lnSpc>
              <a:spcAft>
                <a:spcPct val="35000"/>
              </a:spcAft>
            </a:pPr>
            <a:r>
              <a:rPr lang="zh-CN" alt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移位指令</a:t>
            </a: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994C7A4E-74B4-969A-2F16-D5DABE80366B}"/>
              </a:ext>
            </a:extLst>
          </p:cNvPr>
          <p:cNvSpPr/>
          <p:nvPr/>
        </p:nvSpPr>
        <p:spPr>
          <a:xfrm>
            <a:off x="5779813" y="4942090"/>
            <a:ext cx="1220801" cy="1044000"/>
          </a:xfrm>
          <a:custGeom>
            <a:avLst/>
            <a:gdLst>
              <a:gd name="connsiteX0" fmla="*/ 0 w 1627734"/>
              <a:gd name="connsiteY0" fmla="*/ 0 h 1268189"/>
              <a:gd name="connsiteX1" fmla="*/ 1627734 w 1627734"/>
              <a:gd name="connsiteY1" fmla="*/ 0 h 1268189"/>
              <a:gd name="connsiteX2" fmla="*/ 1627734 w 1627734"/>
              <a:gd name="connsiteY2" fmla="*/ 1268189 h 1268189"/>
              <a:gd name="connsiteX3" fmla="*/ 0 w 1627734"/>
              <a:gd name="connsiteY3" fmla="*/ 1268189 h 1268189"/>
              <a:gd name="connsiteX4" fmla="*/ 0 w 1627734"/>
              <a:gd name="connsiteY4" fmla="*/ 0 h 126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734" h="1268189">
                <a:moveTo>
                  <a:pt x="0" y="0"/>
                </a:moveTo>
                <a:lnTo>
                  <a:pt x="1627734" y="0"/>
                </a:lnTo>
                <a:lnTo>
                  <a:pt x="1627734" y="1268189"/>
                </a:lnTo>
                <a:lnTo>
                  <a:pt x="0" y="12681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tint val="40000"/>
              <a:alpha val="90000"/>
              <a:hueOff val="-1163557"/>
              <a:satOff val="-14154"/>
              <a:lumOff val="-963"/>
              <a:alphaOff val="0"/>
            </a:schemeClr>
          </a:lnRef>
          <a:fillRef idx="1">
            <a:schemeClr val="accent3">
              <a:tint val="40000"/>
              <a:alpha val="90000"/>
              <a:hueOff val="-1163557"/>
              <a:satOff val="-14154"/>
              <a:lumOff val="-963"/>
              <a:alphaOff val="0"/>
            </a:schemeClr>
          </a:fillRef>
          <a:effectRef idx="0">
            <a:schemeClr val="accent3">
              <a:tint val="40000"/>
              <a:alpha val="90000"/>
              <a:hueOff val="-1163557"/>
              <a:satOff val="-14154"/>
              <a:lumOff val="-963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5" tIns="36005" rIns="48006" bIns="54007" numCol="1" spcCol="1270" anchor="t" anchorCtr="0">
            <a:noAutofit/>
          </a:bodyPr>
          <a:lstStyle/>
          <a:p>
            <a:pPr marL="86400" lvl="1" indent="-42863" defTabSz="166688">
              <a:spcAft>
                <a:spcPts val="450"/>
              </a:spcAft>
            </a:pPr>
            <a:r>
              <a:rPr 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SHL DST, COUNT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86400" lvl="1" indent="-42863" defTabSz="166688">
              <a:spcAft>
                <a:spcPts val="450"/>
              </a:spcAft>
            </a:pPr>
            <a:r>
              <a:rPr lang="en-US" sz="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SHR DST, COUNT</a:t>
            </a:r>
            <a:endParaRPr lang="zh-CN" altLang="en-US" sz="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86400" lvl="1" indent="-42863" defTabSz="166688">
              <a:spcAft>
                <a:spcPts val="450"/>
              </a:spcAft>
            </a:pPr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SAL DST, COUNT</a:t>
            </a:r>
            <a:endParaRPr lang="zh-CN" altLang="en-US" sz="8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86400" lvl="1" indent="-42863" defTabSz="166688">
              <a:spcAft>
                <a:spcPts val="450"/>
              </a:spcAft>
            </a:pPr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SAR DST, COUNT</a:t>
            </a:r>
            <a:endParaRPr lang="zh-CN" altLang="en-US" sz="8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0B483A23-BB4B-7961-A72A-7218ED74807C}"/>
              </a:ext>
            </a:extLst>
          </p:cNvPr>
          <p:cNvSpPr/>
          <p:nvPr/>
        </p:nvSpPr>
        <p:spPr>
          <a:xfrm>
            <a:off x="7171526" y="4639690"/>
            <a:ext cx="1220801" cy="302400"/>
          </a:xfrm>
          <a:custGeom>
            <a:avLst/>
            <a:gdLst>
              <a:gd name="connsiteX0" fmla="*/ 0 w 1627734"/>
              <a:gd name="connsiteY0" fmla="*/ 0 h 403200"/>
              <a:gd name="connsiteX1" fmla="*/ 1627734 w 1627734"/>
              <a:gd name="connsiteY1" fmla="*/ 0 h 403200"/>
              <a:gd name="connsiteX2" fmla="*/ 1627734 w 1627734"/>
              <a:gd name="connsiteY2" fmla="*/ 403200 h 403200"/>
              <a:gd name="connsiteX3" fmla="*/ 0 w 1627734"/>
              <a:gd name="connsiteY3" fmla="*/ 403200 h 403200"/>
              <a:gd name="connsiteX4" fmla="*/ 0 w 1627734"/>
              <a:gd name="connsiteY4" fmla="*/ 0 h 4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734" h="403200">
                <a:moveTo>
                  <a:pt x="0" y="0"/>
                </a:moveTo>
                <a:lnTo>
                  <a:pt x="1627734" y="0"/>
                </a:lnTo>
                <a:lnTo>
                  <a:pt x="1627734" y="403200"/>
                </a:lnTo>
                <a:lnTo>
                  <a:pt x="0" y="403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hueOff val="-822709"/>
              <a:satOff val="-14447"/>
              <a:lumOff val="-261"/>
              <a:alphaOff val="0"/>
            </a:schemeClr>
          </a:lnRef>
          <a:fillRef idx="1">
            <a:schemeClr val="accent3">
              <a:hueOff val="-822709"/>
              <a:satOff val="-14447"/>
              <a:lumOff val="-261"/>
              <a:alphaOff val="0"/>
            </a:schemeClr>
          </a:fillRef>
          <a:effectRef idx="0">
            <a:schemeClr val="accent3">
              <a:hueOff val="-822709"/>
              <a:satOff val="-14447"/>
              <a:lumOff val="-2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008" tIns="36576" rIns="64008" bIns="36576" numCol="1" spcCol="1270" anchor="ctr" anchorCtr="0">
            <a:noAutofit/>
          </a:bodyPr>
          <a:lstStyle/>
          <a:p>
            <a:pPr lvl="1"/>
            <a:endParaRPr lang="zh-CN" altLang="en-US" sz="1500" dirty="0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DEF8B5C1-42DC-7C4F-C440-BB3AAC51DE17}"/>
              </a:ext>
            </a:extLst>
          </p:cNvPr>
          <p:cNvSpPr/>
          <p:nvPr/>
        </p:nvSpPr>
        <p:spPr>
          <a:xfrm>
            <a:off x="7171526" y="4942090"/>
            <a:ext cx="1220801" cy="1044000"/>
          </a:xfrm>
          <a:custGeom>
            <a:avLst/>
            <a:gdLst>
              <a:gd name="connsiteX0" fmla="*/ 0 w 1627734"/>
              <a:gd name="connsiteY0" fmla="*/ 0 h 1268189"/>
              <a:gd name="connsiteX1" fmla="*/ 1627734 w 1627734"/>
              <a:gd name="connsiteY1" fmla="*/ 0 h 1268189"/>
              <a:gd name="connsiteX2" fmla="*/ 1627734 w 1627734"/>
              <a:gd name="connsiteY2" fmla="*/ 1268189 h 1268189"/>
              <a:gd name="connsiteX3" fmla="*/ 0 w 1627734"/>
              <a:gd name="connsiteY3" fmla="*/ 1268189 h 1268189"/>
              <a:gd name="connsiteX4" fmla="*/ 0 w 1627734"/>
              <a:gd name="connsiteY4" fmla="*/ 0 h 126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7734" h="1268189">
                <a:moveTo>
                  <a:pt x="0" y="0"/>
                </a:moveTo>
                <a:lnTo>
                  <a:pt x="1627734" y="0"/>
                </a:lnTo>
                <a:lnTo>
                  <a:pt x="1627734" y="1268189"/>
                </a:lnTo>
                <a:lnTo>
                  <a:pt x="0" y="126818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tint val="40000"/>
              <a:alpha val="90000"/>
              <a:hueOff val="-1163557"/>
              <a:satOff val="-14154"/>
              <a:lumOff val="-963"/>
              <a:alphaOff val="0"/>
            </a:schemeClr>
          </a:lnRef>
          <a:fillRef idx="1">
            <a:schemeClr val="accent3">
              <a:tint val="40000"/>
              <a:alpha val="90000"/>
              <a:hueOff val="-1163557"/>
              <a:satOff val="-14154"/>
              <a:lumOff val="-963"/>
              <a:alphaOff val="0"/>
            </a:schemeClr>
          </a:fillRef>
          <a:effectRef idx="0">
            <a:schemeClr val="accent3">
              <a:tint val="40000"/>
              <a:alpha val="90000"/>
              <a:hueOff val="-1163557"/>
              <a:satOff val="-14154"/>
              <a:lumOff val="-963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005" tIns="36005" rIns="48006" bIns="54007" numCol="1" spcCol="1270" anchor="t" anchorCtr="0">
            <a:noAutofit/>
          </a:bodyPr>
          <a:lstStyle/>
          <a:p>
            <a:pPr marL="86400" lvl="1" indent="-42863" defTabSz="166688">
              <a:spcAft>
                <a:spcPts val="450"/>
              </a:spcAft>
            </a:pPr>
            <a:r>
              <a:rPr lang="en-US" sz="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ROL DST, COUNT</a:t>
            </a:r>
            <a:endParaRPr lang="zh-CN" altLang="en-US" sz="8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86400" lvl="1" indent="-42863" defTabSz="166688">
              <a:spcAft>
                <a:spcPts val="450"/>
              </a:spcAft>
            </a:pPr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ROR DST, COUNT</a:t>
            </a:r>
            <a:endParaRPr lang="zh-CN" altLang="en-US" sz="8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86400" lvl="1" indent="-42863" defTabSz="166688">
              <a:spcAft>
                <a:spcPts val="450"/>
              </a:spcAft>
            </a:pPr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RCL DST, COUNT</a:t>
            </a:r>
            <a:endParaRPr lang="zh-CN" altLang="en-US" sz="8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86400" lvl="1" indent="-42863" defTabSz="166688">
              <a:spcAft>
                <a:spcPts val="450"/>
              </a:spcAft>
            </a:pPr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RCR DST, COUNT</a:t>
            </a:r>
            <a:endParaRPr lang="zh-CN" altLang="en-US" sz="8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6E0A18C-5C19-29A6-964F-B6B92CEFE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6" name="灯片编号占位符 12">
            <a:extLst>
              <a:ext uri="{FF2B5EF4-FFF2-40B4-BE49-F238E27FC236}">
                <a16:creationId xmlns:a16="http://schemas.microsoft.com/office/drawing/2014/main" id="{9AB693CB-097B-E846-85DF-ED3F7E0E11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0838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B1A7C48-103E-9C80-EC99-7EF61419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基本算法</a:t>
            </a: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940551"/>
              </p:ext>
            </p:extLst>
          </p:nvPr>
        </p:nvGraphicFramePr>
        <p:xfrm>
          <a:off x="855663" y="1700213"/>
          <a:ext cx="7677150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灯片编号占位符 12">
            <a:extLst>
              <a:ext uri="{FF2B5EF4-FFF2-40B4-BE49-F238E27FC236}">
                <a16:creationId xmlns:a16="http://schemas.microsoft.com/office/drawing/2014/main" id="{4306DA48-23AC-5EF9-6EA8-7163795D55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930842-10A3-A5CA-DB0E-4EC66003B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2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4C079E26-B16E-58AC-976F-C91ED6BEAB0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65593913"/>
              </p:ext>
            </p:extLst>
          </p:nvPr>
        </p:nvGraphicFramePr>
        <p:xfrm>
          <a:off x="855663" y="1700213"/>
          <a:ext cx="3659187" cy="4090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8" name="Rectangle 429"/>
          <p:cNvSpPr>
            <a:spLocks noChangeArrowheads="1"/>
          </p:cNvSpPr>
          <p:nvPr/>
        </p:nvSpPr>
        <p:spPr bwMode="auto">
          <a:xfrm>
            <a:off x="4787503" y="2361627"/>
            <a:ext cx="3429850" cy="3234991"/>
          </a:xfrm>
          <a:prstGeom prst="roundRect">
            <a:avLst>
              <a:gd name="adj" fmla="val 3666"/>
            </a:avLst>
          </a:prstGeom>
          <a:solidFill>
            <a:schemeClr val="accent6">
              <a:lumMod val="20000"/>
              <a:lumOff val="80000"/>
              <a:alpha val="40000"/>
            </a:schemeClr>
          </a:solidFill>
          <a:ln w="28575">
            <a:solidFill>
              <a:srgbClr val="193F5C"/>
            </a:solidFill>
            <a:prstDash val="dash"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68576" tIns="34289" rIns="68576" bIns="34289" anchor="ctr"/>
          <a:lstStyle/>
          <a:p>
            <a:pPr algn="ctr" defTabSz="479822">
              <a:defRPr/>
            </a:pPr>
            <a:endParaRPr lang="zh-CN" altLang="en-US" sz="1500" dirty="0">
              <a:solidFill>
                <a:srgbClr val="0000FF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</p:txBody>
      </p:sp>
      <p:sp>
        <p:nvSpPr>
          <p:cNvPr id="59395" name="标题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8</a:t>
            </a:r>
            <a:r>
              <a:rPr lang="zh-CN" altLang="en-US" sz="2400"/>
              <a:t>位二进制整数的表示范围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7FE92464-F9A9-6A88-EAD9-578451EC1E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有符号整数分析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5</a:t>
            </a:fld>
            <a:endParaRPr lang="en-US" altLang="zh-CN" sz="1050">
              <a:solidFill>
                <a:srgbClr val="FFFFFF"/>
              </a:solidFill>
              <a:ea typeface="隶书" panose="02010509060101010101" pitchFamily="49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8E2B05-9A90-A288-0362-69FD7E136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华北电力大学控制与计算机工程学院 王红 制作</a:t>
            </a:r>
          </a:p>
        </p:txBody>
      </p:sp>
      <p:sp>
        <p:nvSpPr>
          <p:cNvPr id="21933" name="Rectangle 429"/>
          <p:cNvSpPr>
            <a:spLocks noChangeArrowheads="1"/>
          </p:cNvSpPr>
          <p:nvPr/>
        </p:nvSpPr>
        <p:spPr bwMode="auto">
          <a:xfrm>
            <a:off x="1302462" y="2657746"/>
            <a:ext cx="610191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6" tIns="34289" rIns="68576" bIns="34289" anchor="ctr"/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最大值</a:t>
            </a:r>
          </a:p>
        </p:txBody>
      </p:sp>
      <p:sp>
        <p:nvSpPr>
          <p:cNvPr id="21934" name="Rectangle 430"/>
          <p:cNvSpPr>
            <a:spLocks noChangeArrowheads="1"/>
          </p:cNvSpPr>
          <p:nvPr/>
        </p:nvSpPr>
        <p:spPr bwMode="auto">
          <a:xfrm>
            <a:off x="1302462" y="3227156"/>
            <a:ext cx="610191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6" tIns="34289" rIns="68576" bIns="34289" anchor="ctr"/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最小值</a:t>
            </a:r>
          </a:p>
        </p:txBody>
      </p:sp>
      <p:sp>
        <p:nvSpPr>
          <p:cNvPr id="107" name="Rectangle 430"/>
          <p:cNvSpPr>
            <a:spLocks noChangeArrowheads="1"/>
          </p:cNvSpPr>
          <p:nvPr/>
        </p:nvSpPr>
        <p:spPr bwMode="auto">
          <a:xfrm>
            <a:off x="1302462" y="5195787"/>
            <a:ext cx="610191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6" tIns="34289" rIns="68576" bIns="34289" anchor="ctr"/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最小值</a:t>
            </a:r>
          </a:p>
        </p:txBody>
      </p:sp>
      <p:grpSp>
        <p:nvGrpSpPr>
          <p:cNvPr id="64637" name="Group 389"/>
          <p:cNvGrpSpPr>
            <a:grpSpLocks/>
          </p:cNvGrpSpPr>
          <p:nvPr/>
        </p:nvGrpSpPr>
        <p:grpSpPr bwMode="auto">
          <a:xfrm>
            <a:off x="2074458" y="4634892"/>
            <a:ext cx="1034653" cy="270272"/>
            <a:chOff x="3576" y="3312"/>
            <a:chExt cx="869" cy="227"/>
          </a:xfrm>
        </p:grpSpPr>
        <p:sp>
          <p:nvSpPr>
            <p:cNvPr id="59506" name="Text Box 390"/>
            <p:cNvSpPr txBox="1">
              <a:spLocks noChangeArrowheads="1"/>
            </p:cNvSpPr>
            <p:nvPr/>
          </p:nvSpPr>
          <p:spPr bwMode="auto">
            <a:xfrm>
              <a:off x="357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50">
                  <a:solidFill>
                    <a:srgbClr val="FF0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507" name="Text Box 391"/>
            <p:cNvSpPr txBox="1">
              <a:spLocks noChangeArrowheads="1"/>
            </p:cNvSpPr>
            <p:nvPr/>
          </p:nvSpPr>
          <p:spPr bwMode="auto">
            <a:xfrm>
              <a:off x="368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5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508" name="Text Box 392"/>
            <p:cNvSpPr txBox="1">
              <a:spLocks noChangeArrowheads="1"/>
            </p:cNvSpPr>
            <p:nvPr/>
          </p:nvSpPr>
          <p:spPr bwMode="auto">
            <a:xfrm>
              <a:off x="379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5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509" name="Text Box 393"/>
            <p:cNvSpPr txBox="1">
              <a:spLocks noChangeArrowheads="1"/>
            </p:cNvSpPr>
            <p:nvPr/>
          </p:nvSpPr>
          <p:spPr bwMode="auto">
            <a:xfrm>
              <a:off x="3900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5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510" name="Text Box 394"/>
            <p:cNvSpPr txBox="1">
              <a:spLocks noChangeArrowheads="1"/>
            </p:cNvSpPr>
            <p:nvPr/>
          </p:nvSpPr>
          <p:spPr bwMode="auto">
            <a:xfrm>
              <a:off x="4008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5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511" name="Text Box 395"/>
            <p:cNvSpPr txBox="1">
              <a:spLocks noChangeArrowheads="1"/>
            </p:cNvSpPr>
            <p:nvPr/>
          </p:nvSpPr>
          <p:spPr bwMode="auto">
            <a:xfrm>
              <a:off x="411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5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512" name="Text Box 396"/>
            <p:cNvSpPr txBox="1">
              <a:spLocks noChangeArrowheads="1"/>
            </p:cNvSpPr>
            <p:nvPr/>
          </p:nvSpPr>
          <p:spPr bwMode="auto">
            <a:xfrm>
              <a:off x="422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5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513" name="Text Box 397"/>
            <p:cNvSpPr txBox="1">
              <a:spLocks noChangeArrowheads="1"/>
            </p:cNvSpPr>
            <p:nvPr/>
          </p:nvSpPr>
          <p:spPr bwMode="auto">
            <a:xfrm>
              <a:off x="433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5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</p:grpSp>
      <p:grpSp>
        <p:nvGrpSpPr>
          <p:cNvPr id="64603" name="Group 409"/>
          <p:cNvGrpSpPr>
            <a:grpSpLocks/>
          </p:cNvGrpSpPr>
          <p:nvPr/>
        </p:nvGrpSpPr>
        <p:grpSpPr bwMode="auto">
          <a:xfrm>
            <a:off x="2074458" y="5174952"/>
            <a:ext cx="1034653" cy="270272"/>
            <a:chOff x="3576" y="3312"/>
            <a:chExt cx="869" cy="227"/>
          </a:xfrm>
        </p:grpSpPr>
        <p:sp>
          <p:nvSpPr>
            <p:cNvPr id="59498" name="Text Box 410"/>
            <p:cNvSpPr txBox="1">
              <a:spLocks noChangeArrowheads="1"/>
            </p:cNvSpPr>
            <p:nvPr/>
          </p:nvSpPr>
          <p:spPr bwMode="auto">
            <a:xfrm>
              <a:off x="357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50">
                  <a:solidFill>
                    <a:srgbClr val="FF0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499" name="Text Box 411"/>
            <p:cNvSpPr txBox="1">
              <a:spLocks noChangeArrowheads="1"/>
            </p:cNvSpPr>
            <p:nvPr/>
          </p:nvSpPr>
          <p:spPr bwMode="auto">
            <a:xfrm>
              <a:off x="368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5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500" name="Text Box 412"/>
            <p:cNvSpPr txBox="1">
              <a:spLocks noChangeArrowheads="1"/>
            </p:cNvSpPr>
            <p:nvPr/>
          </p:nvSpPr>
          <p:spPr bwMode="auto">
            <a:xfrm>
              <a:off x="379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5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501" name="Text Box 413"/>
            <p:cNvSpPr txBox="1">
              <a:spLocks noChangeArrowheads="1"/>
            </p:cNvSpPr>
            <p:nvPr/>
          </p:nvSpPr>
          <p:spPr bwMode="auto">
            <a:xfrm>
              <a:off x="3900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5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502" name="Text Box 414"/>
            <p:cNvSpPr txBox="1">
              <a:spLocks noChangeArrowheads="1"/>
            </p:cNvSpPr>
            <p:nvPr/>
          </p:nvSpPr>
          <p:spPr bwMode="auto">
            <a:xfrm>
              <a:off x="4008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5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503" name="Text Box 415"/>
            <p:cNvSpPr txBox="1">
              <a:spLocks noChangeArrowheads="1"/>
            </p:cNvSpPr>
            <p:nvPr/>
          </p:nvSpPr>
          <p:spPr bwMode="auto">
            <a:xfrm>
              <a:off x="411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5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504" name="Text Box 416"/>
            <p:cNvSpPr txBox="1">
              <a:spLocks noChangeArrowheads="1"/>
            </p:cNvSpPr>
            <p:nvPr/>
          </p:nvSpPr>
          <p:spPr bwMode="auto">
            <a:xfrm>
              <a:off x="422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50" dirty="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505" name="Text Box 417"/>
            <p:cNvSpPr txBox="1">
              <a:spLocks noChangeArrowheads="1"/>
            </p:cNvSpPr>
            <p:nvPr/>
          </p:nvSpPr>
          <p:spPr bwMode="auto">
            <a:xfrm>
              <a:off x="433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50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</p:grpSp>
      <p:sp>
        <p:nvSpPr>
          <p:cNvPr id="165" name="Rectangle 430"/>
          <p:cNvSpPr>
            <a:spLocks noChangeArrowheads="1"/>
          </p:cNvSpPr>
          <p:nvPr/>
        </p:nvSpPr>
        <p:spPr bwMode="auto">
          <a:xfrm>
            <a:off x="1302462" y="4655727"/>
            <a:ext cx="610191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6" tIns="34289" rIns="68576" bIns="34289" anchor="ctr"/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最大值</a:t>
            </a:r>
          </a:p>
        </p:txBody>
      </p:sp>
      <p:grpSp>
        <p:nvGrpSpPr>
          <p:cNvPr id="64567" name="Group 409"/>
          <p:cNvGrpSpPr>
            <a:grpSpLocks/>
          </p:cNvGrpSpPr>
          <p:nvPr/>
        </p:nvGrpSpPr>
        <p:grpSpPr bwMode="auto">
          <a:xfrm>
            <a:off x="2074458" y="3206320"/>
            <a:ext cx="1034653" cy="270272"/>
            <a:chOff x="3576" y="3312"/>
            <a:chExt cx="869" cy="22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490" name="Text Box 410"/>
            <p:cNvSpPr txBox="1">
              <a:spLocks noChangeArrowheads="1"/>
            </p:cNvSpPr>
            <p:nvPr/>
          </p:nvSpPr>
          <p:spPr bwMode="auto">
            <a:xfrm>
              <a:off x="3576" y="3312"/>
              <a:ext cx="113" cy="227"/>
            </a:xfrm>
            <a:prstGeom prst="rect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50">
                  <a:solidFill>
                    <a:srgbClr val="0070C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91" name="Text Box 411"/>
            <p:cNvSpPr txBox="1">
              <a:spLocks noChangeArrowheads="1"/>
            </p:cNvSpPr>
            <p:nvPr/>
          </p:nvSpPr>
          <p:spPr bwMode="auto">
            <a:xfrm>
              <a:off x="3684" y="3312"/>
              <a:ext cx="113" cy="227"/>
            </a:xfrm>
            <a:prstGeom prst="rect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50">
                  <a:solidFill>
                    <a:srgbClr val="0070C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92" name="Text Box 412"/>
            <p:cNvSpPr txBox="1">
              <a:spLocks noChangeArrowheads="1"/>
            </p:cNvSpPr>
            <p:nvPr/>
          </p:nvSpPr>
          <p:spPr bwMode="auto">
            <a:xfrm>
              <a:off x="3792" y="3312"/>
              <a:ext cx="113" cy="227"/>
            </a:xfrm>
            <a:prstGeom prst="rect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50">
                  <a:solidFill>
                    <a:srgbClr val="0070C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93" name="Text Box 413"/>
            <p:cNvSpPr txBox="1">
              <a:spLocks noChangeArrowheads="1"/>
            </p:cNvSpPr>
            <p:nvPr/>
          </p:nvSpPr>
          <p:spPr bwMode="auto">
            <a:xfrm>
              <a:off x="3900" y="3312"/>
              <a:ext cx="113" cy="227"/>
            </a:xfrm>
            <a:prstGeom prst="rect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50">
                  <a:solidFill>
                    <a:srgbClr val="0070C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94" name="Text Box 414"/>
            <p:cNvSpPr txBox="1">
              <a:spLocks noChangeArrowheads="1"/>
            </p:cNvSpPr>
            <p:nvPr/>
          </p:nvSpPr>
          <p:spPr bwMode="auto">
            <a:xfrm>
              <a:off x="4008" y="3312"/>
              <a:ext cx="113" cy="227"/>
            </a:xfrm>
            <a:prstGeom prst="rect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50">
                  <a:solidFill>
                    <a:srgbClr val="0070C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95" name="Text Box 415"/>
            <p:cNvSpPr txBox="1">
              <a:spLocks noChangeArrowheads="1"/>
            </p:cNvSpPr>
            <p:nvPr/>
          </p:nvSpPr>
          <p:spPr bwMode="auto">
            <a:xfrm>
              <a:off x="4116" y="3312"/>
              <a:ext cx="113" cy="227"/>
            </a:xfrm>
            <a:prstGeom prst="rect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50">
                  <a:solidFill>
                    <a:srgbClr val="0070C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96" name="Text Box 416"/>
            <p:cNvSpPr txBox="1">
              <a:spLocks noChangeArrowheads="1"/>
            </p:cNvSpPr>
            <p:nvPr/>
          </p:nvSpPr>
          <p:spPr bwMode="auto">
            <a:xfrm>
              <a:off x="4224" y="3312"/>
              <a:ext cx="113" cy="227"/>
            </a:xfrm>
            <a:prstGeom prst="rect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50" dirty="0">
                  <a:solidFill>
                    <a:srgbClr val="0070C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97" name="Text Box 417"/>
            <p:cNvSpPr txBox="1">
              <a:spLocks noChangeArrowheads="1"/>
            </p:cNvSpPr>
            <p:nvPr/>
          </p:nvSpPr>
          <p:spPr bwMode="auto">
            <a:xfrm>
              <a:off x="4332" y="3312"/>
              <a:ext cx="113" cy="227"/>
            </a:xfrm>
            <a:prstGeom prst="rect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50">
                  <a:solidFill>
                    <a:srgbClr val="0070C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</p:grpSp>
      <p:grpSp>
        <p:nvGrpSpPr>
          <p:cNvPr id="64529" name="Group 389"/>
          <p:cNvGrpSpPr>
            <a:grpSpLocks/>
          </p:cNvGrpSpPr>
          <p:nvPr/>
        </p:nvGrpSpPr>
        <p:grpSpPr bwMode="auto">
          <a:xfrm>
            <a:off x="2074458" y="2636912"/>
            <a:ext cx="1034653" cy="270272"/>
            <a:chOff x="3576" y="3312"/>
            <a:chExt cx="869" cy="22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482" name="Text Box 390"/>
            <p:cNvSpPr txBox="1">
              <a:spLocks noChangeArrowheads="1"/>
            </p:cNvSpPr>
            <p:nvPr/>
          </p:nvSpPr>
          <p:spPr bwMode="auto">
            <a:xfrm>
              <a:off x="3576" y="3312"/>
              <a:ext cx="113" cy="227"/>
            </a:xfrm>
            <a:prstGeom prst="rect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50">
                  <a:solidFill>
                    <a:srgbClr val="0070C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483" name="Text Box 391"/>
            <p:cNvSpPr txBox="1">
              <a:spLocks noChangeArrowheads="1"/>
            </p:cNvSpPr>
            <p:nvPr/>
          </p:nvSpPr>
          <p:spPr bwMode="auto">
            <a:xfrm>
              <a:off x="3684" y="3312"/>
              <a:ext cx="113" cy="227"/>
            </a:xfrm>
            <a:prstGeom prst="rect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50">
                  <a:solidFill>
                    <a:srgbClr val="0070C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484" name="Text Box 392"/>
            <p:cNvSpPr txBox="1">
              <a:spLocks noChangeArrowheads="1"/>
            </p:cNvSpPr>
            <p:nvPr/>
          </p:nvSpPr>
          <p:spPr bwMode="auto">
            <a:xfrm>
              <a:off x="3792" y="3312"/>
              <a:ext cx="113" cy="227"/>
            </a:xfrm>
            <a:prstGeom prst="rect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50">
                  <a:solidFill>
                    <a:srgbClr val="0070C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485" name="Text Box 393"/>
            <p:cNvSpPr txBox="1">
              <a:spLocks noChangeArrowheads="1"/>
            </p:cNvSpPr>
            <p:nvPr/>
          </p:nvSpPr>
          <p:spPr bwMode="auto">
            <a:xfrm>
              <a:off x="3900" y="3312"/>
              <a:ext cx="113" cy="227"/>
            </a:xfrm>
            <a:prstGeom prst="rect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50">
                  <a:solidFill>
                    <a:srgbClr val="0070C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486" name="Text Box 394"/>
            <p:cNvSpPr txBox="1">
              <a:spLocks noChangeArrowheads="1"/>
            </p:cNvSpPr>
            <p:nvPr/>
          </p:nvSpPr>
          <p:spPr bwMode="auto">
            <a:xfrm>
              <a:off x="4008" y="3312"/>
              <a:ext cx="113" cy="227"/>
            </a:xfrm>
            <a:prstGeom prst="rect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50">
                  <a:solidFill>
                    <a:srgbClr val="0070C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487" name="Text Box 395"/>
            <p:cNvSpPr txBox="1">
              <a:spLocks noChangeArrowheads="1"/>
            </p:cNvSpPr>
            <p:nvPr/>
          </p:nvSpPr>
          <p:spPr bwMode="auto">
            <a:xfrm>
              <a:off x="4116" y="3312"/>
              <a:ext cx="113" cy="227"/>
            </a:xfrm>
            <a:prstGeom prst="rect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50">
                  <a:solidFill>
                    <a:srgbClr val="0070C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488" name="Text Box 396"/>
            <p:cNvSpPr txBox="1">
              <a:spLocks noChangeArrowheads="1"/>
            </p:cNvSpPr>
            <p:nvPr/>
          </p:nvSpPr>
          <p:spPr bwMode="auto">
            <a:xfrm>
              <a:off x="4224" y="3312"/>
              <a:ext cx="113" cy="227"/>
            </a:xfrm>
            <a:prstGeom prst="rect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50">
                  <a:solidFill>
                    <a:srgbClr val="0070C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489" name="Text Box 397"/>
            <p:cNvSpPr txBox="1">
              <a:spLocks noChangeArrowheads="1"/>
            </p:cNvSpPr>
            <p:nvPr/>
          </p:nvSpPr>
          <p:spPr bwMode="auto">
            <a:xfrm>
              <a:off x="4332" y="3312"/>
              <a:ext cx="113" cy="227"/>
            </a:xfrm>
            <a:prstGeom prst="rect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050">
                  <a:solidFill>
                    <a:srgbClr val="0070C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</p:grpSp>
      <p:sp>
        <p:nvSpPr>
          <p:cNvPr id="242" name="Rectangle 429"/>
          <p:cNvSpPr>
            <a:spLocks noChangeArrowheads="1"/>
          </p:cNvSpPr>
          <p:nvPr/>
        </p:nvSpPr>
        <p:spPr bwMode="auto">
          <a:xfrm>
            <a:off x="3438845" y="4635027"/>
            <a:ext cx="914400" cy="27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68576" tIns="34289" rIns="68576" bIns="34289" anchor="ctr"/>
          <a:lstStyle/>
          <a:p>
            <a:pPr algn="ctr" defTabSz="479822">
              <a:defRPr/>
            </a:pPr>
            <a:r>
              <a:rPr lang="en-US" altLang="zh-CN" sz="1500" b="1" dirty="0">
                <a:latin typeface="Courier New" pitchFamily="49" charset="0"/>
                <a:ea typeface="楷体" pitchFamily="49" charset="-122"/>
                <a:cs typeface="Courier New" pitchFamily="49" charset="0"/>
              </a:rPr>
              <a:t>2</a:t>
            </a:r>
            <a:r>
              <a:rPr lang="en-US" altLang="zh-CN" sz="1500" b="1" baseline="30000" dirty="0">
                <a:solidFill>
                  <a:srgbClr val="FF000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7</a:t>
            </a:r>
            <a:r>
              <a:rPr lang="en-US" altLang="zh-CN" sz="1500" b="1" dirty="0">
                <a:latin typeface="Courier New" pitchFamily="49" charset="0"/>
                <a:ea typeface="楷体" pitchFamily="49" charset="-122"/>
                <a:cs typeface="Courier New" pitchFamily="49" charset="0"/>
              </a:rPr>
              <a:t>-1</a:t>
            </a:r>
            <a:endParaRPr lang="zh-CN" altLang="en-US" sz="1500" b="1" dirty="0">
              <a:solidFill>
                <a:srgbClr val="0000FF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</p:txBody>
      </p:sp>
      <p:sp>
        <p:nvSpPr>
          <p:cNvPr id="243" name="Rectangle 429"/>
          <p:cNvSpPr>
            <a:spLocks noChangeArrowheads="1"/>
          </p:cNvSpPr>
          <p:nvPr/>
        </p:nvSpPr>
        <p:spPr bwMode="auto">
          <a:xfrm>
            <a:off x="3438845" y="5175087"/>
            <a:ext cx="914400" cy="27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68576" tIns="34289" rIns="68576" bIns="34289" anchor="ctr"/>
          <a:lstStyle/>
          <a:p>
            <a:pPr algn="ctr" defTabSz="479822">
              <a:defRPr/>
            </a:pPr>
            <a:r>
              <a:rPr lang="en-US" altLang="zh-CN" sz="1500" b="1" dirty="0">
                <a:solidFill>
                  <a:schemeClr val="bg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-2</a:t>
            </a:r>
            <a:r>
              <a:rPr lang="en-US" altLang="zh-CN" sz="1500" b="1" baseline="30000" dirty="0">
                <a:solidFill>
                  <a:srgbClr val="FF000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7</a:t>
            </a:r>
            <a:endParaRPr lang="zh-CN" altLang="en-US" sz="1500" b="1" dirty="0">
              <a:solidFill>
                <a:srgbClr val="FF0000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</p:txBody>
      </p:sp>
      <p:sp>
        <p:nvSpPr>
          <p:cNvPr id="244" name="Rectangle 429"/>
          <p:cNvSpPr>
            <a:spLocks noChangeArrowheads="1"/>
          </p:cNvSpPr>
          <p:nvPr/>
        </p:nvSpPr>
        <p:spPr bwMode="auto">
          <a:xfrm>
            <a:off x="3438845" y="3206456"/>
            <a:ext cx="914400" cy="27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68576" tIns="34289" rIns="68576" bIns="34289" anchor="ctr"/>
          <a:lstStyle/>
          <a:p>
            <a:pPr algn="ctr" defTabSz="479822">
              <a:defRPr/>
            </a:pPr>
            <a:r>
              <a:rPr lang="en-US" altLang="zh-CN" sz="1500" b="1" dirty="0">
                <a:latin typeface="Courier New" pitchFamily="49" charset="0"/>
                <a:ea typeface="楷体" pitchFamily="49" charset="-122"/>
                <a:cs typeface="Courier New" pitchFamily="49" charset="0"/>
              </a:rPr>
              <a:t>0</a:t>
            </a:r>
            <a:endParaRPr lang="zh-CN" altLang="en-US" sz="1500" b="1" dirty="0">
              <a:solidFill>
                <a:srgbClr val="0000FF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</p:txBody>
      </p:sp>
      <p:sp>
        <p:nvSpPr>
          <p:cNvPr id="245" name="Rectangle 429"/>
          <p:cNvSpPr>
            <a:spLocks noChangeArrowheads="1"/>
          </p:cNvSpPr>
          <p:nvPr/>
        </p:nvSpPr>
        <p:spPr bwMode="auto">
          <a:xfrm>
            <a:off x="3438845" y="2637046"/>
            <a:ext cx="914400" cy="27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68576" tIns="34289" rIns="68576" bIns="34289" anchor="ctr"/>
          <a:lstStyle/>
          <a:p>
            <a:pPr algn="ctr" defTabSz="479822">
              <a:defRPr/>
            </a:pPr>
            <a:r>
              <a:rPr lang="en-US" altLang="zh-CN" sz="1500" b="1" dirty="0">
                <a:latin typeface="Courier New" pitchFamily="49" charset="0"/>
                <a:ea typeface="楷体" pitchFamily="49" charset="-122"/>
                <a:cs typeface="Courier New" pitchFamily="49" charset="0"/>
              </a:rPr>
              <a:t>2</a:t>
            </a:r>
            <a:r>
              <a:rPr lang="en-US" altLang="zh-CN" sz="1500" b="1" baseline="30000" dirty="0">
                <a:solidFill>
                  <a:srgbClr val="FF000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8</a:t>
            </a:r>
            <a:r>
              <a:rPr lang="en-US" altLang="zh-CN" sz="1500" b="1" dirty="0">
                <a:latin typeface="Courier New" pitchFamily="49" charset="0"/>
                <a:ea typeface="楷体" pitchFamily="49" charset="-122"/>
                <a:cs typeface="Courier New" pitchFamily="49" charset="0"/>
              </a:rPr>
              <a:t>-1</a:t>
            </a:r>
            <a:endParaRPr lang="zh-CN" altLang="en-US" sz="1500" b="1" dirty="0">
              <a:solidFill>
                <a:srgbClr val="0000FF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</p:txBody>
      </p:sp>
      <p:grpSp>
        <p:nvGrpSpPr>
          <p:cNvPr id="161" name="Group 389"/>
          <p:cNvGrpSpPr>
            <a:grpSpLocks/>
          </p:cNvGrpSpPr>
          <p:nvPr/>
        </p:nvGrpSpPr>
        <p:grpSpPr bwMode="auto">
          <a:xfrm>
            <a:off x="6249592" y="3431815"/>
            <a:ext cx="1025128" cy="269081"/>
            <a:chOff x="3576" y="3312"/>
            <a:chExt cx="869" cy="227"/>
          </a:xfrm>
        </p:grpSpPr>
        <p:sp>
          <p:nvSpPr>
            <p:cNvPr id="59474" name="Text Box 390"/>
            <p:cNvSpPr txBox="1">
              <a:spLocks noChangeArrowheads="1"/>
            </p:cNvSpPr>
            <p:nvPr/>
          </p:nvSpPr>
          <p:spPr bwMode="auto">
            <a:xfrm>
              <a:off x="357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FF0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75" name="Text Box 391"/>
            <p:cNvSpPr txBox="1">
              <a:spLocks noChangeArrowheads="1"/>
            </p:cNvSpPr>
            <p:nvPr/>
          </p:nvSpPr>
          <p:spPr bwMode="auto">
            <a:xfrm>
              <a:off x="368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76" name="Text Box 392"/>
            <p:cNvSpPr txBox="1">
              <a:spLocks noChangeArrowheads="1"/>
            </p:cNvSpPr>
            <p:nvPr/>
          </p:nvSpPr>
          <p:spPr bwMode="auto">
            <a:xfrm>
              <a:off x="379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77" name="Text Box 393"/>
            <p:cNvSpPr txBox="1">
              <a:spLocks noChangeArrowheads="1"/>
            </p:cNvSpPr>
            <p:nvPr/>
          </p:nvSpPr>
          <p:spPr bwMode="auto">
            <a:xfrm>
              <a:off x="3900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78" name="Text Box 394"/>
            <p:cNvSpPr txBox="1">
              <a:spLocks noChangeArrowheads="1"/>
            </p:cNvSpPr>
            <p:nvPr/>
          </p:nvSpPr>
          <p:spPr bwMode="auto">
            <a:xfrm>
              <a:off x="4008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79" name="Text Box 395"/>
            <p:cNvSpPr txBox="1">
              <a:spLocks noChangeArrowheads="1"/>
            </p:cNvSpPr>
            <p:nvPr/>
          </p:nvSpPr>
          <p:spPr bwMode="auto">
            <a:xfrm>
              <a:off x="411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80" name="Text Box 396"/>
            <p:cNvSpPr txBox="1">
              <a:spLocks noChangeArrowheads="1"/>
            </p:cNvSpPr>
            <p:nvPr/>
          </p:nvSpPr>
          <p:spPr bwMode="auto">
            <a:xfrm>
              <a:off x="422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81" name="Text Box 397"/>
            <p:cNvSpPr txBox="1">
              <a:spLocks noChangeArrowheads="1"/>
            </p:cNvSpPr>
            <p:nvPr/>
          </p:nvSpPr>
          <p:spPr bwMode="auto">
            <a:xfrm>
              <a:off x="433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</p:grpSp>
      <p:grpSp>
        <p:nvGrpSpPr>
          <p:cNvPr id="186" name="Group 389"/>
          <p:cNvGrpSpPr>
            <a:grpSpLocks/>
          </p:cNvGrpSpPr>
          <p:nvPr/>
        </p:nvGrpSpPr>
        <p:grpSpPr bwMode="auto">
          <a:xfrm>
            <a:off x="6249592" y="2483053"/>
            <a:ext cx="1025128" cy="269081"/>
            <a:chOff x="3576" y="3312"/>
            <a:chExt cx="869" cy="227"/>
          </a:xfrm>
        </p:grpSpPr>
        <p:sp>
          <p:nvSpPr>
            <p:cNvPr id="59466" name="Text Box 390"/>
            <p:cNvSpPr txBox="1">
              <a:spLocks noChangeArrowheads="1"/>
            </p:cNvSpPr>
            <p:nvPr/>
          </p:nvSpPr>
          <p:spPr bwMode="auto">
            <a:xfrm>
              <a:off x="357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 dirty="0">
                  <a:solidFill>
                    <a:srgbClr val="FF0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67" name="Text Box 391"/>
            <p:cNvSpPr txBox="1">
              <a:spLocks noChangeArrowheads="1"/>
            </p:cNvSpPr>
            <p:nvPr/>
          </p:nvSpPr>
          <p:spPr bwMode="auto">
            <a:xfrm>
              <a:off x="368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468" name="Text Box 392"/>
            <p:cNvSpPr txBox="1">
              <a:spLocks noChangeArrowheads="1"/>
            </p:cNvSpPr>
            <p:nvPr/>
          </p:nvSpPr>
          <p:spPr bwMode="auto">
            <a:xfrm>
              <a:off x="379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469" name="Text Box 393"/>
            <p:cNvSpPr txBox="1">
              <a:spLocks noChangeArrowheads="1"/>
            </p:cNvSpPr>
            <p:nvPr/>
          </p:nvSpPr>
          <p:spPr bwMode="auto">
            <a:xfrm>
              <a:off x="3900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470" name="Text Box 394"/>
            <p:cNvSpPr txBox="1">
              <a:spLocks noChangeArrowheads="1"/>
            </p:cNvSpPr>
            <p:nvPr/>
          </p:nvSpPr>
          <p:spPr bwMode="auto">
            <a:xfrm>
              <a:off x="4008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471" name="Text Box 395"/>
            <p:cNvSpPr txBox="1">
              <a:spLocks noChangeArrowheads="1"/>
            </p:cNvSpPr>
            <p:nvPr/>
          </p:nvSpPr>
          <p:spPr bwMode="auto">
            <a:xfrm>
              <a:off x="411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472" name="Text Box 396"/>
            <p:cNvSpPr txBox="1">
              <a:spLocks noChangeArrowheads="1"/>
            </p:cNvSpPr>
            <p:nvPr/>
          </p:nvSpPr>
          <p:spPr bwMode="auto">
            <a:xfrm>
              <a:off x="422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473" name="Text Box 397"/>
            <p:cNvSpPr txBox="1">
              <a:spLocks noChangeArrowheads="1"/>
            </p:cNvSpPr>
            <p:nvPr/>
          </p:nvSpPr>
          <p:spPr bwMode="auto">
            <a:xfrm>
              <a:off x="433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</p:grpSp>
      <p:grpSp>
        <p:nvGrpSpPr>
          <p:cNvPr id="200" name="Group 389"/>
          <p:cNvGrpSpPr>
            <a:grpSpLocks/>
          </p:cNvGrpSpPr>
          <p:nvPr/>
        </p:nvGrpSpPr>
        <p:grpSpPr bwMode="auto">
          <a:xfrm>
            <a:off x="6249592" y="3794954"/>
            <a:ext cx="1025128" cy="270272"/>
            <a:chOff x="3576" y="3312"/>
            <a:chExt cx="869" cy="227"/>
          </a:xfrm>
        </p:grpSpPr>
        <p:sp>
          <p:nvSpPr>
            <p:cNvPr id="59458" name="Text Box 390"/>
            <p:cNvSpPr txBox="1">
              <a:spLocks noChangeArrowheads="1"/>
            </p:cNvSpPr>
            <p:nvPr/>
          </p:nvSpPr>
          <p:spPr bwMode="auto">
            <a:xfrm>
              <a:off x="357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FF0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459" name="Text Box 391"/>
            <p:cNvSpPr txBox="1">
              <a:spLocks noChangeArrowheads="1"/>
            </p:cNvSpPr>
            <p:nvPr/>
          </p:nvSpPr>
          <p:spPr bwMode="auto">
            <a:xfrm>
              <a:off x="368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460" name="Text Box 392"/>
            <p:cNvSpPr txBox="1">
              <a:spLocks noChangeArrowheads="1"/>
            </p:cNvSpPr>
            <p:nvPr/>
          </p:nvSpPr>
          <p:spPr bwMode="auto">
            <a:xfrm>
              <a:off x="379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461" name="Text Box 393"/>
            <p:cNvSpPr txBox="1">
              <a:spLocks noChangeArrowheads="1"/>
            </p:cNvSpPr>
            <p:nvPr/>
          </p:nvSpPr>
          <p:spPr bwMode="auto">
            <a:xfrm>
              <a:off x="3900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462" name="Text Box 394"/>
            <p:cNvSpPr txBox="1">
              <a:spLocks noChangeArrowheads="1"/>
            </p:cNvSpPr>
            <p:nvPr/>
          </p:nvSpPr>
          <p:spPr bwMode="auto">
            <a:xfrm>
              <a:off x="4008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463" name="Text Box 395"/>
            <p:cNvSpPr txBox="1">
              <a:spLocks noChangeArrowheads="1"/>
            </p:cNvSpPr>
            <p:nvPr/>
          </p:nvSpPr>
          <p:spPr bwMode="auto">
            <a:xfrm>
              <a:off x="411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464" name="Text Box 396"/>
            <p:cNvSpPr txBox="1">
              <a:spLocks noChangeArrowheads="1"/>
            </p:cNvSpPr>
            <p:nvPr/>
          </p:nvSpPr>
          <p:spPr bwMode="auto">
            <a:xfrm>
              <a:off x="422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465" name="Text Box 397"/>
            <p:cNvSpPr txBox="1">
              <a:spLocks noChangeArrowheads="1"/>
            </p:cNvSpPr>
            <p:nvPr/>
          </p:nvSpPr>
          <p:spPr bwMode="auto">
            <a:xfrm>
              <a:off x="433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</p:grpSp>
      <p:grpSp>
        <p:nvGrpSpPr>
          <p:cNvPr id="215" name="Group 389"/>
          <p:cNvGrpSpPr>
            <a:grpSpLocks/>
          </p:cNvGrpSpPr>
          <p:nvPr/>
        </p:nvGrpSpPr>
        <p:grpSpPr bwMode="auto">
          <a:xfrm>
            <a:off x="6249592" y="4118804"/>
            <a:ext cx="1025128" cy="270272"/>
            <a:chOff x="3576" y="3312"/>
            <a:chExt cx="869" cy="227"/>
          </a:xfrm>
        </p:grpSpPr>
        <p:sp>
          <p:nvSpPr>
            <p:cNvPr id="59450" name="Text Box 390"/>
            <p:cNvSpPr txBox="1">
              <a:spLocks noChangeArrowheads="1"/>
            </p:cNvSpPr>
            <p:nvPr/>
          </p:nvSpPr>
          <p:spPr bwMode="auto">
            <a:xfrm>
              <a:off x="357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FF0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451" name="Text Box 391"/>
            <p:cNvSpPr txBox="1">
              <a:spLocks noChangeArrowheads="1"/>
            </p:cNvSpPr>
            <p:nvPr/>
          </p:nvSpPr>
          <p:spPr bwMode="auto">
            <a:xfrm>
              <a:off x="368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452" name="Text Box 392"/>
            <p:cNvSpPr txBox="1">
              <a:spLocks noChangeArrowheads="1"/>
            </p:cNvSpPr>
            <p:nvPr/>
          </p:nvSpPr>
          <p:spPr bwMode="auto">
            <a:xfrm>
              <a:off x="379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453" name="Text Box 393"/>
            <p:cNvSpPr txBox="1">
              <a:spLocks noChangeArrowheads="1"/>
            </p:cNvSpPr>
            <p:nvPr/>
          </p:nvSpPr>
          <p:spPr bwMode="auto">
            <a:xfrm>
              <a:off x="3900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454" name="Text Box 394"/>
            <p:cNvSpPr txBox="1">
              <a:spLocks noChangeArrowheads="1"/>
            </p:cNvSpPr>
            <p:nvPr/>
          </p:nvSpPr>
          <p:spPr bwMode="auto">
            <a:xfrm>
              <a:off x="4008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455" name="Text Box 395"/>
            <p:cNvSpPr txBox="1">
              <a:spLocks noChangeArrowheads="1"/>
            </p:cNvSpPr>
            <p:nvPr/>
          </p:nvSpPr>
          <p:spPr bwMode="auto">
            <a:xfrm>
              <a:off x="411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456" name="Text Box 396"/>
            <p:cNvSpPr txBox="1">
              <a:spLocks noChangeArrowheads="1"/>
            </p:cNvSpPr>
            <p:nvPr/>
          </p:nvSpPr>
          <p:spPr bwMode="auto">
            <a:xfrm>
              <a:off x="422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457" name="Text Box 397"/>
            <p:cNvSpPr txBox="1">
              <a:spLocks noChangeArrowheads="1"/>
            </p:cNvSpPr>
            <p:nvPr/>
          </p:nvSpPr>
          <p:spPr bwMode="auto">
            <a:xfrm>
              <a:off x="433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</p:grpSp>
      <p:grpSp>
        <p:nvGrpSpPr>
          <p:cNvPr id="227" name="Group 389"/>
          <p:cNvGrpSpPr>
            <a:grpSpLocks/>
          </p:cNvGrpSpPr>
          <p:nvPr/>
        </p:nvGrpSpPr>
        <p:grpSpPr bwMode="auto">
          <a:xfrm>
            <a:off x="6246020" y="3092485"/>
            <a:ext cx="1026319" cy="270272"/>
            <a:chOff x="3576" y="3312"/>
            <a:chExt cx="869" cy="227"/>
          </a:xfrm>
        </p:grpSpPr>
        <p:sp>
          <p:nvSpPr>
            <p:cNvPr id="59442" name="Text Box 390"/>
            <p:cNvSpPr txBox="1">
              <a:spLocks noChangeArrowheads="1"/>
            </p:cNvSpPr>
            <p:nvPr/>
          </p:nvSpPr>
          <p:spPr bwMode="auto">
            <a:xfrm>
              <a:off x="357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FF0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43" name="Text Box 391"/>
            <p:cNvSpPr txBox="1">
              <a:spLocks noChangeArrowheads="1"/>
            </p:cNvSpPr>
            <p:nvPr/>
          </p:nvSpPr>
          <p:spPr bwMode="auto">
            <a:xfrm>
              <a:off x="368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44" name="Text Box 392"/>
            <p:cNvSpPr txBox="1">
              <a:spLocks noChangeArrowheads="1"/>
            </p:cNvSpPr>
            <p:nvPr/>
          </p:nvSpPr>
          <p:spPr bwMode="auto">
            <a:xfrm>
              <a:off x="379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45" name="Text Box 393"/>
            <p:cNvSpPr txBox="1">
              <a:spLocks noChangeArrowheads="1"/>
            </p:cNvSpPr>
            <p:nvPr/>
          </p:nvSpPr>
          <p:spPr bwMode="auto">
            <a:xfrm>
              <a:off x="3900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46" name="Text Box 394"/>
            <p:cNvSpPr txBox="1">
              <a:spLocks noChangeArrowheads="1"/>
            </p:cNvSpPr>
            <p:nvPr/>
          </p:nvSpPr>
          <p:spPr bwMode="auto">
            <a:xfrm>
              <a:off x="4008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47" name="Text Box 395"/>
            <p:cNvSpPr txBox="1">
              <a:spLocks noChangeArrowheads="1"/>
            </p:cNvSpPr>
            <p:nvPr/>
          </p:nvSpPr>
          <p:spPr bwMode="auto">
            <a:xfrm>
              <a:off x="411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48" name="Text Box 396"/>
            <p:cNvSpPr txBox="1">
              <a:spLocks noChangeArrowheads="1"/>
            </p:cNvSpPr>
            <p:nvPr/>
          </p:nvSpPr>
          <p:spPr bwMode="auto">
            <a:xfrm>
              <a:off x="422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49" name="Text Box 397"/>
            <p:cNvSpPr txBox="1">
              <a:spLocks noChangeArrowheads="1"/>
            </p:cNvSpPr>
            <p:nvPr/>
          </p:nvSpPr>
          <p:spPr bwMode="auto">
            <a:xfrm>
              <a:off x="433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</p:grpSp>
      <p:sp>
        <p:nvSpPr>
          <p:cNvPr id="236" name="Rectangle 429"/>
          <p:cNvSpPr>
            <a:spLocks noChangeArrowheads="1"/>
          </p:cNvSpPr>
          <p:nvPr/>
        </p:nvSpPr>
        <p:spPr bwMode="auto">
          <a:xfrm>
            <a:off x="5161360" y="2469956"/>
            <a:ext cx="914400" cy="2286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68576" tIns="34289" rIns="68576" bIns="34289" anchor="ctr"/>
          <a:lstStyle/>
          <a:p>
            <a:pPr algn="ctr" defTabSz="479822">
              <a:defRPr/>
            </a:pPr>
            <a:r>
              <a:rPr lang="en-US" altLang="zh-CN" sz="1500" b="1" dirty="0">
                <a:solidFill>
                  <a:schemeClr val="bg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127</a:t>
            </a:r>
            <a:endParaRPr lang="zh-CN" altLang="en-US" sz="1500" b="1" dirty="0">
              <a:solidFill>
                <a:schemeClr val="bg1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</p:txBody>
      </p:sp>
      <p:sp>
        <p:nvSpPr>
          <p:cNvPr id="237" name="Rectangle 429"/>
          <p:cNvSpPr>
            <a:spLocks noChangeArrowheads="1"/>
          </p:cNvSpPr>
          <p:nvPr/>
        </p:nvSpPr>
        <p:spPr bwMode="auto">
          <a:xfrm>
            <a:off x="5161360" y="3134157"/>
            <a:ext cx="914400" cy="2286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68576" tIns="34289" rIns="68576" bIns="34289" anchor="ctr"/>
          <a:lstStyle/>
          <a:p>
            <a:pPr algn="ctr" defTabSz="479822">
              <a:defRPr/>
            </a:pPr>
            <a:r>
              <a:rPr lang="en-US" altLang="zh-CN" sz="1500" b="1" dirty="0">
                <a:solidFill>
                  <a:schemeClr val="bg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1</a:t>
            </a:r>
            <a:endParaRPr lang="zh-CN" altLang="en-US" sz="1500" b="1" dirty="0">
              <a:solidFill>
                <a:schemeClr val="bg1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</p:txBody>
      </p:sp>
      <p:sp>
        <p:nvSpPr>
          <p:cNvPr id="238" name="Rectangle 429"/>
          <p:cNvSpPr>
            <a:spLocks noChangeArrowheads="1"/>
          </p:cNvSpPr>
          <p:nvPr/>
        </p:nvSpPr>
        <p:spPr bwMode="auto">
          <a:xfrm>
            <a:off x="5161360" y="3472295"/>
            <a:ext cx="914400" cy="2286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68576" tIns="34289" rIns="68576" bIns="34289" anchor="ctr"/>
          <a:lstStyle/>
          <a:p>
            <a:pPr algn="ctr" defTabSz="479822">
              <a:defRPr/>
            </a:pPr>
            <a:r>
              <a:rPr lang="en-US" altLang="zh-CN" sz="1500" b="1" dirty="0">
                <a:solidFill>
                  <a:schemeClr val="bg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0</a:t>
            </a:r>
            <a:endParaRPr lang="zh-CN" altLang="en-US" sz="1500" b="1" dirty="0">
              <a:solidFill>
                <a:schemeClr val="bg1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</p:txBody>
      </p:sp>
      <p:sp>
        <p:nvSpPr>
          <p:cNvPr id="239" name="Rectangle 429"/>
          <p:cNvSpPr>
            <a:spLocks noChangeArrowheads="1"/>
          </p:cNvSpPr>
          <p:nvPr/>
        </p:nvSpPr>
        <p:spPr bwMode="auto">
          <a:xfrm>
            <a:off x="5161360" y="3836626"/>
            <a:ext cx="914400" cy="2286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68576" tIns="34289" rIns="68576" bIns="34289" anchor="ctr"/>
          <a:lstStyle/>
          <a:p>
            <a:pPr algn="ctr" defTabSz="479822">
              <a:defRPr/>
            </a:pPr>
            <a:r>
              <a:rPr lang="en-US" altLang="zh-CN" sz="1500" b="1" dirty="0">
                <a:solidFill>
                  <a:schemeClr val="bg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-1</a:t>
            </a:r>
            <a:endParaRPr lang="zh-CN" altLang="en-US" sz="1500" b="1" dirty="0">
              <a:solidFill>
                <a:schemeClr val="bg1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</p:txBody>
      </p:sp>
      <p:sp>
        <p:nvSpPr>
          <p:cNvPr id="240" name="Rectangle 429"/>
          <p:cNvSpPr>
            <a:spLocks noChangeArrowheads="1"/>
          </p:cNvSpPr>
          <p:nvPr/>
        </p:nvSpPr>
        <p:spPr bwMode="auto">
          <a:xfrm>
            <a:off x="5161360" y="4185479"/>
            <a:ext cx="914400" cy="2286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68576" tIns="34289" rIns="68576" bIns="34289" anchor="ctr"/>
          <a:lstStyle/>
          <a:p>
            <a:pPr algn="ctr" defTabSz="479822">
              <a:defRPr/>
            </a:pPr>
            <a:r>
              <a:rPr lang="en-US" altLang="zh-CN" sz="1500" b="1" dirty="0">
                <a:solidFill>
                  <a:schemeClr val="bg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-2</a:t>
            </a:r>
            <a:endParaRPr lang="zh-CN" altLang="en-US" sz="1500" b="1" dirty="0">
              <a:solidFill>
                <a:schemeClr val="bg1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</p:txBody>
      </p:sp>
      <p:sp>
        <p:nvSpPr>
          <p:cNvPr id="246" name="Rectangle 429"/>
          <p:cNvSpPr>
            <a:spLocks noChangeArrowheads="1"/>
          </p:cNvSpPr>
          <p:nvPr/>
        </p:nvSpPr>
        <p:spPr bwMode="auto">
          <a:xfrm>
            <a:off x="5161360" y="2675767"/>
            <a:ext cx="914400" cy="2286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68576" tIns="34289" rIns="68576" bIns="34289" anchor="ctr"/>
          <a:lstStyle/>
          <a:p>
            <a:pPr algn="ctr" defTabSz="479822">
              <a:defRPr/>
            </a:pPr>
            <a:r>
              <a:rPr lang="en-US" altLang="zh-CN" sz="1500" b="1" dirty="0">
                <a:solidFill>
                  <a:schemeClr val="bg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…</a:t>
            </a:r>
            <a:endParaRPr lang="zh-CN" altLang="en-US" sz="1500" b="1" dirty="0">
              <a:solidFill>
                <a:schemeClr val="bg1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</p:txBody>
      </p:sp>
      <p:sp>
        <p:nvSpPr>
          <p:cNvPr id="247" name="Rectangle 429"/>
          <p:cNvSpPr>
            <a:spLocks noChangeArrowheads="1"/>
          </p:cNvSpPr>
          <p:nvPr/>
        </p:nvSpPr>
        <p:spPr bwMode="auto">
          <a:xfrm>
            <a:off x="5161360" y="4516473"/>
            <a:ext cx="914400" cy="2286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68576" tIns="34289" rIns="68576" bIns="34289" anchor="ctr"/>
          <a:lstStyle/>
          <a:p>
            <a:pPr algn="ctr" defTabSz="479822">
              <a:defRPr/>
            </a:pPr>
            <a:r>
              <a:rPr lang="en-US" altLang="zh-CN" sz="1500" b="1" dirty="0">
                <a:solidFill>
                  <a:schemeClr val="bg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…</a:t>
            </a:r>
            <a:endParaRPr lang="zh-CN" altLang="en-US" sz="1500" b="1" dirty="0">
              <a:solidFill>
                <a:schemeClr val="bg1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</p:txBody>
      </p:sp>
      <p:sp>
        <p:nvSpPr>
          <p:cNvPr id="248" name="Rectangle 429"/>
          <p:cNvSpPr>
            <a:spLocks noChangeArrowheads="1"/>
          </p:cNvSpPr>
          <p:nvPr/>
        </p:nvSpPr>
        <p:spPr bwMode="auto">
          <a:xfrm>
            <a:off x="5161360" y="5263676"/>
            <a:ext cx="914400" cy="2286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68576" tIns="34289" rIns="68576" bIns="34289" anchor="ctr"/>
          <a:lstStyle/>
          <a:p>
            <a:pPr algn="ctr" defTabSz="479822">
              <a:defRPr/>
            </a:pPr>
            <a:r>
              <a:rPr lang="en-US" altLang="zh-CN" sz="1500" b="1" dirty="0">
                <a:solidFill>
                  <a:srgbClr val="FF000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-128</a:t>
            </a:r>
            <a:endParaRPr lang="zh-CN" altLang="en-US" sz="1500" b="1" dirty="0">
              <a:solidFill>
                <a:srgbClr val="FF0000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</p:txBody>
      </p:sp>
      <p:grpSp>
        <p:nvGrpSpPr>
          <p:cNvPr id="249" name="Group 389"/>
          <p:cNvGrpSpPr>
            <a:grpSpLocks/>
          </p:cNvGrpSpPr>
          <p:nvPr/>
        </p:nvGrpSpPr>
        <p:grpSpPr bwMode="auto">
          <a:xfrm>
            <a:off x="6251973" y="5226939"/>
            <a:ext cx="1026319" cy="269081"/>
            <a:chOff x="3576" y="3312"/>
            <a:chExt cx="869" cy="227"/>
          </a:xfrm>
        </p:grpSpPr>
        <p:sp>
          <p:nvSpPr>
            <p:cNvPr id="59434" name="Text Box 390"/>
            <p:cNvSpPr txBox="1">
              <a:spLocks noChangeArrowheads="1"/>
            </p:cNvSpPr>
            <p:nvPr/>
          </p:nvSpPr>
          <p:spPr bwMode="auto">
            <a:xfrm>
              <a:off x="357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FF0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435" name="Text Box 391"/>
            <p:cNvSpPr txBox="1">
              <a:spLocks noChangeArrowheads="1"/>
            </p:cNvSpPr>
            <p:nvPr/>
          </p:nvSpPr>
          <p:spPr bwMode="auto">
            <a:xfrm>
              <a:off x="368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36" name="Text Box 392"/>
            <p:cNvSpPr txBox="1">
              <a:spLocks noChangeArrowheads="1"/>
            </p:cNvSpPr>
            <p:nvPr/>
          </p:nvSpPr>
          <p:spPr bwMode="auto">
            <a:xfrm>
              <a:off x="379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37" name="Text Box 393"/>
            <p:cNvSpPr txBox="1">
              <a:spLocks noChangeArrowheads="1"/>
            </p:cNvSpPr>
            <p:nvPr/>
          </p:nvSpPr>
          <p:spPr bwMode="auto">
            <a:xfrm>
              <a:off x="3900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38" name="Text Box 394"/>
            <p:cNvSpPr txBox="1">
              <a:spLocks noChangeArrowheads="1"/>
            </p:cNvSpPr>
            <p:nvPr/>
          </p:nvSpPr>
          <p:spPr bwMode="auto">
            <a:xfrm>
              <a:off x="4008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39" name="Text Box 395"/>
            <p:cNvSpPr txBox="1">
              <a:spLocks noChangeArrowheads="1"/>
            </p:cNvSpPr>
            <p:nvPr/>
          </p:nvSpPr>
          <p:spPr bwMode="auto">
            <a:xfrm>
              <a:off x="411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40" name="Text Box 396"/>
            <p:cNvSpPr txBox="1">
              <a:spLocks noChangeArrowheads="1"/>
            </p:cNvSpPr>
            <p:nvPr/>
          </p:nvSpPr>
          <p:spPr bwMode="auto">
            <a:xfrm>
              <a:off x="422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41" name="Text Box 397"/>
            <p:cNvSpPr txBox="1">
              <a:spLocks noChangeArrowheads="1"/>
            </p:cNvSpPr>
            <p:nvPr/>
          </p:nvSpPr>
          <p:spPr bwMode="auto">
            <a:xfrm>
              <a:off x="433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</p:grpSp>
      <p:sp>
        <p:nvSpPr>
          <p:cNvPr id="112" name="Rectangle 429"/>
          <p:cNvSpPr>
            <a:spLocks noChangeArrowheads="1"/>
          </p:cNvSpPr>
          <p:nvPr/>
        </p:nvSpPr>
        <p:spPr bwMode="auto">
          <a:xfrm>
            <a:off x="5161360" y="4955813"/>
            <a:ext cx="914400" cy="2286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68576" tIns="34289" rIns="68576" bIns="34289" anchor="ctr"/>
          <a:lstStyle/>
          <a:p>
            <a:pPr algn="ctr" defTabSz="479822">
              <a:defRPr/>
            </a:pPr>
            <a:r>
              <a:rPr lang="en-US" altLang="zh-CN" sz="1500" b="1" dirty="0">
                <a:solidFill>
                  <a:schemeClr val="bg1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-127</a:t>
            </a:r>
            <a:endParaRPr lang="zh-CN" altLang="en-US" sz="1500" b="1" dirty="0">
              <a:solidFill>
                <a:schemeClr val="bg1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</p:txBody>
      </p:sp>
      <p:grpSp>
        <p:nvGrpSpPr>
          <p:cNvPr id="113" name="Group 389"/>
          <p:cNvGrpSpPr>
            <a:grpSpLocks/>
          </p:cNvGrpSpPr>
          <p:nvPr/>
        </p:nvGrpSpPr>
        <p:grpSpPr bwMode="auto">
          <a:xfrm>
            <a:off x="6251973" y="4919077"/>
            <a:ext cx="1026319" cy="269081"/>
            <a:chOff x="3576" y="3312"/>
            <a:chExt cx="869" cy="227"/>
          </a:xfrm>
        </p:grpSpPr>
        <p:sp>
          <p:nvSpPr>
            <p:cNvPr id="59426" name="Text Box 390"/>
            <p:cNvSpPr txBox="1">
              <a:spLocks noChangeArrowheads="1"/>
            </p:cNvSpPr>
            <p:nvPr/>
          </p:nvSpPr>
          <p:spPr bwMode="auto">
            <a:xfrm>
              <a:off x="357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FF0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59427" name="Text Box 391"/>
            <p:cNvSpPr txBox="1">
              <a:spLocks noChangeArrowheads="1"/>
            </p:cNvSpPr>
            <p:nvPr/>
          </p:nvSpPr>
          <p:spPr bwMode="auto">
            <a:xfrm>
              <a:off x="368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28" name="Text Box 392"/>
            <p:cNvSpPr txBox="1">
              <a:spLocks noChangeArrowheads="1"/>
            </p:cNvSpPr>
            <p:nvPr/>
          </p:nvSpPr>
          <p:spPr bwMode="auto">
            <a:xfrm>
              <a:off x="379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29" name="Text Box 393"/>
            <p:cNvSpPr txBox="1">
              <a:spLocks noChangeArrowheads="1"/>
            </p:cNvSpPr>
            <p:nvPr/>
          </p:nvSpPr>
          <p:spPr bwMode="auto">
            <a:xfrm>
              <a:off x="3900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30" name="Text Box 394"/>
            <p:cNvSpPr txBox="1">
              <a:spLocks noChangeArrowheads="1"/>
            </p:cNvSpPr>
            <p:nvPr/>
          </p:nvSpPr>
          <p:spPr bwMode="auto">
            <a:xfrm>
              <a:off x="4008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31" name="Text Box 395"/>
            <p:cNvSpPr txBox="1">
              <a:spLocks noChangeArrowheads="1"/>
            </p:cNvSpPr>
            <p:nvPr/>
          </p:nvSpPr>
          <p:spPr bwMode="auto">
            <a:xfrm>
              <a:off x="4116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32" name="Text Box 396"/>
            <p:cNvSpPr txBox="1">
              <a:spLocks noChangeArrowheads="1"/>
            </p:cNvSpPr>
            <p:nvPr/>
          </p:nvSpPr>
          <p:spPr bwMode="auto">
            <a:xfrm>
              <a:off x="4224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59433" name="Text Box 397"/>
            <p:cNvSpPr txBox="1">
              <a:spLocks noChangeArrowheads="1"/>
            </p:cNvSpPr>
            <p:nvPr/>
          </p:nvSpPr>
          <p:spPr bwMode="auto">
            <a:xfrm>
              <a:off x="4332" y="3312"/>
              <a:ext cx="113" cy="227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99CC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defTabSz="639763" eaLnBrk="0" hangingPunct="0">
                <a:spcBef>
                  <a:spcPct val="20000"/>
                </a:spcBef>
                <a:buClr>
                  <a:srgbClr val="0066FF"/>
                </a:buClr>
                <a:buSzPct val="6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1pPr>
              <a:lvl2pPr marL="742950" indent="-28575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8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2pPr>
              <a:lvl3pPr marL="1143000" indent="-228600" defTabSz="639763" eaLnBrk="0" hangingPunct="0">
                <a:spcBef>
                  <a:spcPct val="20000"/>
                </a:spcBef>
                <a:buClr>
                  <a:schemeClr val="hlink"/>
                </a:buClr>
                <a:buChar char="•"/>
                <a:defRPr sz="24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3pPr>
              <a:lvl4pPr marL="1600200" indent="-228600" defTabSz="639763" eaLnBrk="0" hangingPunct="0">
                <a:spcBef>
                  <a:spcPct val="20000"/>
                </a:spcBef>
                <a:buClr>
                  <a:schemeClr val="accent2"/>
                </a:buClr>
                <a:buFont typeface="Arial" panose="020B0604020202020204" pitchFamily="34" charset="0"/>
                <a:buChar char="–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4pPr>
              <a:lvl5pPr marL="2057400" indent="-228600" defTabSz="639763" eaLnBrk="0" hangingPunct="0">
                <a:spcBef>
                  <a:spcPct val="20000"/>
                </a:spcBef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5pPr>
              <a:lvl6pPr marL="25146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6pPr>
              <a:lvl7pPr marL="29718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7pPr>
              <a:lvl8pPr marL="34290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8pPr>
              <a:lvl9pPr marL="3886200" indent="-228600" defTabSz="63976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FF"/>
                </a:buClr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楷体" panose="02010609060101010101" pitchFamily="49" charset="-122"/>
                  <a:cs typeface="Courier New" panose="02070309020205020404" pitchFamily="49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825">
                  <a:solidFill>
                    <a:srgbClr val="008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1</a:t>
              </a:r>
            </a:p>
          </p:txBody>
        </p:sp>
      </p:grpSp>
      <p:sp>
        <p:nvSpPr>
          <p:cNvPr id="122" name="Rectangle 429">
            <a:extLst>
              <a:ext uri="{FF2B5EF4-FFF2-40B4-BE49-F238E27FC236}">
                <a16:creationId xmlns:a16="http://schemas.microsoft.com/office/drawing/2014/main" id="{AC7C1CFC-C435-4B2F-8C91-8CBA9AE4D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880" y="2095931"/>
            <a:ext cx="1620441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6" tIns="34289" rIns="68576" bIns="34289" anchor="ctr"/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08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 autoUpdateAnimBg="0"/>
      <p:bldP spid="21933" grpId="0" autoUpdateAnimBg="0"/>
      <p:bldP spid="21934" grpId="0" autoUpdateAnimBg="0"/>
      <p:bldP spid="107" grpId="0" autoUpdateAnimBg="0"/>
      <p:bldP spid="165" grpId="0" autoUpdateAnimBg="0"/>
      <p:bldP spid="242" grpId="0" animBg="1" autoUpdateAnimBg="0"/>
      <p:bldP spid="243" grpId="0" animBg="1" autoUpdateAnimBg="0"/>
      <p:bldP spid="244" grpId="0" animBg="1" autoUpdateAnimBg="0"/>
      <p:bldP spid="245" grpId="0" animBg="1" autoUpdateAnimBg="0"/>
      <p:bldP spid="236" grpId="0"/>
      <p:bldP spid="237" grpId="0"/>
      <p:bldP spid="238" grpId="0"/>
      <p:bldP spid="239" grpId="0"/>
      <p:bldP spid="240" grpId="0"/>
      <p:bldP spid="246" grpId="0"/>
      <p:bldP spid="247" grpId="0"/>
      <p:bldP spid="248" grpId="0"/>
      <p:bldP spid="112" grpId="0"/>
      <p:bldP spid="12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8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cap="none" dirty="0"/>
              <a:t>int</a:t>
            </a:r>
            <a:r>
              <a:rPr lang="zh-CN" altLang="en-US" cap="none" dirty="0"/>
              <a:t>与</a:t>
            </a:r>
            <a:r>
              <a:rPr lang="en-US" altLang="zh-CN" cap="none" dirty="0"/>
              <a:t>unsigned</a:t>
            </a:r>
            <a:r>
              <a:rPr lang="zh-CN" altLang="en-US" cap="none" dirty="0"/>
              <a:t>的</a:t>
            </a:r>
            <a:r>
              <a:rPr lang="zh-CN" altLang="en-US" dirty="0"/>
              <a:t>表示范围</a:t>
            </a:r>
          </a:p>
        </p:txBody>
      </p:sp>
      <p:graphicFrame>
        <p:nvGraphicFramePr>
          <p:cNvPr id="6" name="内容占位符 10">
            <a:extLst>
              <a:ext uri="{FF2B5EF4-FFF2-40B4-BE49-F238E27FC236}">
                <a16:creationId xmlns:a16="http://schemas.microsoft.com/office/drawing/2014/main" id="{AC8289C8-EDD0-0AD1-2505-2F8362622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637257"/>
              </p:ext>
            </p:extLst>
          </p:nvPr>
        </p:nvGraphicFramePr>
        <p:xfrm>
          <a:off x="855663" y="1700213"/>
          <a:ext cx="7677150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933" name="Rectangle 429"/>
          <p:cNvSpPr>
            <a:spLocks noChangeArrowheads="1"/>
          </p:cNvSpPr>
          <p:nvPr/>
        </p:nvSpPr>
        <p:spPr bwMode="auto">
          <a:xfrm>
            <a:off x="1432830" y="4869296"/>
            <a:ext cx="810000" cy="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6" tIns="34289" rIns="68576" bIns="34289" anchor="ctr"/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最大值</a:t>
            </a:r>
          </a:p>
        </p:txBody>
      </p:sp>
      <p:sp>
        <p:nvSpPr>
          <p:cNvPr id="21934" name="Rectangle 430"/>
          <p:cNvSpPr>
            <a:spLocks noChangeArrowheads="1"/>
          </p:cNvSpPr>
          <p:nvPr/>
        </p:nvSpPr>
        <p:spPr bwMode="auto">
          <a:xfrm>
            <a:off x="1432830" y="5395383"/>
            <a:ext cx="810000" cy="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6" tIns="34289" rIns="68576" bIns="34289" anchor="ctr"/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最小值</a:t>
            </a:r>
          </a:p>
        </p:txBody>
      </p:sp>
      <p:sp>
        <p:nvSpPr>
          <p:cNvPr id="107" name="Rectangle 430"/>
          <p:cNvSpPr>
            <a:spLocks noChangeArrowheads="1"/>
          </p:cNvSpPr>
          <p:nvPr/>
        </p:nvSpPr>
        <p:spPr bwMode="auto">
          <a:xfrm>
            <a:off x="1432830" y="2709056"/>
            <a:ext cx="810000" cy="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6" tIns="34289" rIns="68576" bIns="34289" anchor="ctr"/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最小值</a:t>
            </a:r>
          </a:p>
        </p:txBody>
      </p:sp>
      <p:grpSp>
        <p:nvGrpSpPr>
          <p:cNvPr id="203" name="组合 202"/>
          <p:cNvGrpSpPr>
            <a:grpSpLocks/>
          </p:cNvGrpSpPr>
          <p:nvPr/>
        </p:nvGrpSpPr>
        <p:grpSpPr bwMode="auto">
          <a:xfrm>
            <a:off x="3798771" y="4869160"/>
            <a:ext cx="4274344" cy="270272"/>
            <a:chOff x="1979712" y="4725144"/>
            <a:chExt cx="5700018" cy="360363"/>
          </a:xfrm>
        </p:grpSpPr>
        <p:grpSp>
          <p:nvGrpSpPr>
            <p:cNvPr id="63613" name="Group 389"/>
            <p:cNvGrpSpPr>
              <a:grpSpLocks/>
            </p:cNvGrpSpPr>
            <p:nvPr/>
          </p:nvGrpSpPr>
          <p:grpSpPr bwMode="auto">
            <a:xfrm>
              <a:off x="1979712" y="4725144"/>
              <a:ext cx="1379538" cy="360363"/>
              <a:chOff x="3576" y="3312"/>
              <a:chExt cx="869" cy="227"/>
            </a:xfrm>
          </p:grpSpPr>
          <p:sp>
            <p:nvSpPr>
              <p:cNvPr id="63641" name="Text Box 390"/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FF0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642" name="Text Box 391"/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643" name="Text Box 392"/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644" name="Text Box 393"/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645" name="Text Box 394"/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646" name="Text Box 395"/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647" name="Text Box 396"/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648" name="Text Box 397"/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</p:grpSp>
        <p:grpSp>
          <p:nvGrpSpPr>
            <p:cNvPr id="63614" name="Group 398"/>
            <p:cNvGrpSpPr>
              <a:grpSpLocks/>
            </p:cNvGrpSpPr>
            <p:nvPr/>
          </p:nvGrpSpPr>
          <p:grpSpPr bwMode="auto">
            <a:xfrm>
              <a:off x="3419872" y="4725144"/>
              <a:ext cx="1379538" cy="360363"/>
              <a:chOff x="3576" y="3312"/>
              <a:chExt cx="869" cy="227"/>
            </a:xfrm>
          </p:grpSpPr>
          <p:sp>
            <p:nvSpPr>
              <p:cNvPr id="63633" name="Text Box 399"/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634" name="Text Box 400"/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635" name="Text Box 401"/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636" name="Text Box 402"/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637" name="Text Box 403"/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638" name="Text Box 404"/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639" name="Text Box 405"/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640" name="Text Box 406"/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</p:grpSp>
        <p:grpSp>
          <p:nvGrpSpPr>
            <p:cNvPr id="63615" name="Group 389"/>
            <p:cNvGrpSpPr>
              <a:grpSpLocks/>
            </p:cNvGrpSpPr>
            <p:nvPr/>
          </p:nvGrpSpPr>
          <p:grpSpPr bwMode="auto">
            <a:xfrm>
              <a:off x="4860032" y="4725144"/>
              <a:ext cx="1379538" cy="360363"/>
              <a:chOff x="3576" y="3312"/>
              <a:chExt cx="869" cy="227"/>
            </a:xfrm>
          </p:grpSpPr>
          <p:sp>
            <p:nvSpPr>
              <p:cNvPr id="63625" name="Text Box 390"/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626" name="Text Box 391"/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627" name="Text Box 392"/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628" name="Text Box 393"/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629" name="Text Box 394"/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630" name="Text Box 395"/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631" name="Text Box 396"/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632" name="Text Box 397"/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</p:grpSp>
        <p:grpSp>
          <p:nvGrpSpPr>
            <p:cNvPr id="63616" name="Group 398"/>
            <p:cNvGrpSpPr>
              <a:grpSpLocks/>
            </p:cNvGrpSpPr>
            <p:nvPr/>
          </p:nvGrpSpPr>
          <p:grpSpPr bwMode="auto">
            <a:xfrm>
              <a:off x="6300192" y="4725144"/>
              <a:ext cx="1379538" cy="360363"/>
              <a:chOff x="3576" y="3312"/>
              <a:chExt cx="869" cy="227"/>
            </a:xfrm>
          </p:grpSpPr>
          <p:sp>
            <p:nvSpPr>
              <p:cNvPr id="63617" name="Text Box 399"/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618" name="Text Box 400"/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619" name="Text Box 401"/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620" name="Text Box 402"/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621" name="Text Box 403"/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622" name="Text Box 404"/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623" name="Text Box 405"/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624" name="Text Box 406"/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</p:grpSp>
      </p:grpSp>
      <p:grpSp>
        <p:nvGrpSpPr>
          <p:cNvPr id="241" name="组合 240"/>
          <p:cNvGrpSpPr>
            <a:grpSpLocks/>
          </p:cNvGrpSpPr>
          <p:nvPr/>
        </p:nvGrpSpPr>
        <p:grpSpPr bwMode="auto">
          <a:xfrm>
            <a:off x="3798771" y="5395248"/>
            <a:ext cx="4274344" cy="270272"/>
            <a:chOff x="1979712" y="5156869"/>
            <a:chExt cx="5700018" cy="360363"/>
          </a:xfrm>
        </p:grpSpPr>
        <p:grpSp>
          <p:nvGrpSpPr>
            <p:cNvPr id="63577" name="Group 409"/>
            <p:cNvGrpSpPr>
              <a:grpSpLocks/>
            </p:cNvGrpSpPr>
            <p:nvPr/>
          </p:nvGrpSpPr>
          <p:grpSpPr bwMode="auto">
            <a:xfrm>
              <a:off x="4860032" y="5156869"/>
              <a:ext cx="1379538" cy="360363"/>
              <a:chOff x="3576" y="3312"/>
              <a:chExt cx="869" cy="227"/>
            </a:xfrm>
          </p:grpSpPr>
          <p:sp>
            <p:nvSpPr>
              <p:cNvPr id="63605" name="Text Box 410"/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606" name="Text Box 411"/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607" name="Text Box 412"/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608" name="Text Box 413"/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609" name="Text Box 414"/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610" name="Text Box 415"/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611" name="Text Box 416"/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612" name="Text Box 417"/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</p:grpSp>
        <p:grpSp>
          <p:nvGrpSpPr>
            <p:cNvPr id="63578" name="Group 418"/>
            <p:cNvGrpSpPr>
              <a:grpSpLocks/>
            </p:cNvGrpSpPr>
            <p:nvPr/>
          </p:nvGrpSpPr>
          <p:grpSpPr bwMode="auto">
            <a:xfrm>
              <a:off x="6300192" y="5156869"/>
              <a:ext cx="1379538" cy="360363"/>
              <a:chOff x="3576" y="3312"/>
              <a:chExt cx="869" cy="227"/>
            </a:xfrm>
          </p:grpSpPr>
          <p:sp>
            <p:nvSpPr>
              <p:cNvPr id="63597" name="Text Box 419"/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98" name="Text Box 420"/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99" name="Text Box 421"/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600" name="Text Box 422"/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601" name="Text Box 423"/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602" name="Text Box 424"/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603" name="Text Box 425"/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604" name="Text Box 426"/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</p:grpSp>
        <p:grpSp>
          <p:nvGrpSpPr>
            <p:cNvPr id="63579" name="Group 409"/>
            <p:cNvGrpSpPr>
              <a:grpSpLocks/>
            </p:cNvGrpSpPr>
            <p:nvPr/>
          </p:nvGrpSpPr>
          <p:grpSpPr bwMode="auto">
            <a:xfrm>
              <a:off x="1979712" y="5156869"/>
              <a:ext cx="1379538" cy="360363"/>
              <a:chOff x="3576" y="3312"/>
              <a:chExt cx="869" cy="227"/>
            </a:xfrm>
          </p:grpSpPr>
          <p:sp>
            <p:nvSpPr>
              <p:cNvPr id="63589" name="Text Box 410"/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FF0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590" name="Text Box 411"/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91" name="Text Box 412"/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92" name="Text Box 413"/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93" name="Text Box 414"/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94" name="Text Box 415"/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95" name="Text Box 416"/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96" name="Text Box 417"/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</p:grpSp>
        <p:grpSp>
          <p:nvGrpSpPr>
            <p:cNvPr id="63580" name="Group 418"/>
            <p:cNvGrpSpPr>
              <a:grpSpLocks/>
            </p:cNvGrpSpPr>
            <p:nvPr/>
          </p:nvGrpSpPr>
          <p:grpSpPr bwMode="auto">
            <a:xfrm>
              <a:off x="3419872" y="5156869"/>
              <a:ext cx="1379538" cy="360363"/>
              <a:chOff x="3576" y="3312"/>
              <a:chExt cx="869" cy="227"/>
            </a:xfrm>
          </p:grpSpPr>
          <p:sp>
            <p:nvSpPr>
              <p:cNvPr id="63581" name="Text Box 419"/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82" name="Text Box 420"/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83" name="Text Box 421"/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84" name="Text Box 422"/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85" name="Text Box 423"/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86" name="Text Box 424"/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87" name="Text Box 425"/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88" name="Text Box 426"/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</p:grpSp>
      </p:grpSp>
      <p:sp>
        <p:nvSpPr>
          <p:cNvPr id="165" name="Rectangle 430"/>
          <p:cNvSpPr>
            <a:spLocks noChangeArrowheads="1"/>
          </p:cNvSpPr>
          <p:nvPr/>
        </p:nvSpPr>
        <p:spPr bwMode="auto">
          <a:xfrm>
            <a:off x="1432830" y="3233107"/>
            <a:ext cx="810000" cy="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6" tIns="34289" rIns="68576" bIns="34289" anchor="ctr"/>
          <a:lstStyle>
            <a:lvl1pPr defTabSz="639763" eaLnBrk="0" hangingPunct="0">
              <a:spcBef>
                <a:spcPct val="20000"/>
              </a:spcBef>
              <a:buClr>
                <a:srgbClr val="0066FF"/>
              </a:buClr>
              <a:buSzPct val="6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1pPr>
            <a:lvl2pPr marL="742950" indent="-28575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8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2pPr>
            <a:lvl3pPr marL="1143000" indent="-228600" defTabSz="639763" eaLnBrk="0" hangingPunct="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3pPr>
            <a:lvl4pPr marL="1600200" indent="-228600" defTabSz="639763" eaLnBrk="0" hangingPunct="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4pPr>
            <a:lvl5pPr marL="2057400" indent="-228600" defTabSz="639763" eaLnBrk="0" hangingPunct="0">
              <a:spcBef>
                <a:spcPct val="20000"/>
              </a:spcBef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5pPr>
            <a:lvl6pPr marL="25146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6pPr>
            <a:lvl7pPr marL="29718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7pPr>
            <a:lvl8pPr marL="34290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8pPr>
            <a:lvl9pPr marL="3886200" indent="-228600" defTabSz="6397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最大值</a:t>
            </a:r>
          </a:p>
        </p:txBody>
      </p:sp>
      <p:grpSp>
        <p:nvGrpSpPr>
          <p:cNvPr id="202" name="组合 201"/>
          <p:cNvGrpSpPr>
            <a:grpSpLocks/>
          </p:cNvGrpSpPr>
          <p:nvPr/>
        </p:nvGrpSpPr>
        <p:grpSpPr bwMode="auto">
          <a:xfrm>
            <a:off x="3817141" y="2708920"/>
            <a:ext cx="4274344" cy="270272"/>
            <a:chOff x="2832422" y="2060848"/>
            <a:chExt cx="5700018" cy="360363"/>
          </a:xfrm>
        </p:grpSpPr>
        <p:grpSp>
          <p:nvGrpSpPr>
            <p:cNvPr id="63541" name="Group 409"/>
            <p:cNvGrpSpPr>
              <a:grpSpLocks/>
            </p:cNvGrpSpPr>
            <p:nvPr/>
          </p:nvGrpSpPr>
          <p:grpSpPr bwMode="auto">
            <a:xfrm>
              <a:off x="5712742" y="2060848"/>
              <a:ext cx="1379538" cy="360363"/>
              <a:chOff x="3576" y="3312"/>
              <a:chExt cx="869" cy="227"/>
            </a:xfrm>
          </p:grpSpPr>
          <p:sp>
            <p:nvSpPr>
              <p:cNvPr id="63569" name="Text Box 410"/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70" name="Text Box 411"/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71" name="Text Box 412"/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72" name="Text Box 413"/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73" name="Text Box 414"/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74" name="Text Box 415"/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75" name="Text Box 416"/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76" name="Text Box 417"/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</p:grpSp>
        <p:grpSp>
          <p:nvGrpSpPr>
            <p:cNvPr id="63542" name="Group 418"/>
            <p:cNvGrpSpPr>
              <a:grpSpLocks/>
            </p:cNvGrpSpPr>
            <p:nvPr/>
          </p:nvGrpSpPr>
          <p:grpSpPr bwMode="auto">
            <a:xfrm>
              <a:off x="7152902" y="2060848"/>
              <a:ext cx="1379538" cy="360363"/>
              <a:chOff x="3576" y="3312"/>
              <a:chExt cx="869" cy="227"/>
            </a:xfrm>
          </p:grpSpPr>
          <p:sp>
            <p:nvSpPr>
              <p:cNvPr id="63561" name="Text Box 419"/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62" name="Text Box 420"/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63" name="Text Box 421"/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64" name="Text Box 422"/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65" name="Text Box 423"/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66" name="Text Box 424"/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67" name="Text Box 425"/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68" name="Text Box 426"/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</p:grpSp>
        <p:grpSp>
          <p:nvGrpSpPr>
            <p:cNvPr id="63543" name="Group 409"/>
            <p:cNvGrpSpPr>
              <a:grpSpLocks/>
            </p:cNvGrpSpPr>
            <p:nvPr/>
          </p:nvGrpSpPr>
          <p:grpSpPr bwMode="auto">
            <a:xfrm>
              <a:off x="2832422" y="2060848"/>
              <a:ext cx="1379538" cy="360363"/>
              <a:chOff x="3576" y="3312"/>
              <a:chExt cx="869" cy="227"/>
            </a:xfrm>
          </p:grpSpPr>
          <p:sp>
            <p:nvSpPr>
              <p:cNvPr id="63553" name="Text Box 410"/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66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54" name="Text Box 411"/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55" name="Text Box 412"/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56" name="Text Box 413"/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57" name="Text Box 414"/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58" name="Text Box 415"/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59" name="Text Box 416"/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60" name="Text Box 417"/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</p:grpSp>
        <p:grpSp>
          <p:nvGrpSpPr>
            <p:cNvPr id="63544" name="Group 418"/>
            <p:cNvGrpSpPr>
              <a:grpSpLocks/>
            </p:cNvGrpSpPr>
            <p:nvPr/>
          </p:nvGrpSpPr>
          <p:grpSpPr bwMode="auto">
            <a:xfrm>
              <a:off x="4272582" y="2060848"/>
              <a:ext cx="1379538" cy="360363"/>
              <a:chOff x="3576" y="3312"/>
              <a:chExt cx="869" cy="227"/>
            </a:xfrm>
          </p:grpSpPr>
          <p:sp>
            <p:nvSpPr>
              <p:cNvPr id="63545" name="Text Box 419"/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46" name="Text Box 420"/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47" name="Text Box 421"/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48" name="Text Box 422"/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49" name="Text Box 423"/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50" name="Text Box 424"/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51" name="Text Box 425"/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63552" name="Text Box 426"/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0</a:t>
                </a:r>
              </a:p>
            </p:txBody>
          </p:sp>
        </p:grpSp>
      </p:grpSp>
      <p:grpSp>
        <p:nvGrpSpPr>
          <p:cNvPr id="204" name="组合 203"/>
          <p:cNvGrpSpPr>
            <a:grpSpLocks/>
          </p:cNvGrpSpPr>
          <p:nvPr/>
        </p:nvGrpSpPr>
        <p:grpSpPr bwMode="auto">
          <a:xfrm>
            <a:off x="3817141" y="3232971"/>
            <a:ext cx="4274344" cy="270272"/>
            <a:chOff x="1979712" y="4725144"/>
            <a:chExt cx="5700018" cy="360363"/>
          </a:xfrm>
        </p:grpSpPr>
        <p:grpSp>
          <p:nvGrpSpPr>
            <p:cNvPr id="63505" name="Group 389"/>
            <p:cNvGrpSpPr>
              <a:grpSpLocks/>
            </p:cNvGrpSpPr>
            <p:nvPr/>
          </p:nvGrpSpPr>
          <p:grpSpPr bwMode="auto">
            <a:xfrm>
              <a:off x="1979712" y="4725144"/>
              <a:ext cx="1379538" cy="360363"/>
              <a:chOff x="3576" y="3312"/>
              <a:chExt cx="869" cy="227"/>
            </a:xfrm>
          </p:grpSpPr>
          <p:sp>
            <p:nvSpPr>
              <p:cNvPr id="63533" name="Text Box 390"/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66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534" name="Text Box 391"/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535" name="Text Box 392"/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536" name="Text Box 393"/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537" name="Text Box 394"/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538" name="Text Box 395"/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539" name="Text Box 396"/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540" name="Text Box 397"/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</p:grpSp>
        <p:grpSp>
          <p:nvGrpSpPr>
            <p:cNvPr id="63506" name="Group 398"/>
            <p:cNvGrpSpPr>
              <a:grpSpLocks/>
            </p:cNvGrpSpPr>
            <p:nvPr/>
          </p:nvGrpSpPr>
          <p:grpSpPr bwMode="auto">
            <a:xfrm>
              <a:off x="3419872" y="4725144"/>
              <a:ext cx="1379538" cy="360363"/>
              <a:chOff x="3576" y="3312"/>
              <a:chExt cx="869" cy="227"/>
            </a:xfrm>
          </p:grpSpPr>
          <p:sp>
            <p:nvSpPr>
              <p:cNvPr id="63525" name="Text Box 399"/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526" name="Text Box 400"/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527" name="Text Box 401"/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528" name="Text Box 402"/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529" name="Text Box 403"/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530" name="Text Box 404"/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531" name="Text Box 405"/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532" name="Text Box 406"/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</p:grpSp>
        <p:grpSp>
          <p:nvGrpSpPr>
            <p:cNvPr id="63507" name="Group 389"/>
            <p:cNvGrpSpPr>
              <a:grpSpLocks/>
            </p:cNvGrpSpPr>
            <p:nvPr/>
          </p:nvGrpSpPr>
          <p:grpSpPr bwMode="auto">
            <a:xfrm>
              <a:off x="4860032" y="4725144"/>
              <a:ext cx="1379538" cy="360363"/>
              <a:chOff x="3576" y="3312"/>
              <a:chExt cx="869" cy="227"/>
            </a:xfrm>
          </p:grpSpPr>
          <p:sp>
            <p:nvSpPr>
              <p:cNvPr id="63517" name="Text Box 390"/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518" name="Text Box 391"/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519" name="Text Box 392"/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520" name="Text Box 393"/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521" name="Text Box 394"/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522" name="Text Box 395"/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523" name="Text Box 396"/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524" name="Text Box 397"/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</p:grpSp>
        <p:grpSp>
          <p:nvGrpSpPr>
            <p:cNvPr id="63508" name="Group 398"/>
            <p:cNvGrpSpPr>
              <a:grpSpLocks/>
            </p:cNvGrpSpPr>
            <p:nvPr/>
          </p:nvGrpSpPr>
          <p:grpSpPr bwMode="auto">
            <a:xfrm>
              <a:off x="6300192" y="4725144"/>
              <a:ext cx="1379538" cy="360363"/>
              <a:chOff x="3576" y="3312"/>
              <a:chExt cx="869" cy="227"/>
            </a:xfrm>
          </p:grpSpPr>
          <p:sp>
            <p:nvSpPr>
              <p:cNvPr id="63509" name="Text Box 399"/>
              <p:cNvSpPr txBox="1">
                <a:spLocks noChangeArrowheads="1"/>
              </p:cNvSpPr>
              <p:nvPr/>
            </p:nvSpPr>
            <p:spPr bwMode="auto">
              <a:xfrm>
                <a:off x="357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510" name="Text Box 400"/>
              <p:cNvSpPr txBox="1">
                <a:spLocks noChangeArrowheads="1"/>
              </p:cNvSpPr>
              <p:nvPr/>
            </p:nvSpPr>
            <p:spPr bwMode="auto">
              <a:xfrm>
                <a:off x="368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511" name="Text Box 401"/>
              <p:cNvSpPr txBox="1">
                <a:spLocks noChangeArrowheads="1"/>
              </p:cNvSpPr>
              <p:nvPr/>
            </p:nvSpPr>
            <p:spPr bwMode="auto">
              <a:xfrm>
                <a:off x="379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512" name="Text Box 402"/>
              <p:cNvSpPr txBox="1">
                <a:spLocks noChangeArrowheads="1"/>
              </p:cNvSpPr>
              <p:nvPr/>
            </p:nvSpPr>
            <p:spPr bwMode="auto">
              <a:xfrm>
                <a:off x="3900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513" name="Text Box 403"/>
              <p:cNvSpPr txBox="1">
                <a:spLocks noChangeArrowheads="1"/>
              </p:cNvSpPr>
              <p:nvPr/>
            </p:nvSpPr>
            <p:spPr bwMode="auto">
              <a:xfrm>
                <a:off x="4008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514" name="Text Box 404"/>
              <p:cNvSpPr txBox="1">
                <a:spLocks noChangeArrowheads="1"/>
              </p:cNvSpPr>
              <p:nvPr/>
            </p:nvSpPr>
            <p:spPr bwMode="auto">
              <a:xfrm>
                <a:off x="4116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515" name="Text Box 405"/>
              <p:cNvSpPr txBox="1">
                <a:spLocks noChangeArrowheads="1"/>
              </p:cNvSpPr>
              <p:nvPr/>
            </p:nvSpPr>
            <p:spPr bwMode="auto">
              <a:xfrm>
                <a:off x="4224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516" name="Text Box 406"/>
              <p:cNvSpPr txBox="1">
                <a:spLocks noChangeArrowheads="1"/>
              </p:cNvSpPr>
              <p:nvPr/>
            </p:nvSpPr>
            <p:spPr bwMode="auto">
              <a:xfrm>
                <a:off x="4332" y="3312"/>
                <a:ext cx="113" cy="227"/>
              </a:xfrm>
              <a:prstGeom prst="rect">
                <a:avLst/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99CC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defTabSz="639763" eaLnBrk="0" hangingPunct="0">
                  <a:spcBef>
                    <a:spcPct val="20000"/>
                  </a:spcBef>
                  <a:buClr>
                    <a:srgbClr val="0066FF"/>
                  </a:buClr>
                  <a:buSzPct val="6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1pPr>
                <a:lvl2pPr marL="742950" indent="-28575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2pPr>
                <a:lvl3pPr marL="1143000" indent="-228600" defTabSz="639763" eaLnBrk="0" hangingPunct="0">
                  <a:spcBef>
                    <a:spcPct val="20000"/>
                  </a:spcBef>
                  <a:buClr>
                    <a:schemeClr val="hlink"/>
                  </a:buClr>
                  <a:buChar char="•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3pPr>
                <a:lvl4pPr marL="1600200" indent="-228600" defTabSz="639763" eaLnBrk="0" hangingPunct="0">
                  <a:spcBef>
                    <a:spcPct val="20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4pPr>
                <a:lvl5pPr marL="2057400" indent="-228600" defTabSz="639763" eaLnBrk="0" hangingPunct="0">
                  <a:spcBef>
                    <a:spcPct val="20000"/>
                  </a:spcBef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5pPr>
                <a:lvl6pPr marL="25146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6pPr>
                <a:lvl7pPr marL="29718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7pPr>
                <a:lvl8pPr marL="34290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8pPr>
                <a:lvl9pPr marL="3886200" indent="-228600" defTabSz="639763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FF"/>
                  </a:buClr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" panose="02010609060101010101" pitchFamily="49" charset="-122"/>
                    <a:cs typeface="Courier New" panose="02070309020205020404" pitchFamily="49" charset="0"/>
                  </a:defRPr>
                </a:lvl9pPr>
              </a:lstStyle>
              <a:p>
                <a:pPr algn="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200">
                    <a:solidFill>
                      <a:srgbClr val="008000"/>
                    </a:solidFill>
                    <a:latin typeface="Tahoma" panose="020B0604030504040204" pitchFamily="34" charset="0"/>
                    <a:ea typeface="隶书" panose="02010509060101010101" pitchFamily="49" charset="-122"/>
                  </a:rPr>
                  <a:t>1</a:t>
                </a:r>
              </a:p>
            </p:txBody>
          </p:sp>
        </p:grpSp>
      </p:grpSp>
      <p:sp>
        <p:nvSpPr>
          <p:cNvPr id="242" name="Rectangle 429"/>
          <p:cNvSpPr>
            <a:spLocks noChangeArrowheads="1"/>
          </p:cNvSpPr>
          <p:nvPr/>
        </p:nvSpPr>
        <p:spPr bwMode="auto">
          <a:xfrm>
            <a:off x="2466800" y="4889996"/>
            <a:ext cx="914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68576" tIns="34289" rIns="68576" bIns="34289" anchor="ctr"/>
          <a:lstStyle/>
          <a:p>
            <a:pPr algn="ctr" defTabSz="479822">
              <a:defRPr/>
            </a:pPr>
            <a:r>
              <a:rPr lang="en-US" altLang="zh-CN" sz="15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2</a:t>
            </a:r>
            <a:r>
              <a:rPr lang="en-US" altLang="zh-CN" sz="1500" b="1" baseline="30000">
                <a:latin typeface="Courier New" pitchFamily="49" charset="0"/>
                <a:ea typeface="楷体" pitchFamily="49" charset="-122"/>
                <a:cs typeface="Courier New" pitchFamily="49" charset="0"/>
              </a:rPr>
              <a:t>31</a:t>
            </a:r>
            <a:r>
              <a:rPr lang="en-US" altLang="zh-CN" sz="15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-1</a:t>
            </a:r>
            <a:endParaRPr lang="zh-CN" altLang="en-US" sz="1500" b="1">
              <a:solidFill>
                <a:srgbClr val="0000FF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</p:txBody>
      </p:sp>
      <p:sp>
        <p:nvSpPr>
          <p:cNvPr id="243" name="Rectangle 429"/>
          <p:cNvSpPr>
            <a:spLocks noChangeArrowheads="1"/>
          </p:cNvSpPr>
          <p:nvPr/>
        </p:nvSpPr>
        <p:spPr bwMode="auto">
          <a:xfrm>
            <a:off x="2466800" y="5416083"/>
            <a:ext cx="914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68576" tIns="34289" rIns="68576" bIns="34289" anchor="ctr"/>
          <a:lstStyle/>
          <a:p>
            <a:pPr algn="ctr" defTabSz="479822">
              <a:defRPr/>
            </a:pPr>
            <a:r>
              <a:rPr lang="en-US" altLang="zh-CN" sz="1500" b="1">
                <a:solidFill>
                  <a:srgbClr val="FF000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-2</a:t>
            </a:r>
            <a:r>
              <a:rPr lang="en-US" altLang="zh-CN" sz="1500" b="1" baseline="30000">
                <a:solidFill>
                  <a:srgbClr val="FF000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31</a:t>
            </a:r>
            <a:endParaRPr lang="zh-CN" altLang="en-US" sz="1500" b="1">
              <a:solidFill>
                <a:srgbClr val="FF0000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</p:txBody>
      </p:sp>
      <p:sp>
        <p:nvSpPr>
          <p:cNvPr id="244" name="Rectangle 429"/>
          <p:cNvSpPr>
            <a:spLocks noChangeArrowheads="1"/>
          </p:cNvSpPr>
          <p:nvPr/>
        </p:nvSpPr>
        <p:spPr bwMode="auto">
          <a:xfrm>
            <a:off x="2466800" y="2729756"/>
            <a:ext cx="914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68576" tIns="34289" rIns="68576" bIns="34289" anchor="ctr"/>
          <a:lstStyle/>
          <a:p>
            <a:pPr algn="ctr" defTabSz="479822">
              <a:defRPr/>
            </a:pPr>
            <a:r>
              <a:rPr lang="en-US" altLang="zh-CN" sz="15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0</a:t>
            </a:r>
            <a:endParaRPr lang="zh-CN" altLang="en-US" sz="1500" b="1">
              <a:solidFill>
                <a:srgbClr val="0000FF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</p:txBody>
      </p:sp>
      <p:sp>
        <p:nvSpPr>
          <p:cNvPr id="245" name="Rectangle 429"/>
          <p:cNvSpPr>
            <a:spLocks noChangeArrowheads="1"/>
          </p:cNvSpPr>
          <p:nvPr/>
        </p:nvSpPr>
        <p:spPr bwMode="auto">
          <a:xfrm>
            <a:off x="2466800" y="3253807"/>
            <a:ext cx="914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68576" tIns="34289" rIns="68576" bIns="34289" anchor="ctr"/>
          <a:lstStyle/>
          <a:p>
            <a:pPr algn="ctr" defTabSz="479822">
              <a:defRPr/>
            </a:pPr>
            <a:r>
              <a:rPr lang="en-US" altLang="zh-CN" sz="15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2</a:t>
            </a:r>
            <a:r>
              <a:rPr lang="en-US" altLang="zh-CN" sz="1500" b="1" baseline="30000">
                <a:solidFill>
                  <a:srgbClr val="FF0000"/>
                </a:solidFill>
                <a:latin typeface="Courier New" pitchFamily="49" charset="0"/>
                <a:ea typeface="楷体" pitchFamily="49" charset="-122"/>
                <a:cs typeface="Courier New" pitchFamily="49" charset="0"/>
              </a:rPr>
              <a:t>32</a:t>
            </a:r>
            <a:r>
              <a:rPr lang="en-US" altLang="zh-CN" sz="1500" b="1">
                <a:latin typeface="Courier New" pitchFamily="49" charset="0"/>
                <a:ea typeface="楷体" pitchFamily="49" charset="-122"/>
                <a:cs typeface="Courier New" pitchFamily="49" charset="0"/>
              </a:rPr>
              <a:t>-1</a:t>
            </a:r>
            <a:endParaRPr lang="zh-CN" altLang="en-US" sz="1500" b="1">
              <a:solidFill>
                <a:srgbClr val="0000FF"/>
              </a:solidFill>
              <a:latin typeface="Courier New" pitchFamily="49" charset="0"/>
              <a:ea typeface="楷体" pitchFamily="49" charset="-122"/>
              <a:cs typeface="Courier New" pitchFamily="49" charset="0"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EFE551C-67B4-8B9C-DAF1-9594C35A6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2" name="灯片编号占位符 12">
            <a:extLst>
              <a:ext uri="{FF2B5EF4-FFF2-40B4-BE49-F238E27FC236}">
                <a16:creationId xmlns:a16="http://schemas.microsoft.com/office/drawing/2014/main" id="{B8E17085-B8E3-AAB6-8FDB-FD3A734060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875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33" grpId="0" autoUpdateAnimBg="0"/>
      <p:bldP spid="21934" grpId="0" autoUpdateAnimBg="0"/>
      <p:bldP spid="107" grpId="0" autoUpdateAnimBg="0"/>
      <p:bldP spid="165" grpId="0" autoUpdateAnimBg="0"/>
      <p:bldP spid="242" grpId="0" animBg="1" autoUpdateAnimBg="0"/>
      <p:bldP spid="243" grpId="0" animBg="1" autoUpdateAnimBg="0"/>
      <p:bldP spid="244" grpId="0" animBg="1" autoUpdateAnimBg="0"/>
      <p:bldP spid="24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A5878-5CAA-6E51-486B-9FCCE717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BABD4-3792-B7FD-769A-475FEA02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7000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650" dirty="0"/>
              <a:t>使用</a:t>
            </a:r>
            <a:r>
              <a:rPr lang="en-US" altLang="zh-CN" sz="1650" dirty="0"/>
              <a:t>8</a:t>
            </a:r>
            <a:r>
              <a:rPr lang="zh-CN" altLang="en-US" sz="1650" dirty="0"/>
              <a:t>位二进制数表示</a:t>
            </a:r>
            <a:r>
              <a:rPr lang="en-US" altLang="zh-CN" sz="1650" dirty="0"/>
              <a:t>25</a:t>
            </a:r>
            <a:r>
              <a:rPr lang="zh-CN" altLang="en-US" sz="1650" dirty="0"/>
              <a:t>和</a:t>
            </a:r>
            <a:r>
              <a:rPr lang="en-US" altLang="zh-CN" sz="1650" dirty="0"/>
              <a:t>-25</a:t>
            </a:r>
            <a:r>
              <a:rPr lang="zh-CN" altLang="en-US" sz="1650" dirty="0"/>
              <a:t>的补码表示</a:t>
            </a:r>
            <a:r>
              <a:rPr lang="en-US" altLang="zh-CN" sz="1650" dirty="0"/>
              <a:t>  </a:t>
            </a:r>
            <a:r>
              <a:rPr lang="en-US" altLang="zh-CN" sz="1650" u="sng" dirty="0"/>
              <a:t>                         </a:t>
            </a:r>
            <a:r>
              <a:rPr lang="zh-CN" altLang="en-US" sz="1650" dirty="0"/>
              <a:t>、</a:t>
            </a:r>
            <a:r>
              <a:rPr lang="zh-CN" altLang="en-US" sz="1650" u="sng" dirty="0"/>
              <a:t>                         </a:t>
            </a:r>
            <a:r>
              <a:rPr lang="zh-CN" altLang="en-US" sz="1650" dirty="0"/>
              <a:t> 。</a:t>
            </a:r>
            <a:endParaRPr lang="en-US" altLang="zh-CN" sz="1650" dirty="0"/>
          </a:p>
          <a:p>
            <a:pPr indent="-27000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1650" dirty="0"/>
          </a:p>
          <a:p>
            <a:pPr marL="270000" indent="-27000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650" dirty="0"/>
              <a:t>浮点表示法就是一个数的小数点位置不固定。为便于软件移植，国际标准化组织制定了</a:t>
            </a:r>
            <a:r>
              <a:rPr lang="en-US" altLang="zh-CN" sz="1650" u="sng" dirty="0"/>
              <a:t>                      </a:t>
            </a:r>
            <a:r>
              <a:rPr lang="zh-CN" altLang="en-US" sz="1650" dirty="0"/>
              <a:t>标准，规范了浮点数的表示格式</a:t>
            </a:r>
            <a:endParaRPr lang="en-US" altLang="zh-CN" sz="1650" dirty="0"/>
          </a:p>
          <a:p>
            <a:pPr marL="270000" indent="-27000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1650" dirty="0"/>
          </a:p>
          <a:p>
            <a:pPr marL="270000" indent="-27000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1650" dirty="0"/>
              <a:t>计算机内存储了一个</a:t>
            </a:r>
            <a:r>
              <a:rPr lang="en-US" altLang="zh-CN" sz="1650" dirty="0"/>
              <a:t>8</a:t>
            </a:r>
            <a:r>
              <a:rPr lang="zh-CN" altLang="en-US" sz="1650" dirty="0"/>
              <a:t>位二进制数</a:t>
            </a:r>
            <a:r>
              <a:rPr lang="en-US" altLang="zh-CN" sz="1650" dirty="0"/>
              <a:t>10001000B</a:t>
            </a:r>
            <a:r>
              <a:rPr lang="zh-CN" altLang="en-US" sz="1650" dirty="0"/>
              <a:t>，如果该值为一个无符号数则该值是</a:t>
            </a:r>
            <a:r>
              <a:rPr lang="zh-CN" altLang="en-US" sz="1650" u="sng" dirty="0"/>
              <a:t>            </a:t>
            </a:r>
            <a:r>
              <a:rPr lang="zh-CN" altLang="en-US" sz="1650" dirty="0"/>
              <a:t>，如果该值为一个有符号数则该是</a:t>
            </a:r>
            <a:r>
              <a:rPr lang="zh-CN" altLang="en-US" sz="1650" u="sng" dirty="0"/>
              <a:t>           </a:t>
            </a:r>
            <a:r>
              <a:rPr lang="zh-CN" altLang="en-US" sz="1650" dirty="0"/>
              <a:t>。</a:t>
            </a:r>
            <a:endParaRPr lang="en-US" altLang="zh-CN" sz="1650" dirty="0"/>
          </a:p>
          <a:p>
            <a:pPr marL="270000" indent="-270000">
              <a:buClr>
                <a:schemeClr val="accent4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1650" dirty="0"/>
          </a:p>
          <a:p>
            <a:pPr indent="-270000">
              <a:buFont typeface="Arial" panose="020B0604020202020204" pitchFamily="34" charset="0"/>
              <a:buChar char="•"/>
            </a:pPr>
            <a:endParaRPr lang="en-US" altLang="zh-CN" sz="15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18BA60-5B68-586A-1F22-0B9BFF0F5C4E}"/>
              </a:ext>
            </a:extLst>
          </p:cNvPr>
          <p:cNvSpPr txBox="1"/>
          <p:nvPr/>
        </p:nvSpPr>
        <p:spPr>
          <a:xfrm>
            <a:off x="1727211" y="4334809"/>
            <a:ext cx="5405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136</a:t>
            </a:r>
            <a:endParaRPr lang="zh-CN" altLang="en-US" sz="15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C0B145-D178-81C6-60D3-F1BEE015D4BC}"/>
              </a:ext>
            </a:extLst>
          </p:cNvPr>
          <p:cNvSpPr txBox="1"/>
          <p:nvPr/>
        </p:nvSpPr>
        <p:spPr>
          <a:xfrm>
            <a:off x="6684415" y="4339647"/>
            <a:ext cx="6238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-120</a:t>
            </a:r>
            <a:endParaRPr lang="zh-CN" altLang="en-US" sz="15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E3CA5A-1063-6345-4C04-0E3889AA93DB}"/>
              </a:ext>
            </a:extLst>
          </p:cNvPr>
          <p:cNvSpPr txBox="1"/>
          <p:nvPr/>
        </p:nvSpPr>
        <p:spPr>
          <a:xfrm>
            <a:off x="2281673" y="3177843"/>
            <a:ext cx="9941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IEEE 754</a:t>
            </a:r>
            <a:endParaRPr lang="zh-CN" altLang="en-US" sz="15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1112E6-C911-EE00-D4D8-1BCE615EA75D}"/>
              </a:ext>
            </a:extLst>
          </p:cNvPr>
          <p:cNvSpPr txBox="1"/>
          <p:nvPr/>
        </p:nvSpPr>
        <p:spPr>
          <a:xfrm>
            <a:off x="1979712" y="2024405"/>
            <a:ext cx="13227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00011001 B</a:t>
            </a:r>
            <a:endParaRPr lang="zh-CN" altLang="en-US" sz="15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B6B412-0A72-67EE-2989-8CB8A134133D}"/>
              </a:ext>
            </a:extLst>
          </p:cNvPr>
          <p:cNvSpPr txBox="1"/>
          <p:nvPr/>
        </p:nvSpPr>
        <p:spPr>
          <a:xfrm>
            <a:off x="5589289" y="2025715"/>
            <a:ext cx="13227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11100111 B</a:t>
            </a:r>
            <a:endParaRPr lang="zh-CN" altLang="en-US" sz="15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FC159674-E398-79F0-D65C-98C4B8F91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6" name="灯片编号占位符 12">
            <a:extLst>
              <a:ext uri="{FF2B5EF4-FFF2-40B4-BE49-F238E27FC236}">
                <a16:creationId xmlns:a16="http://schemas.microsoft.com/office/drawing/2014/main" id="{BE3E62F5-63C3-216F-92CD-14789D14F3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78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8B1A7C48-103E-9C80-EC99-7EF61419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基础知识</a:t>
            </a: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681072"/>
              </p:ext>
            </p:extLst>
          </p:nvPr>
        </p:nvGraphicFramePr>
        <p:xfrm>
          <a:off x="855663" y="1700213"/>
          <a:ext cx="7677150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F25E12-9DBA-FB46-9033-7AAB7F858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3" name="灯片编号占位符 12">
            <a:extLst>
              <a:ext uri="{FF2B5EF4-FFF2-40B4-BE49-F238E27FC236}">
                <a16:creationId xmlns:a16="http://schemas.microsoft.com/office/drawing/2014/main" id="{A8C91586-D521-90E9-8789-0CE1E6CCF2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07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CC247-4FCB-AF13-A320-4A5CD6A7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09364A-6CD9-13E1-3E7E-1EAD43123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ea typeface="楷体" panose="02010609060101010101" pitchFamily="49" charset="-122"/>
              </a:rPr>
              <a:t>1</a:t>
            </a:r>
            <a:r>
              <a:rPr lang="zh-CN" altLang="en-US" sz="2000" b="1" dirty="0">
                <a:ea typeface="楷体" panose="02010609060101010101" pitchFamily="49" charset="-122"/>
              </a:rPr>
              <a:t>个</a:t>
            </a:r>
            <a:r>
              <a:rPr lang="en-US" altLang="zh-CN" sz="2000" b="1" dirty="0">
                <a:ea typeface="楷体" panose="02010609060101010101" pitchFamily="49" charset="-122"/>
              </a:rPr>
              <a:t>CPU</a:t>
            </a:r>
            <a:r>
              <a:rPr lang="zh-CN" altLang="en-US" sz="2000" b="1" dirty="0">
                <a:ea typeface="楷体" panose="02010609060101010101" pitchFamily="49" charset="-122"/>
              </a:rPr>
              <a:t>的寻址能力为 </a:t>
            </a:r>
            <a:r>
              <a:rPr lang="en-US" altLang="zh-CN" sz="2000" b="1" dirty="0">
                <a:ea typeface="楷体" panose="02010609060101010101" pitchFamily="49" charset="-122"/>
              </a:rPr>
              <a:t>8KB</a:t>
            </a:r>
            <a:r>
              <a:rPr lang="zh-CN" altLang="en-US" sz="2000" b="1" dirty="0">
                <a:ea typeface="楷体" panose="02010609060101010101" pitchFamily="49" charset="-122"/>
              </a:rPr>
              <a:t>，那么它的地址总线的宽度为</a:t>
            </a:r>
            <a:r>
              <a:rPr lang="en-US" altLang="zh-CN" sz="2000" b="1" dirty="0">
                <a:ea typeface="楷体" panose="02010609060101010101" pitchFamily="49" charset="-122"/>
              </a:rPr>
              <a:t>____.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ea typeface="楷体" panose="02010609060101010101" pitchFamily="49" charset="-122"/>
              </a:rPr>
              <a:t>1KB </a:t>
            </a:r>
            <a:r>
              <a:rPr lang="zh-CN" altLang="en-US" sz="2000" b="1" dirty="0">
                <a:ea typeface="楷体" panose="02010609060101010101" pitchFamily="49" charset="-122"/>
              </a:rPr>
              <a:t>的存储器有个存储单元</a:t>
            </a:r>
            <a:r>
              <a:rPr lang="en-US" altLang="zh-CN" sz="2000" b="1" dirty="0">
                <a:ea typeface="楷体" panose="02010609060101010101" pitchFamily="49" charset="-122"/>
              </a:rPr>
              <a:t>?</a:t>
            </a:r>
            <a:r>
              <a:rPr lang="zh-CN" altLang="en-US" sz="2000" b="1" dirty="0">
                <a:ea typeface="楷体" panose="02010609060101010101" pitchFamily="49" charset="-122"/>
              </a:rPr>
              <a:t>存储单元的编号从</a:t>
            </a:r>
            <a:r>
              <a:rPr lang="en-US" altLang="zh-CN" sz="2000" b="1" dirty="0">
                <a:ea typeface="楷体" panose="02010609060101010101" pitchFamily="49" charset="-122"/>
              </a:rPr>
              <a:t>____</a:t>
            </a:r>
            <a:r>
              <a:rPr lang="zh-CN" altLang="en-US" sz="2000" b="1" dirty="0">
                <a:ea typeface="楷体" panose="02010609060101010101" pitchFamily="49" charset="-122"/>
              </a:rPr>
              <a:t>到</a:t>
            </a:r>
            <a:r>
              <a:rPr lang="en-US" altLang="zh-CN" sz="2000" b="1" dirty="0">
                <a:ea typeface="楷体" panose="02010609060101010101" pitchFamily="49" charset="-122"/>
              </a:rPr>
              <a:t>____.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ea typeface="楷体" panose="02010609060101010101" pitchFamily="49" charset="-122"/>
              </a:rPr>
              <a:t>1KB</a:t>
            </a:r>
            <a:r>
              <a:rPr lang="zh-CN" altLang="en-US" sz="2000" b="1" dirty="0">
                <a:ea typeface="楷体" panose="02010609060101010101" pitchFamily="49" charset="-122"/>
              </a:rPr>
              <a:t>的存储器可以存储个</a:t>
            </a:r>
            <a:r>
              <a:rPr lang="en-US" altLang="zh-CN" sz="2000" b="1" dirty="0">
                <a:ea typeface="楷体" panose="02010609060101010101" pitchFamily="49" charset="-122"/>
              </a:rPr>
              <a:t>____ bit</a:t>
            </a:r>
            <a:r>
              <a:rPr lang="zh-CN" altLang="en-US" sz="2000" b="1" dirty="0"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ea typeface="楷体" panose="02010609060101010101" pitchFamily="49" charset="-122"/>
              </a:rPr>
              <a:t>____</a:t>
            </a:r>
            <a:r>
              <a:rPr lang="zh-CN" altLang="en-US" sz="2000" b="1" dirty="0">
                <a:ea typeface="楷体" panose="02010609060101010101" pitchFamily="49" charset="-122"/>
              </a:rPr>
              <a:t>个</a:t>
            </a:r>
            <a:r>
              <a:rPr lang="en-US" altLang="zh-CN" sz="2000" b="1" dirty="0">
                <a:ea typeface="楷体" panose="02010609060101010101" pitchFamily="49" charset="-122"/>
              </a:rPr>
              <a:t>byte.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b="1" dirty="0">
                <a:ea typeface="楷体" panose="02010609060101010101" pitchFamily="49" charset="-122"/>
              </a:rPr>
              <a:t>1KB</a:t>
            </a:r>
            <a:r>
              <a:rPr lang="zh-CN" altLang="en-US" sz="2000" b="1" dirty="0">
                <a:ea typeface="楷体" panose="02010609060101010101" pitchFamily="49" charset="-122"/>
              </a:rPr>
              <a:t>是</a:t>
            </a:r>
            <a:r>
              <a:rPr lang="en-US" altLang="zh-CN" sz="2000" b="1" dirty="0">
                <a:ea typeface="楷体" panose="02010609060101010101" pitchFamily="49" charset="-122"/>
              </a:rPr>
              <a:t>____byte</a:t>
            </a:r>
            <a:r>
              <a:rPr lang="zh-CN" altLang="en-US" sz="2000" b="1" dirty="0">
                <a:ea typeface="楷体" panose="02010609060101010101" pitchFamily="49" charset="-122"/>
              </a:rPr>
              <a:t>，</a:t>
            </a:r>
            <a:r>
              <a:rPr lang="en-US" altLang="zh-CN" sz="2000" b="1" dirty="0">
                <a:ea typeface="楷体" panose="02010609060101010101" pitchFamily="49" charset="-122"/>
              </a:rPr>
              <a:t>1MB</a:t>
            </a:r>
            <a:r>
              <a:rPr lang="zh-CN" altLang="en-US" sz="2000" b="1" dirty="0">
                <a:ea typeface="楷体" panose="02010609060101010101" pitchFamily="49" charset="-122"/>
              </a:rPr>
              <a:t>是</a:t>
            </a:r>
            <a:r>
              <a:rPr lang="en-US" altLang="zh-CN" sz="2000" b="1" dirty="0">
                <a:ea typeface="楷体" panose="02010609060101010101" pitchFamily="49" charset="-122"/>
              </a:rPr>
              <a:t>____byte</a:t>
            </a:r>
            <a:r>
              <a:rPr lang="zh-CN" altLang="en-US" sz="2000" b="1" dirty="0">
                <a:ea typeface="楷体" panose="02010609060101010101" pitchFamily="49" charset="-122"/>
              </a:rPr>
              <a:t>、</a:t>
            </a:r>
            <a:r>
              <a:rPr lang="en-US" altLang="zh-CN" sz="2000" b="1" dirty="0">
                <a:ea typeface="楷体" panose="02010609060101010101" pitchFamily="49" charset="-122"/>
              </a:rPr>
              <a:t>1GB</a:t>
            </a:r>
            <a:r>
              <a:rPr lang="zh-CN" altLang="en-US" sz="2000" b="1" dirty="0">
                <a:ea typeface="楷体" panose="02010609060101010101" pitchFamily="49" charset="-122"/>
              </a:rPr>
              <a:t>是</a:t>
            </a:r>
            <a:r>
              <a:rPr lang="en-US" altLang="zh-CN" sz="2000" b="1" dirty="0">
                <a:ea typeface="楷体" panose="02010609060101010101" pitchFamily="49" charset="-122"/>
              </a:rPr>
              <a:t>____byte.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ea typeface="楷体" panose="02010609060101010101" pitchFamily="49" charset="-122"/>
              </a:rPr>
              <a:t>在存储器中，数据和程序以</a:t>
            </a:r>
            <a:r>
              <a:rPr lang="en-US" altLang="zh-CN" sz="2000" b="1" dirty="0">
                <a:ea typeface="楷体" panose="02010609060101010101" pitchFamily="49" charset="-122"/>
              </a:rPr>
              <a:t>____</a:t>
            </a:r>
            <a:r>
              <a:rPr lang="zh-CN" altLang="en-US" sz="2000" b="1" dirty="0">
                <a:ea typeface="楷体" panose="02010609060101010101" pitchFamily="49" charset="-122"/>
              </a:rPr>
              <a:t>形式存放</a:t>
            </a:r>
            <a:r>
              <a:rPr lang="en-US" altLang="zh-CN" sz="2000" b="1" dirty="0">
                <a:ea typeface="楷体" panose="02010609060101010101" pitchFamily="49" charset="-122"/>
              </a:rPr>
              <a:t>.</a:t>
            </a:r>
          </a:p>
          <a:p>
            <a:pPr marL="360000" indent="-360000">
              <a:buFont typeface="+mj-ea"/>
              <a:buAutoNum type="circleNumDbPlain"/>
            </a:pPr>
            <a:endParaRPr lang="en-US" altLang="zh-CN" sz="2000" b="1" dirty="0"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2000" b="1" dirty="0">
              <a:ea typeface="楷体" panose="02010609060101010101" pitchFamily="49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62D9C1-3260-FF11-2F67-4F1F348B1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华北电力大学控制与计算机工程学院 王红 制作</a:t>
            </a:r>
            <a:endParaRPr lang="en-US" dirty="0"/>
          </a:p>
        </p:txBody>
      </p:sp>
      <p:sp>
        <p:nvSpPr>
          <p:cNvPr id="6" name="灯片编号占位符 12">
            <a:extLst>
              <a:ext uri="{FF2B5EF4-FFF2-40B4-BE49-F238E27FC236}">
                <a16:creationId xmlns:a16="http://schemas.microsoft.com/office/drawing/2014/main" id="{ACFCE35F-981E-6079-3B2F-C6B19A9464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810574" y="6376243"/>
            <a:ext cx="577850" cy="365125"/>
          </a:xfr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DC502-D1D0-42DF-8501-72000CBC13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066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接口模板.potx" id="{86E76CEF-005D-4699-8AA2-E86DD225154E}" vid="{4D2EF253-E802-4C82-BEC6-2C8915C227E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31533</TotalTime>
  <Words>4247</Words>
  <Application>Microsoft Office PowerPoint</Application>
  <PresentationFormat>全屏显示(4:3)</PresentationFormat>
  <Paragraphs>1001</Paragraphs>
  <Slides>43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等线</vt:lpstr>
      <vt:lpstr>黑体</vt:lpstr>
      <vt:lpstr>楷体</vt:lpstr>
      <vt:lpstr>宋体</vt:lpstr>
      <vt:lpstr>微软雅黑</vt:lpstr>
      <vt:lpstr>Arial</vt:lpstr>
      <vt:lpstr>Courier New</vt:lpstr>
      <vt:lpstr>Roboto</vt:lpstr>
      <vt:lpstr>Tahoma</vt:lpstr>
      <vt:lpstr>Times New Roman</vt:lpstr>
      <vt:lpstr>Tw Cen MT</vt:lpstr>
      <vt:lpstr>Wingdings</vt:lpstr>
      <vt:lpstr>电路</vt:lpstr>
      <vt:lpstr>考试范围和题型</vt:lpstr>
      <vt:lpstr>考试说明</vt:lpstr>
      <vt:lpstr>期末复习</vt:lpstr>
      <vt:lpstr>补充 基础知识</vt:lpstr>
      <vt:lpstr>8位二进制整数的表示范围</vt:lpstr>
      <vt:lpstr>int与unsigned的表示范围</vt:lpstr>
      <vt:lpstr>习题</vt:lpstr>
      <vt:lpstr>第1章 基础知识</vt:lpstr>
      <vt:lpstr>PowerPoint 演示文稿</vt:lpstr>
      <vt:lpstr>第2章 寄存器</vt:lpstr>
      <vt:lpstr>内存地址和“字”</vt:lpstr>
      <vt:lpstr>物理地址和逻辑地址</vt:lpstr>
      <vt:lpstr>习题</vt:lpstr>
      <vt:lpstr>问题：实模式的逻辑地址对应的物理地址是</vt:lpstr>
      <vt:lpstr>PowerPoint 演示文稿</vt:lpstr>
      <vt:lpstr>PowerPoint 演示文稿</vt:lpstr>
      <vt:lpstr>第3章 寄存器(内存访问)</vt:lpstr>
      <vt:lpstr>存储器中的“字”</vt:lpstr>
      <vt:lpstr>栈</vt:lpstr>
      <vt:lpstr>PowerPoint 演示文稿</vt:lpstr>
      <vt:lpstr>PowerPoint 演示文稿</vt:lpstr>
      <vt:lpstr>第4章 第1个程序</vt:lpstr>
      <vt:lpstr>第5章 [bx]和loop指令</vt:lpstr>
      <vt:lpstr>第6章 包含多个段的程序</vt:lpstr>
      <vt:lpstr>常用的汇编语言程序框架(完整段定义框架)：</vt:lpstr>
      <vt:lpstr>第7章 更灵活的定位内存地址的方法</vt:lpstr>
      <vt:lpstr>第8章 数据处理的两个基本问题</vt:lpstr>
      <vt:lpstr>16位寄存器的七种寻址方式</vt:lpstr>
      <vt:lpstr>第9章 转移指令的原理</vt:lpstr>
      <vt:lpstr>无条件转移指令</vt:lpstr>
      <vt:lpstr>第10章 call 和 ret 指令</vt:lpstr>
      <vt:lpstr>CALL和RET指令格式</vt:lpstr>
      <vt:lpstr>典型的子程序设计框架</vt:lpstr>
      <vt:lpstr>习题</vt:lpstr>
      <vt:lpstr>第11章 标志寄存器</vt:lpstr>
      <vt:lpstr>根据单个标志的条件转移</vt:lpstr>
      <vt:lpstr>无符号数的条件转移 Above &amp; Below</vt:lpstr>
      <vt:lpstr>有符号数的条件转移 Greater &amp; Less</vt:lpstr>
      <vt:lpstr>例  执行下面两个数的加法</vt:lpstr>
      <vt:lpstr>第12章 中断</vt:lpstr>
      <vt:lpstr>第13章 端口</vt:lpstr>
      <vt:lpstr>指令</vt:lpstr>
      <vt:lpstr>基本算法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8086的指令系统 </dc:title>
  <dc:creator>hpeng</dc:creator>
  <cp:lastModifiedBy>张 信羽</cp:lastModifiedBy>
  <cp:revision>1687</cp:revision>
  <dcterms:created xsi:type="dcterms:W3CDTF">2005-06-26T12:14:54Z</dcterms:created>
  <dcterms:modified xsi:type="dcterms:W3CDTF">2023-04-18T14:24:34Z</dcterms:modified>
</cp:coreProperties>
</file>