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wmf" ContentType="image/x-wmf"/>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79"/>
  </p:handoutMasterIdLst>
  <p:sldIdLst>
    <p:sldId id="256" r:id="rId3"/>
    <p:sldId id="754" r:id="rId5"/>
    <p:sldId id="331" r:id="rId6"/>
    <p:sldId id="755" r:id="rId7"/>
    <p:sldId id="338" r:id="rId8"/>
    <p:sldId id="339" r:id="rId9"/>
    <p:sldId id="340" r:id="rId10"/>
    <p:sldId id="332" r:id="rId11"/>
    <p:sldId id="341" r:id="rId12"/>
    <p:sldId id="851" r:id="rId13"/>
    <p:sldId id="852" r:id="rId14"/>
    <p:sldId id="756" r:id="rId15"/>
    <p:sldId id="333" r:id="rId16"/>
    <p:sldId id="334" r:id="rId17"/>
    <p:sldId id="335" r:id="rId18"/>
    <p:sldId id="336" r:id="rId19"/>
    <p:sldId id="337" r:id="rId20"/>
    <p:sldId id="342" r:id="rId21"/>
    <p:sldId id="343" r:id="rId22"/>
    <p:sldId id="344" r:id="rId23"/>
    <p:sldId id="345" r:id="rId24"/>
    <p:sldId id="346" r:id="rId25"/>
    <p:sldId id="347" r:id="rId26"/>
    <p:sldId id="293" r:id="rId27"/>
    <p:sldId id="294" r:id="rId28"/>
    <p:sldId id="295" r:id="rId29"/>
    <p:sldId id="348" r:id="rId30"/>
    <p:sldId id="296" r:id="rId31"/>
    <p:sldId id="297" r:id="rId32"/>
    <p:sldId id="349" r:id="rId33"/>
    <p:sldId id="350" r:id="rId34"/>
    <p:sldId id="794" r:id="rId35"/>
    <p:sldId id="795" r:id="rId36"/>
    <p:sldId id="796" r:id="rId37"/>
    <p:sldId id="797" r:id="rId38"/>
    <p:sldId id="798" r:id="rId39"/>
    <p:sldId id="799" r:id="rId40"/>
    <p:sldId id="800" r:id="rId41"/>
    <p:sldId id="801" r:id="rId42"/>
    <p:sldId id="804" r:id="rId43"/>
    <p:sldId id="805" r:id="rId44"/>
    <p:sldId id="806" r:id="rId45"/>
    <p:sldId id="807" r:id="rId46"/>
    <p:sldId id="808" r:id="rId47"/>
    <p:sldId id="809" r:id="rId48"/>
    <p:sldId id="810" r:id="rId49"/>
    <p:sldId id="811" r:id="rId50"/>
    <p:sldId id="812" r:id="rId51"/>
    <p:sldId id="813" r:id="rId52"/>
    <p:sldId id="814" r:id="rId53"/>
    <p:sldId id="815" r:id="rId54"/>
    <p:sldId id="816" r:id="rId55"/>
    <p:sldId id="817" r:id="rId56"/>
    <p:sldId id="818" r:id="rId57"/>
    <p:sldId id="819" r:id="rId58"/>
    <p:sldId id="820" r:id="rId59"/>
    <p:sldId id="821" r:id="rId60"/>
    <p:sldId id="822" r:id="rId61"/>
    <p:sldId id="823" r:id="rId62"/>
    <p:sldId id="824" r:id="rId63"/>
    <p:sldId id="825" r:id="rId64"/>
    <p:sldId id="826" r:id="rId65"/>
    <p:sldId id="827" r:id="rId66"/>
    <p:sldId id="828" r:id="rId67"/>
    <p:sldId id="829" r:id="rId68"/>
    <p:sldId id="830" r:id="rId69"/>
    <p:sldId id="831" r:id="rId70"/>
    <p:sldId id="832" r:id="rId71"/>
    <p:sldId id="833" r:id="rId72"/>
    <p:sldId id="834" r:id="rId73"/>
    <p:sldId id="845" r:id="rId74"/>
    <p:sldId id="846" r:id="rId75"/>
    <p:sldId id="847" r:id="rId76"/>
    <p:sldId id="849" r:id="rId77"/>
    <p:sldId id="276" r:id="rId78"/>
  </p:sldIdLst>
  <p:sldSz cx="9144000" cy="6858000" type="screen4x3"/>
  <p:notesSz cx="7102475" cy="8991600"/>
  <p:custDataLst>
    <p:tags r:id="rId83"/>
  </p:custDataLst>
  <p:defaultTextStyle>
    <a:defPPr>
      <a:defRPr lang="en-US"/>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000000"/>
    <a:srgbClr val="92D050"/>
    <a:srgbClr val="FAC4BE"/>
    <a:srgbClr val="0000FF"/>
    <a:srgbClr val="FFFF99"/>
    <a:srgbClr val="FF33CC"/>
    <a:srgbClr val="ADD6FF"/>
    <a:srgbClr val="D28302"/>
    <a:srgbClr val="33CC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75DCB02-9BB8-47FD-8907-85C794F793BA}" styleName="主题样式 1 - 强调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E269D01E-BC32-4049-B463-5C60D7B0CCD2}" styleName="主题样式 2 - 强调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0194"/>
    <p:restoredTop sz="67236"/>
  </p:normalViewPr>
  <p:slideViewPr>
    <p:cSldViewPr showGuides="1">
      <p:cViewPr varScale="1">
        <p:scale>
          <a:sx n="45" d="100"/>
          <a:sy n="45" d="100"/>
        </p:scale>
        <p:origin x="2100" y="36"/>
      </p:cViewPr>
      <p:guideLst>
        <p:guide orient="horz" pos="2153"/>
        <p:guide pos="2856"/>
      </p:guideLst>
    </p:cSldViewPr>
  </p:slideViewPr>
  <p:notesTextViewPr>
    <p:cViewPr>
      <p:scale>
        <a:sx n="1" d="1"/>
        <a:sy n="1" d="1"/>
      </p:scale>
      <p:origin x="0" y="0"/>
    </p:cViewPr>
  </p:notesTextViewPr>
  <p:sorterViewPr showFormatting="0">
    <p:cViewPr>
      <p:scale>
        <a:sx n="100" d="100"/>
        <a:sy n="100" d="100"/>
      </p:scale>
      <p:origin x="0" y="-8247"/>
    </p:cViewPr>
  </p:sorterViewPr>
  <p:gridSpacing cx="76199" cy="76199"/>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3" Type="http://schemas.openxmlformats.org/officeDocument/2006/relationships/tags" Target="tags/tag1.xml"/><Relationship Id="rId82" Type="http://schemas.openxmlformats.org/officeDocument/2006/relationships/tableStyles" Target="tableStyles.xml"/><Relationship Id="rId81" Type="http://schemas.openxmlformats.org/officeDocument/2006/relationships/viewProps" Target="viewProps.xml"/><Relationship Id="rId80" Type="http://schemas.openxmlformats.org/officeDocument/2006/relationships/presProps" Target="presProps.xml"/><Relationship Id="rId8" Type="http://schemas.openxmlformats.org/officeDocument/2006/relationships/slide" Target="slides/slide5.xml"/><Relationship Id="rId79" Type="http://schemas.openxmlformats.org/officeDocument/2006/relationships/handoutMaster" Target="handoutMasters/handoutMaster1.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95234" name="Rectangle 2"/>
          <p:cNvSpPr>
            <a:spLocks noGrp="1" noChangeArrowheads="1"/>
          </p:cNvSpPr>
          <p:nvPr>
            <p:ph type="hdr" sz="quarter"/>
          </p:nvPr>
        </p:nvSpPr>
        <p:spPr bwMode="auto">
          <a:xfrm>
            <a:off x="0" y="0"/>
            <a:ext cx="3078163" cy="449263"/>
          </a:xfrm>
          <a:prstGeom prst="rect">
            <a:avLst/>
          </a:prstGeom>
          <a:noFill/>
          <a:ln>
            <a:noFill/>
          </a:ln>
          <a:effectLst/>
        </p:spPr>
        <p:txBody>
          <a:bodyPr vert="horz" wrap="square" lIns="91440" tIns="45720" rIns="91440" bIns="45720" numCol="1" anchor="t" anchorCtr="0" compatLnSpc="1"/>
          <a:lstStyle>
            <a:lvl1pPr eaLnBrk="1" hangingPunct="1">
              <a:defRPr sz="120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5235" name="Rectangle 3"/>
          <p:cNvSpPr>
            <a:spLocks noGrp="1" noChangeArrowheads="1"/>
          </p:cNvSpPr>
          <p:nvPr>
            <p:ph type="dt" sz="quarter" idx="1"/>
          </p:nvPr>
        </p:nvSpPr>
        <p:spPr bwMode="auto">
          <a:xfrm>
            <a:off x="4022725" y="0"/>
            <a:ext cx="3078163" cy="449263"/>
          </a:xfrm>
          <a:prstGeom prst="rect">
            <a:avLst/>
          </a:prstGeom>
          <a:noFill/>
          <a:ln>
            <a:noFill/>
          </a:ln>
          <a:effectLst/>
        </p:spPr>
        <p:txBody>
          <a:bodyPr vert="horz" wrap="square" lIns="91440" tIns="45720" rIns="91440" bIns="45720" numCol="1" anchor="t" anchorCtr="0" compatLnSpc="1"/>
          <a:lstStyle>
            <a:lvl1pPr algn="r" eaLnBrk="1" hangingPunct="1">
              <a:defRPr sz="1200">
                <a:ea typeface="宋体" panose="02010600030101010101" pitchFamily="2" charset="-122"/>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5236" name="Rectangle 4"/>
          <p:cNvSpPr>
            <a:spLocks noGrp="1" noChangeArrowheads="1"/>
          </p:cNvSpPr>
          <p:nvPr>
            <p:ph type="ftr" sz="quarter" idx="2"/>
          </p:nvPr>
        </p:nvSpPr>
        <p:spPr bwMode="auto">
          <a:xfrm>
            <a:off x="0" y="8540750"/>
            <a:ext cx="3078163" cy="449263"/>
          </a:xfrm>
          <a:prstGeom prst="rect">
            <a:avLst/>
          </a:prstGeom>
          <a:noFill/>
          <a:ln>
            <a:noFill/>
          </a:ln>
          <a:effectLst/>
        </p:spPr>
        <p:txBody>
          <a:bodyPr vert="horz" wrap="square" lIns="91440" tIns="45720" rIns="91440" bIns="45720" numCol="1" anchor="b" anchorCtr="0" compatLnSpc="1"/>
          <a:lstStyle>
            <a:lvl1pPr eaLnBrk="1" hangingPunct="1">
              <a:defRPr sz="120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5237" name="Rectangle 5"/>
          <p:cNvSpPr>
            <a:spLocks noGrp="1" noChangeArrowheads="1"/>
          </p:cNvSpPr>
          <p:nvPr>
            <p:ph type="sldNum" sz="quarter" idx="3"/>
          </p:nvPr>
        </p:nvSpPr>
        <p:spPr bwMode="auto">
          <a:xfrm>
            <a:off x="4022725" y="8540750"/>
            <a:ext cx="3078163" cy="449263"/>
          </a:xfrm>
          <a:prstGeom prst="rect">
            <a:avLst/>
          </a:prstGeom>
          <a:noFill/>
          <a:ln>
            <a:noFill/>
          </a:ln>
          <a:effectLst/>
        </p:spPr>
        <p:txBody>
          <a:bodyPr vert="horz" wrap="square" lIns="91440" tIns="45720" rIns="91440" bIns="45720" numCol="1" anchor="b" anchorCtr="0" compatLnSpc="1"/>
          <a:p>
            <a:pPr lvl="0" algn="r" eaLnBrk="1" fontAlgn="base" hangingPunct="1">
              <a:buNone/>
            </a:pPr>
            <a:fld id="{9A0DB2DC-4C9A-4742-B13C-FB6460FD3503}" type="slidenum">
              <a:rPr lang="en-US" altLang="zh-CN" sz="1200" strike="noStrike" noProof="1" dirty="0">
                <a:latin typeface="Arial" panose="020B0604020202020204" pitchFamily="34" charset="0"/>
                <a:ea typeface="宋体" panose="02010600030101010101" pitchFamily="2" charset="-122"/>
                <a:cs typeface="+mn-cs"/>
              </a:rPr>
            </a:fld>
            <a:endParaRPr lang="en-US" altLang="zh-CN" sz="1200" strike="noStrike" noProof="1" dirty="0">
              <a:ea typeface="宋体" panose="02010600030101010101" pitchFamily="2" charset="-122"/>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 name="页眉占位符 1"/>
          <p:cNvSpPr>
            <a:spLocks noGrp="1"/>
          </p:cNvSpPr>
          <p:nvPr>
            <p:ph type="hdr" sz="quarter"/>
          </p:nvPr>
        </p:nvSpPr>
        <p:spPr>
          <a:xfrm>
            <a:off x="0" y="0"/>
            <a:ext cx="3078163" cy="450850"/>
          </a:xfrm>
          <a:prstGeom prst="rect">
            <a:avLst/>
          </a:prstGeom>
        </p:spPr>
        <p:txBody>
          <a:bodyPr vert="horz" lIns="91440" tIns="45720" rIns="91440" bIns="45720" rtlCol="0"/>
          <a:lstStyle>
            <a:lvl1pPr algn="l">
              <a:defRPr sz="1200"/>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3" name="日期占位符 2"/>
          <p:cNvSpPr>
            <a:spLocks noGrp="1"/>
          </p:cNvSpPr>
          <p:nvPr>
            <p:ph type="dt" idx="1"/>
          </p:nvPr>
        </p:nvSpPr>
        <p:spPr>
          <a:xfrm>
            <a:off x="4022725" y="0"/>
            <a:ext cx="3078163" cy="450850"/>
          </a:xfrm>
          <a:prstGeom prst="rect">
            <a:avLst/>
          </a:prstGeom>
        </p:spPr>
        <p:txBody>
          <a:bodyPr vert="horz" lIns="91440" tIns="45720" rIns="91440" bIns="45720" rtlCol="0"/>
          <a:lstStyle>
            <a:lvl1pPr algn="r">
              <a:defRPr sz="1200"/>
            </a:lvl1pPr>
          </a:lstStyle>
          <a:p>
            <a:pPr marL="0" marR="0" lvl="0" indent="0" algn="r" defTabSz="914400" rtl="0" eaLnBrk="0" fontAlgn="base" latinLnBrk="0" hangingPunct="0">
              <a:lnSpc>
                <a:spcPct val="100000"/>
              </a:lnSpc>
              <a:spcBef>
                <a:spcPct val="0"/>
              </a:spcBef>
              <a:spcAft>
                <a:spcPct val="0"/>
              </a:spcAft>
              <a:buClrTx/>
              <a:buSzTx/>
              <a:buFontTx/>
              <a:buNone/>
              <a:defRPr/>
            </a:pPr>
            <a:fld id="{0A73D931-3E89-43AD-8AA4-0009D4CB1367}" type="datetimeFigureOut">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mn-ea"/>
                <a:cs typeface="+mn-cs"/>
              </a:rPr>
            </a:fld>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4" name="幻灯片图像占位符 3"/>
          <p:cNvSpPr>
            <a:spLocks noGrp="1" noRot="1" noChangeAspect="1"/>
          </p:cNvSpPr>
          <p:nvPr>
            <p:ph type="sldImg" idx="2"/>
          </p:nvPr>
        </p:nvSpPr>
        <p:spPr>
          <a:xfrm>
            <a:off x="1527175" y="1123950"/>
            <a:ext cx="4048125" cy="3035300"/>
          </a:xfrm>
          <a:prstGeom prst="rect">
            <a:avLst/>
          </a:prstGeom>
          <a:noFill/>
          <a:ln w="12700">
            <a:solidFill>
              <a:prstClr val="black"/>
            </a:solidFill>
          </a:ln>
        </p:spPr>
        <p:txBody>
          <a:bodyPr vert="horz" lIns="91440" tIns="45720" rIns="91440" bIns="45720" rtlCol="0" anchor="ctr"/>
          <a:lstStyle/>
          <a:p>
            <a:pPr marL="0" marR="0" lvl="0" indent="0" algn="l" defTabSz="914400" rtl="0" eaLnBrk="0" fontAlgn="base" latinLnBrk="0" hangingPunct="0">
              <a:lnSpc>
                <a:spcPct val="100000"/>
              </a:lnSpc>
              <a:spcBef>
                <a:spcPct val="3000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10245" name="备注占位符 4"/>
          <p:cNvSpPr>
            <a:spLocks noGrp="1"/>
          </p:cNvSpPr>
          <p:nvPr>
            <p:ph type="body" sz="quarter"/>
          </p:nvPr>
        </p:nvSpPr>
        <p:spPr>
          <a:xfrm>
            <a:off x="709613" y="4327525"/>
            <a:ext cx="5683250" cy="3540125"/>
          </a:xfrm>
          <a:prstGeom prst="rect">
            <a:avLst/>
          </a:prstGeom>
          <a:noFill/>
          <a:ln w="9525">
            <a:noFill/>
          </a:ln>
        </p:spPr>
        <p:txBody>
          <a:bodyPr vert="horz" lIns="91440" tIns="45720" rIns="91440" bIns="45720" anchor="t" anchorCtr="0"/>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
        <p:nvSpPr>
          <p:cNvPr id="6" name="页脚占位符 5"/>
          <p:cNvSpPr>
            <a:spLocks noGrp="1"/>
          </p:cNvSpPr>
          <p:nvPr>
            <p:ph type="ftr" sz="quarter" idx="4"/>
          </p:nvPr>
        </p:nvSpPr>
        <p:spPr>
          <a:xfrm>
            <a:off x="0" y="8540750"/>
            <a:ext cx="3078163" cy="450850"/>
          </a:xfrm>
          <a:prstGeom prst="rect">
            <a:avLst/>
          </a:prstGeom>
        </p:spPr>
        <p:txBody>
          <a:bodyPr vert="horz" lIns="91440" tIns="45720" rIns="91440" bIns="45720" rtlCol="0" anchor="b"/>
          <a:lstStyle>
            <a:lvl1pPr algn="l">
              <a:defRPr sz="1200"/>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7" name="灯片编号占位符 6"/>
          <p:cNvSpPr>
            <a:spLocks noGrp="1"/>
          </p:cNvSpPr>
          <p:nvPr>
            <p:ph type="sldNum" sz="quarter" idx="5"/>
          </p:nvPr>
        </p:nvSpPr>
        <p:spPr>
          <a:xfrm>
            <a:off x="4022725" y="8540750"/>
            <a:ext cx="3078163" cy="450850"/>
          </a:xfrm>
          <a:prstGeom prst="rect">
            <a:avLst/>
          </a:prstGeom>
        </p:spPr>
        <p:txBody>
          <a:bodyPr vert="horz" wrap="square" lIns="91440" tIns="45720" rIns="91440" bIns="45720" numCol="1" anchor="b" anchorCtr="0" compatLnSpc="1"/>
          <a:p>
            <a:pPr lvl="0" algn="r" fontAlgn="base">
              <a:buNone/>
            </a:pPr>
            <a:fld id="{9A0DB2DC-4C9A-4742-B13C-FB6460FD3503}" type="slidenum">
              <a:rPr lang="zh-CN" altLang="en-US" sz="1200" strike="noStrike" noProof="1" dirty="0">
                <a:latin typeface="Arial" panose="020B0604020202020204" pitchFamily="34" charset="0"/>
                <a:ea typeface="等线" panose="02010600030101010101" pitchFamily="2" charset="-122"/>
                <a:cs typeface="+mn-cs"/>
              </a:rPr>
            </a:fld>
            <a:endParaRPr lang="zh-CN" altLang="en-US" sz="1200" strike="noStrike" noProof="1" dirty="0">
              <a:ea typeface="等线" panose="02010600030101010101" pitchFamily="2" charset="-122"/>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9.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1.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1.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2.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3.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4.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2289" name="幻灯片图像占位符 1"/>
          <p:cNvSpPr>
            <a:spLocks noGrp="1" noRot="1" noChangeAspect="1" noTextEdit="1"/>
          </p:cNvSpPr>
          <p:nvPr>
            <p:ph type="sldImg"/>
          </p:nvPr>
        </p:nvSpPr>
        <p:spPr>
          <a:ln>
            <a:solidFill>
              <a:srgbClr val="000000"/>
            </a:solidFill>
            <a:miter/>
          </a:ln>
        </p:spPr>
      </p:sp>
      <p:sp>
        <p:nvSpPr>
          <p:cNvPr id="12290" name="备注占位符 2"/>
          <p:cNvSpPr>
            <a:spLocks noGrp="1"/>
          </p:cNvSpPr>
          <p:nvPr>
            <p:ph type="body"/>
          </p:nvPr>
        </p:nvSpPr>
        <p:spPr/>
        <p:txBody>
          <a:bodyPr wrap="square" lIns="91440" tIns="45720" rIns="91440" bIns="45720" anchor="t" anchorCtr="0"/>
          <a:p>
            <a:pPr lvl="0"/>
            <a:endParaRPr lang="zh-CN" altLang="en-US" dirty="0">
              <a:ea typeface="等线" panose="02010600030101010101" pitchFamily="2" charset="-122"/>
            </a:endParaRPr>
          </a:p>
        </p:txBody>
      </p:sp>
      <p:sp>
        <p:nvSpPr>
          <p:cNvPr id="12291" name="灯片编号占位符 3"/>
          <p:cNvSpPr txBox="1">
            <a:spLocks noGrp="1"/>
          </p:cNvSpPr>
          <p:nvPr>
            <p:ph type="sldNum" sz="quarter"/>
          </p:nvPr>
        </p:nvSpPr>
        <p:spPr>
          <a:xfrm>
            <a:off x="4022725" y="8540750"/>
            <a:ext cx="3078163" cy="450850"/>
          </a:xfrm>
          <a:prstGeom prst="rect">
            <a:avLst/>
          </a:prstGeom>
          <a:noFill/>
          <a:ln w="9525">
            <a:noFill/>
          </a:ln>
        </p:spPr>
        <p:txBody>
          <a:bodyPr vert="horz" wrap="square" lIns="91440" tIns="45720" rIns="91440" bIns="45720" anchor="b" anchorCtr="0"/>
          <a:p>
            <a:pPr lvl="0" algn="r"/>
            <a:fld id="{9A0DB2DC-4C9A-4742-B13C-FB6460FD3503}" type="slidenum">
              <a:rPr lang="zh-CN" altLang="en-US" sz="1200" dirty="0">
                <a:latin typeface="Arial" panose="020B0604020202020204" pitchFamily="34" charset="0"/>
                <a:ea typeface="等线" panose="02010600030101010101" pitchFamily="2" charset="-122"/>
              </a:rPr>
            </a:fld>
            <a:endParaRPr lang="zh-CN" altLang="en-US" sz="1200" dirty="0">
              <a:latin typeface="Arial" panose="020B0604020202020204" pitchFamily="34" charset="0"/>
              <a:ea typeface="等线" panose="02010600030101010101" pitchFamily="2" charset="-122"/>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3" name="幻灯片图像占位符 1"/>
          <p:cNvSpPr>
            <a:spLocks noGrp="1" noRot="1" noChangeAspect="1" noTextEdit="1"/>
          </p:cNvSpPr>
          <p:nvPr>
            <p:ph type="sldImg"/>
          </p:nvPr>
        </p:nvSpPr>
        <p:spPr>
          <a:ln>
            <a:solidFill>
              <a:srgbClr val="000000"/>
            </a:solidFill>
            <a:miter/>
          </a:ln>
        </p:spPr>
      </p:sp>
      <p:sp>
        <p:nvSpPr>
          <p:cNvPr id="28674" name="备注占位符 2"/>
          <p:cNvSpPr>
            <a:spLocks noGrp="1"/>
          </p:cNvSpPr>
          <p:nvPr>
            <p:ph type="body"/>
          </p:nvPr>
        </p:nvSpPr>
        <p:spPr/>
        <p:txBody>
          <a:bodyPr wrap="square" lIns="91440" tIns="45720" rIns="91440" bIns="45720" anchor="t" anchorCtr="0"/>
          <a:p>
            <a:pPr lvl="0"/>
            <a:endParaRPr lang="zh-CN" altLang="en-US" dirty="0">
              <a:ea typeface="等线" panose="02010600030101010101" pitchFamily="2" charset="-122"/>
            </a:endParaRPr>
          </a:p>
        </p:txBody>
      </p:sp>
      <p:sp>
        <p:nvSpPr>
          <p:cNvPr id="28675" name="灯片编号占位符 3"/>
          <p:cNvSpPr txBox="1">
            <a:spLocks noGrp="1"/>
          </p:cNvSpPr>
          <p:nvPr>
            <p:ph type="sldNum" sz="quarter"/>
          </p:nvPr>
        </p:nvSpPr>
        <p:spPr>
          <a:xfrm>
            <a:off x="4022725" y="8540750"/>
            <a:ext cx="3078163" cy="450850"/>
          </a:xfrm>
          <a:prstGeom prst="rect">
            <a:avLst/>
          </a:prstGeom>
          <a:noFill/>
          <a:ln w="9525">
            <a:noFill/>
          </a:ln>
        </p:spPr>
        <p:txBody>
          <a:bodyPr vert="horz" wrap="square" lIns="91440" tIns="45720" rIns="91440" bIns="45720" anchor="b" anchorCtr="0"/>
          <a:p>
            <a:pPr lvl="0" algn="r"/>
            <a:fld id="{9A0DB2DC-4C9A-4742-B13C-FB6460FD3503}" type="slidenum">
              <a:rPr lang="zh-CN" altLang="en-US" sz="1200" dirty="0">
                <a:latin typeface="Arial" panose="020B0604020202020204" pitchFamily="34" charset="0"/>
                <a:ea typeface="等线" panose="02010600030101010101" pitchFamily="2" charset="-122"/>
              </a:rPr>
            </a:fld>
            <a:endParaRPr lang="zh-CN" altLang="en-US" sz="1200" dirty="0">
              <a:latin typeface="Arial" panose="020B0604020202020204" pitchFamily="34" charset="0"/>
              <a:ea typeface="等线" panose="02010600030101010101" pitchFamily="2" charset="-122"/>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1" name="幻灯片图像占位符 1"/>
          <p:cNvSpPr>
            <a:spLocks noGrp="1" noRot="1" noChangeAspect="1" noTextEdit="1"/>
          </p:cNvSpPr>
          <p:nvPr>
            <p:ph type="sldImg"/>
          </p:nvPr>
        </p:nvSpPr>
        <p:spPr>
          <a:ln>
            <a:solidFill>
              <a:srgbClr val="000000"/>
            </a:solidFill>
            <a:miter/>
          </a:ln>
        </p:spPr>
      </p:sp>
      <p:sp>
        <p:nvSpPr>
          <p:cNvPr id="30722" name="备注占位符 2"/>
          <p:cNvSpPr>
            <a:spLocks noGrp="1"/>
          </p:cNvSpPr>
          <p:nvPr>
            <p:ph type="body"/>
          </p:nvPr>
        </p:nvSpPr>
        <p:spPr/>
        <p:txBody>
          <a:bodyPr wrap="square" lIns="91440" tIns="45720" rIns="91440" bIns="45720" anchor="t" anchorCtr="0"/>
          <a:p>
            <a:pPr lvl="0"/>
            <a:endParaRPr lang="zh-CN" altLang="en-US" dirty="0">
              <a:ea typeface="等线" panose="02010600030101010101" pitchFamily="2" charset="-122"/>
            </a:endParaRPr>
          </a:p>
        </p:txBody>
      </p:sp>
      <p:sp>
        <p:nvSpPr>
          <p:cNvPr id="30723" name="灯片编号占位符 3"/>
          <p:cNvSpPr txBox="1">
            <a:spLocks noGrp="1"/>
          </p:cNvSpPr>
          <p:nvPr>
            <p:ph type="sldNum" sz="quarter"/>
          </p:nvPr>
        </p:nvSpPr>
        <p:spPr>
          <a:xfrm>
            <a:off x="4022725" y="8540750"/>
            <a:ext cx="3078163" cy="450850"/>
          </a:xfrm>
          <a:prstGeom prst="rect">
            <a:avLst/>
          </a:prstGeom>
          <a:noFill/>
          <a:ln w="9525">
            <a:noFill/>
          </a:ln>
        </p:spPr>
        <p:txBody>
          <a:bodyPr vert="horz" wrap="square" lIns="91440" tIns="45720" rIns="91440" bIns="45720" anchor="b" anchorCtr="0"/>
          <a:p>
            <a:pPr lvl="0" algn="r"/>
            <a:fld id="{9A0DB2DC-4C9A-4742-B13C-FB6460FD3503}" type="slidenum">
              <a:rPr lang="zh-CN" altLang="en-US" sz="1200" dirty="0">
                <a:latin typeface="Arial" panose="020B0604020202020204" pitchFamily="34" charset="0"/>
                <a:ea typeface="等线" panose="02010600030101010101" pitchFamily="2" charset="-122"/>
              </a:rPr>
            </a:fld>
            <a:endParaRPr lang="zh-CN" altLang="en-US" sz="1200" dirty="0">
              <a:latin typeface="Arial" panose="020B0604020202020204" pitchFamily="34" charset="0"/>
              <a:ea typeface="等线" panose="02010600030101010101" pitchFamily="2" charset="-122"/>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2769" name="幻灯片图像占位符 1"/>
          <p:cNvSpPr>
            <a:spLocks noGrp="1" noRot="1" noChangeAspect="1" noTextEdit="1"/>
          </p:cNvSpPr>
          <p:nvPr>
            <p:ph type="sldImg"/>
          </p:nvPr>
        </p:nvSpPr>
        <p:spPr>
          <a:ln>
            <a:solidFill>
              <a:srgbClr val="000000"/>
            </a:solidFill>
            <a:miter/>
          </a:ln>
        </p:spPr>
      </p:sp>
      <p:sp>
        <p:nvSpPr>
          <p:cNvPr id="32770" name="备注占位符 2"/>
          <p:cNvSpPr>
            <a:spLocks noGrp="1"/>
          </p:cNvSpPr>
          <p:nvPr>
            <p:ph type="body"/>
          </p:nvPr>
        </p:nvSpPr>
        <p:spPr/>
        <p:txBody>
          <a:bodyPr wrap="square" lIns="91440" tIns="45720" rIns="91440" bIns="45720" anchor="t" anchorCtr="0"/>
          <a:p>
            <a:pPr lvl="0"/>
            <a:endParaRPr lang="zh-CN" altLang="en-US" dirty="0">
              <a:ea typeface="等线" panose="02010600030101010101" pitchFamily="2" charset="-122"/>
            </a:endParaRPr>
          </a:p>
        </p:txBody>
      </p:sp>
      <p:sp>
        <p:nvSpPr>
          <p:cNvPr id="32771" name="灯片编号占位符 3"/>
          <p:cNvSpPr txBox="1">
            <a:spLocks noGrp="1"/>
          </p:cNvSpPr>
          <p:nvPr>
            <p:ph type="sldNum" sz="quarter"/>
          </p:nvPr>
        </p:nvSpPr>
        <p:spPr>
          <a:xfrm>
            <a:off x="4022725" y="8540750"/>
            <a:ext cx="3078163" cy="450850"/>
          </a:xfrm>
          <a:prstGeom prst="rect">
            <a:avLst/>
          </a:prstGeom>
          <a:noFill/>
          <a:ln w="9525">
            <a:noFill/>
          </a:ln>
        </p:spPr>
        <p:txBody>
          <a:bodyPr vert="horz" wrap="square" lIns="91440" tIns="45720" rIns="91440" bIns="45720" anchor="b" anchorCtr="0"/>
          <a:p>
            <a:pPr lvl="0" algn="r"/>
            <a:fld id="{9A0DB2DC-4C9A-4742-B13C-FB6460FD3503}" type="slidenum">
              <a:rPr lang="zh-CN" altLang="en-US" sz="1200" dirty="0">
                <a:latin typeface="Arial" panose="020B0604020202020204" pitchFamily="34" charset="0"/>
                <a:ea typeface="等线" panose="02010600030101010101" pitchFamily="2" charset="-122"/>
              </a:rPr>
            </a:fld>
            <a:endParaRPr lang="zh-CN" altLang="en-US" sz="1200" dirty="0">
              <a:latin typeface="Arial" panose="020B0604020202020204" pitchFamily="34" charset="0"/>
              <a:ea typeface="等线" panose="02010600030101010101" pitchFamily="2" charset="-122"/>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7" name="幻灯片图像占位符 1"/>
          <p:cNvSpPr>
            <a:spLocks noGrp="1" noRot="1" noChangeAspect="1" noTextEdit="1"/>
          </p:cNvSpPr>
          <p:nvPr>
            <p:ph type="sldImg"/>
          </p:nvPr>
        </p:nvSpPr>
        <p:spPr>
          <a:ln>
            <a:solidFill>
              <a:srgbClr val="000000"/>
            </a:solidFill>
            <a:miter/>
          </a:ln>
        </p:spPr>
      </p:sp>
      <p:sp>
        <p:nvSpPr>
          <p:cNvPr id="34818" name="备注占位符 2"/>
          <p:cNvSpPr>
            <a:spLocks noGrp="1"/>
          </p:cNvSpPr>
          <p:nvPr>
            <p:ph type="body"/>
          </p:nvPr>
        </p:nvSpPr>
        <p:spPr/>
        <p:txBody>
          <a:bodyPr wrap="square" lIns="91440" tIns="45720" rIns="91440" bIns="45720" anchor="t" anchorCtr="0"/>
          <a:p>
            <a:pPr lvl="0"/>
            <a:endParaRPr lang="zh-CN" altLang="en-US" dirty="0">
              <a:ea typeface="等线" panose="02010600030101010101" pitchFamily="2" charset="-122"/>
            </a:endParaRPr>
          </a:p>
        </p:txBody>
      </p:sp>
      <p:sp>
        <p:nvSpPr>
          <p:cNvPr id="34819" name="灯片编号占位符 3"/>
          <p:cNvSpPr txBox="1">
            <a:spLocks noGrp="1"/>
          </p:cNvSpPr>
          <p:nvPr>
            <p:ph type="sldNum" sz="quarter"/>
          </p:nvPr>
        </p:nvSpPr>
        <p:spPr>
          <a:xfrm>
            <a:off x="4022725" y="8540750"/>
            <a:ext cx="3078163" cy="450850"/>
          </a:xfrm>
          <a:prstGeom prst="rect">
            <a:avLst/>
          </a:prstGeom>
          <a:noFill/>
          <a:ln w="9525">
            <a:noFill/>
          </a:ln>
        </p:spPr>
        <p:txBody>
          <a:bodyPr vert="horz" wrap="square" lIns="91440" tIns="45720" rIns="91440" bIns="45720" anchor="b" anchorCtr="0"/>
          <a:p>
            <a:pPr lvl="0" algn="r"/>
            <a:fld id="{9A0DB2DC-4C9A-4742-B13C-FB6460FD3503}" type="slidenum">
              <a:rPr lang="zh-CN" altLang="en-US" sz="1200" dirty="0">
                <a:latin typeface="Arial" panose="020B0604020202020204" pitchFamily="34" charset="0"/>
                <a:ea typeface="等线" panose="02010600030101010101" pitchFamily="2" charset="-122"/>
              </a:rPr>
            </a:fld>
            <a:endParaRPr lang="zh-CN" altLang="en-US" sz="1200" dirty="0">
              <a:latin typeface="Arial" panose="020B0604020202020204" pitchFamily="34" charset="0"/>
              <a:ea typeface="等线" panose="02010600030101010101" pitchFamily="2" charset="-122"/>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5057" name="幻灯片图像占位符 1"/>
          <p:cNvSpPr>
            <a:spLocks noGrp="1" noRot="1" noChangeAspect="1" noTextEdit="1"/>
          </p:cNvSpPr>
          <p:nvPr>
            <p:ph type="sldImg"/>
          </p:nvPr>
        </p:nvSpPr>
        <p:spPr>
          <a:ln>
            <a:solidFill>
              <a:srgbClr val="000000"/>
            </a:solidFill>
            <a:miter/>
          </a:ln>
        </p:spPr>
      </p:sp>
      <p:sp>
        <p:nvSpPr>
          <p:cNvPr id="45058" name="备注占位符 2"/>
          <p:cNvSpPr>
            <a:spLocks noGrp="1"/>
          </p:cNvSpPr>
          <p:nvPr>
            <p:ph type="body"/>
          </p:nvPr>
        </p:nvSpPr>
        <p:spPr/>
        <p:txBody>
          <a:bodyPr wrap="square" lIns="91440" tIns="45720" rIns="91440" bIns="45720" anchor="t" anchorCtr="0"/>
          <a:p>
            <a:pPr lvl="0"/>
            <a:endParaRPr lang="zh-CN" altLang="en-US" dirty="0">
              <a:ea typeface="等线" panose="02010600030101010101" pitchFamily="2" charset="-122"/>
            </a:endParaRPr>
          </a:p>
        </p:txBody>
      </p:sp>
      <p:sp>
        <p:nvSpPr>
          <p:cNvPr id="45059" name="灯片编号占位符 3"/>
          <p:cNvSpPr txBox="1">
            <a:spLocks noGrp="1"/>
          </p:cNvSpPr>
          <p:nvPr>
            <p:ph type="sldNum" sz="quarter"/>
          </p:nvPr>
        </p:nvSpPr>
        <p:spPr>
          <a:xfrm>
            <a:off x="4022725" y="8540750"/>
            <a:ext cx="3078163" cy="450850"/>
          </a:xfrm>
          <a:prstGeom prst="rect">
            <a:avLst/>
          </a:prstGeom>
          <a:noFill/>
          <a:ln w="9525">
            <a:noFill/>
          </a:ln>
        </p:spPr>
        <p:txBody>
          <a:bodyPr vert="horz" wrap="square" lIns="91440" tIns="45720" rIns="91440" bIns="45720" anchor="b" anchorCtr="0"/>
          <a:p>
            <a:pPr lvl="0" algn="r"/>
            <a:fld id="{9A0DB2DC-4C9A-4742-B13C-FB6460FD3503}" type="slidenum">
              <a:rPr lang="zh-CN" altLang="en-US" sz="1200" dirty="0">
                <a:latin typeface="Arial" panose="020B0604020202020204" pitchFamily="34" charset="0"/>
                <a:ea typeface="等线" panose="02010600030101010101" pitchFamily="2" charset="-122"/>
              </a:rPr>
            </a:fld>
            <a:endParaRPr lang="zh-CN" altLang="en-US" sz="1200" dirty="0">
              <a:latin typeface="Arial" panose="020B0604020202020204" pitchFamily="34" charset="0"/>
              <a:ea typeface="等线" panose="02010600030101010101" pitchFamily="2" charset="-122"/>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7105" name="幻灯片图像占位符 1"/>
          <p:cNvSpPr>
            <a:spLocks noGrp="1" noRot="1" noChangeAspect="1" noTextEdit="1"/>
          </p:cNvSpPr>
          <p:nvPr>
            <p:ph type="sldImg"/>
          </p:nvPr>
        </p:nvSpPr>
        <p:spPr>
          <a:ln>
            <a:solidFill>
              <a:srgbClr val="000000"/>
            </a:solidFill>
            <a:miter/>
          </a:ln>
        </p:spPr>
      </p:sp>
      <p:sp>
        <p:nvSpPr>
          <p:cNvPr id="47106" name="备注占位符 2"/>
          <p:cNvSpPr>
            <a:spLocks noGrp="1"/>
          </p:cNvSpPr>
          <p:nvPr>
            <p:ph type="body"/>
          </p:nvPr>
        </p:nvSpPr>
        <p:spPr/>
        <p:txBody>
          <a:bodyPr wrap="square" lIns="91440" tIns="45720" rIns="91440" bIns="45720" anchor="t" anchorCtr="0"/>
          <a:p>
            <a:pPr lvl="0"/>
            <a:endParaRPr lang="zh-CN" altLang="en-US" dirty="0">
              <a:ea typeface="等线" panose="02010600030101010101" pitchFamily="2" charset="-122"/>
            </a:endParaRPr>
          </a:p>
        </p:txBody>
      </p:sp>
      <p:sp>
        <p:nvSpPr>
          <p:cNvPr id="47107" name="灯片编号占位符 3"/>
          <p:cNvSpPr txBox="1">
            <a:spLocks noGrp="1"/>
          </p:cNvSpPr>
          <p:nvPr>
            <p:ph type="sldNum" sz="quarter"/>
          </p:nvPr>
        </p:nvSpPr>
        <p:spPr>
          <a:xfrm>
            <a:off x="4022725" y="8540750"/>
            <a:ext cx="3078163" cy="450850"/>
          </a:xfrm>
          <a:prstGeom prst="rect">
            <a:avLst/>
          </a:prstGeom>
          <a:noFill/>
          <a:ln w="9525">
            <a:noFill/>
          </a:ln>
        </p:spPr>
        <p:txBody>
          <a:bodyPr vert="horz" wrap="square" lIns="91440" tIns="45720" rIns="91440" bIns="45720" anchor="b" anchorCtr="0"/>
          <a:p>
            <a:pPr lvl="0" algn="r"/>
            <a:fld id="{9A0DB2DC-4C9A-4742-B13C-FB6460FD3503}" type="slidenum">
              <a:rPr lang="zh-CN" altLang="en-US" sz="1200" dirty="0">
                <a:latin typeface="Arial" panose="020B0604020202020204" pitchFamily="34" charset="0"/>
                <a:ea typeface="等线" panose="02010600030101010101" pitchFamily="2" charset="-122"/>
              </a:rPr>
            </a:fld>
            <a:endParaRPr lang="zh-CN" altLang="en-US" sz="1200" dirty="0">
              <a:latin typeface="Arial" panose="020B0604020202020204" pitchFamily="34" charset="0"/>
              <a:ea typeface="等线" panose="02010600030101010101" pitchFamily="2" charset="-122"/>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9153" name="幻灯片图像占位符 1"/>
          <p:cNvSpPr>
            <a:spLocks noGrp="1" noRot="1" noChangeAspect="1" noTextEdit="1"/>
          </p:cNvSpPr>
          <p:nvPr>
            <p:ph type="sldImg"/>
          </p:nvPr>
        </p:nvSpPr>
        <p:spPr>
          <a:ln>
            <a:solidFill>
              <a:srgbClr val="000000"/>
            </a:solidFill>
            <a:miter/>
          </a:ln>
        </p:spPr>
      </p:sp>
      <p:sp>
        <p:nvSpPr>
          <p:cNvPr id="49154" name="备注占位符 2"/>
          <p:cNvSpPr>
            <a:spLocks noGrp="1"/>
          </p:cNvSpPr>
          <p:nvPr>
            <p:ph type="body"/>
          </p:nvPr>
        </p:nvSpPr>
        <p:spPr/>
        <p:txBody>
          <a:bodyPr wrap="square" lIns="91440" tIns="45720" rIns="91440" bIns="45720" anchor="t" anchorCtr="0"/>
          <a:p>
            <a:pPr lvl="0"/>
            <a:endParaRPr lang="zh-CN" altLang="en-US" dirty="0">
              <a:ea typeface="等线" panose="02010600030101010101" pitchFamily="2" charset="-122"/>
            </a:endParaRPr>
          </a:p>
        </p:txBody>
      </p:sp>
      <p:sp>
        <p:nvSpPr>
          <p:cNvPr id="49155" name="灯片编号占位符 3"/>
          <p:cNvSpPr txBox="1">
            <a:spLocks noGrp="1"/>
          </p:cNvSpPr>
          <p:nvPr>
            <p:ph type="sldNum" sz="quarter"/>
          </p:nvPr>
        </p:nvSpPr>
        <p:spPr>
          <a:xfrm>
            <a:off x="4022725" y="8540750"/>
            <a:ext cx="3078163" cy="450850"/>
          </a:xfrm>
          <a:prstGeom prst="rect">
            <a:avLst/>
          </a:prstGeom>
          <a:noFill/>
          <a:ln w="9525">
            <a:noFill/>
          </a:ln>
        </p:spPr>
        <p:txBody>
          <a:bodyPr vert="horz" wrap="square" lIns="91440" tIns="45720" rIns="91440" bIns="45720" anchor="b" anchorCtr="0"/>
          <a:p>
            <a:pPr lvl="0" algn="r"/>
            <a:fld id="{9A0DB2DC-4C9A-4742-B13C-FB6460FD3503}" type="slidenum">
              <a:rPr lang="zh-CN" altLang="en-US" sz="1200" dirty="0">
                <a:latin typeface="Arial" panose="020B0604020202020204" pitchFamily="34" charset="0"/>
                <a:ea typeface="等线" panose="02010600030101010101" pitchFamily="2" charset="-122"/>
              </a:rPr>
            </a:fld>
            <a:endParaRPr lang="zh-CN" altLang="en-US" sz="1200" dirty="0">
              <a:latin typeface="Arial" panose="020B0604020202020204" pitchFamily="34" charset="0"/>
              <a:ea typeface="等线" panose="02010600030101010101" pitchFamily="2" charset="-122"/>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1201" name="幻灯片图像占位符 1"/>
          <p:cNvSpPr>
            <a:spLocks noGrp="1" noRot="1" noChangeAspect="1" noTextEdit="1"/>
          </p:cNvSpPr>
          <p:nvPr>
            <p:ph type="sldImg"/>
          </p:nvPr>
        </p:nvSpPr>
        <p:spPr>
          <a:ln>
            <a:solidFill>
              <a:srgbClr val="000000"/>
            </a:solidFill>
            <a:miter/>
          </a:ln>
        </p:spPr>
      </p:sp>
      <p:sp>
        <p:nvSpPr>
          <p:cNvPr id="51202" name="备注占位符 2"/>
          <p:cNvSpPr>
            <a:spLocks noGrp="1"/>
          </p:cNvSpPr>
          <p:nvPr>
            <p:ph type="body"/>
          </p:nvPr>
        </p:nvSpPr>
        <p:spPr/>
        <p:txBody>
          <a:bodyPr wrap="square" lIns="91440" tIns="45720" rIns="91440" bIns="45720" anchor="t" anchorCtr="0"/>
          <a:p>
            <a:pPr lvl="0"/>
            <a:endParaRPr lang="zh-CN" altLang="en-US" dirty="0">
              <a:ea typeface="等线" panose="02010600030101010101" pitchFamily="2" charset="-122"/>
            </a:endParaRPr>
          </a:p>
        </p:txBody>
      </p:sp>
      <p:sp>
        <p:nvSpPr>
          <p:cNvPr id="51203" name="灯片编号占位符 3"/>
          <p:cNvSpPr txBox="1">
            <a:spLocks noGrp="1"/>
          </p:cNvSpPr>
          <p:nvPr>
            <p:ph type="sldNum" sz="quarter"/>
          </p:nvPr>
        </p:nvSpPr>
        <p:spPr>
          <a:xfrm>
            <a:off x="4022725" y="8540750"/>
            <a:ext cx="3078163" cy="450850"/>
          </a:xfrm>
          <a:prstGeom prst="rect">
            <a:avLst/>
          </a:prstGeom>
          <a:noFill/>
          <a:ln w="9525">
            <a:noFill/>
          </a:ln>
        </p:spPr>
        <p:txBody>
          <a:bodyPr vert="horz" wrap="square" lIns="91440" tIns="45720" rIns="91440" bIns="45720" anchor="b" anchorCtr="0"/>
          <a:p>
            <a:pPr lvl="0" algn="r"/>
            <a:fld id="{9A0DB2DC-4C9A-4742-B13C-FB6460FD3503}" type="slidenum">
              <a:rPr lang="zh-CN" altLang="en-US" sz="1200" dirty="0">
                <a:latin typeface="Arial" panose="020B0604020202020204" pitchFamily="34" charset="0"/>
                <a:ea typeface="等线" panose="02010600030101010101" pitchFamily="2" charset="-122"/>
              </a:rPr>
            </a:fld>
            <a:endParaRPr lang="zh-CN" altLang="en-US" sz="1200" dirty="0">
              <a:latin typeface="Arial" panose="020B0604020202020204" pitchFamily="34" charset="0"/>
              <a:ea typeface="等线" panose="02010600030101010101" pitchFamily="2" charset="-122"/>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3249" name="幻灯片图像占位符 1"/>
          <p:cNvSpPr>
            <a:spLocks noGrp="1" noRot="1" noChangeAspect="1" noTextEdit="1"/>
          </p:cNvSpPr>
          <p:nvPr>
            <p:ph type="sldImg"/>
          </p:nvPr>
        </p:nvSpPr>
        <p:spPr>
          <a:ln>
            <a:solidFill>
              <a:srgbClr val="000000"/>
            </a:solidFill>
            <a:miter/>
          </a:ln>
        </p:spPr>
      </p:sp>
      <p:sp>
        <p:nvSpPr>
          <p:cNvPr id="53250" name="备注占位符 2"/>
          <p:cNvSpPr>
            <a:spLocks noGrp="1"/>
          </p:cNvSpPr>
          <p:nvPr>
            <p:ph type="body"/>
          </p:nvPr>
        </p:nvSpPr>
        <p:spPr/>
        <p:txBody>
          <a:bodyPr wrap="square" lIns="91440" tIns="45720" rIns="91440" bIns="45720" anchor="t" anchorCtr="0"/>
          <a:p>
            <a:pPr lvl="0"/>
            <a:endParaRPr lang="zh-CN" altLang="en-US" dirty="0">
              <a:ea typeface="等线" panose="02010600030101010101" pitchFamily="2" charset="-122"/>
            </a:endParaRPr>
          </a:p>
        </p:txBody>
      </p:sp>
      <p:sp>
        <p:nvSpPr>
          <p:cNvPr id="53251" name="灯片编号占位符 3"/>
          <p:cNvSpPr txBox="1">
            <a:spLocks noGrp="1"/>
          </p:cNvSpPr>
          <p:nvPr>
            <p:ph type="sldNum" sz="quarter"/>
          </p:nvPr>
        </p:nvSpPr>
        <p:spPr>
          <a:xfrm>
            <a:off x="4022725" y="8540750"/>
            <a:ext cx="3078163" cy="450850"/>
          </a:xfrm>
          <a:prstGeom prst="rect">
            <a:avLst/>
          </a:prstGeom>
          <a:noFill/>
          <a:ln w="9525">
            <a:noFill/>
          </a:ln>
        </p:spPr>
        <p:txBody>
          <a:bodyPr vert="horz" wrap="square" lIns="91440" tIns="45720" rIns="91440" bIns="45720" anchor="b" anchorCtr="0"/>
          <a:p>
            <a:pPr lvl="0" algn="r"/>
            <a:fld id="{9A0DB2DC-4C9A-4742-B13C-FB6460FD3503}" type="slidenum">
              <a:rPr lang="zh-CN" altLang="en-US" sz="1200" dirty="0">
                <a:latin typeface="Arial" panose="020B0604020202020204" pitchFamily="34" charset="0"/>
                <a:ea typeface="等线" panose="02010600030101010101" pitchFamily="2" charset="-122"/>
              </a:rPr>
            </a:fld>
            <a:endParaRPr lang="zh-CN" altLang="en-US" sz="1200" dirty="0">
              <a:latin typeface="Arial" panose="020B0604020202020204" pitchFamily="34" charset="0"/>
              <a:ea typeface="等线" panose="02010600030101010101" pitchFamily="2" charset="-122"/>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5297" name="幻灯片图像占位符 1"/>
          <p:cNvSpPr>
            <a:spLocks noGrp="1" noRot="1" noChangeAspect="1" noTextEdit="1"/>
          </p:cNvSpPr>
          <p:nvPr>
            <p:ph type="sldImg"/>
          </p:nvPr>
        </p:nvSpPr>
        <p:spPr>
          <a:ln>
            <a:solidFill>
              <a:srgbClr val="000000"/>
            </a:solidFill>
            <a:miter/>
          </a:ln>
        </p:spPr>
      </p:sp>
      <p:sp>
        <p:nvSpPr>
          <p:cNvPr id="55298" name="备注占位符 2"/>
          <p:cNvSpPr>
            <a:spLocks noGrp="1"/>
          </p:cNvSpPr>
          <p:nvPr>
            <p:ph type="body"/>
          </p:nvPr>
        </p:nvSpPr>
        <p:spPr/>
        <p:txBody>
          <a:bodyPr wrap="square" lIns="91440" tIns="45720" rIns="91440" bIns="45720" anchor="t" anchorCtr="0"/>
          <a:p>
            <a:pPr lvl="0"/>
            <a:endParaRPr lang="zh-CN" altLang="en-US" dirty="0">
              <a:ea typeface="等线" panose="02010600030101010101" pitchFamily="2" charset="-122"/>
            </a:endParaRPr>
          </a:p>
        </p:txBody>
      </p:sp>
      <p:sp>
        <p:nvSpPr>
          <p:cNvPr id="55299" name="灯片编号占位符 3"/>
          <p:cNvSpPr txBox="1">
            <a:spLocks noGrp="1"/>
          </p:cNvSpPr>
          <p:nvPr>
            <p:ph type="sldNum" sz="quarter"/>
          </p:nvPr>
        </p:nvSpPr>
        <p:spPr>
          <a:xfrm>
            <a:off x="4022725" y="8540750"/>
            <a:ext cx="3078163" cy="450850"/>
          </a:xfrm>
          <a:prstGeom prst="rect">
            <a:avLst/>
          </a:prstGeom>
          <a:noFill/>
          <a:ln w="9525">
            <a:noFill/>
          </a:ln>
        </p:spPr>
        <p:txBody>
          <a:bodyPr vert="horz" wrap="square" lIns="91440" tIns="45720" rIns="91440" bIns="45720" anchor="b" anchorCtr="0"/>
          <a:p>
            <a:pPr lvl="0" algn="r"/>
            <a:fld id="{9A0DB2DC-4C9A-4742-B13C-FB6460FD3503}" type="slidenum">
              <a:rPr lang="zh-CN" altLang="en-US" sz="1200" dirty="0">
                <a:latin typeface="Arial" panose="020B0604020202020204" pitchFamily="34" charset="0"/>
                <a:ea typeface="等线" panose="02010600030101010101" pitchFamily="2" charset="-122"/>
              </a:rPr>
            </a:fld>
            <a:endParaRPr lang="zh-CN" altLang="en-US" sz="1200" dirty="0">
              <a:latin typeface="Arial" panose="020B0604020202020204" pitchFamily="34" charset="0"/>
              <a:ea typeface="等线" panose="02010600030101010101" pitchFamily="2"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7" name="幻灯片图像占位符 1"/>
          <p:cNvSpPr>
            <a:spLocks noGrp="1" noRot="1" noChangeAspect="1" noTextEdit="1"/>
          </p:cNvSpPr>
          <p:nvPr>
            <p:ph type="sldImg"/>
          </p:nvPr>
        </p:nvSpPr>
        <p:spPr>
          <a:ln>
            <a:solidFill>
              <a:srgbClr val="000000"/>
            </a:solidFill>
            <a:miter/>
          </a:ln>
        </p:spPr>
      </p:sp>
      <p:sp>
        <p:nvSpPr>
          <p:cNvPr id="14338" name="备注占位符 2"/>
          <p:cNvSpPr>
            <a:spLocks noGrp="1"/>
          </p:cNvSpPr>
          <p:nvPr>
            <p:ph type="body"/>
          </p:nvPr>
        </p:nvSpPr>
        <p:spPr/>
        <p:txBody>
          <a:bodyPr wrap="square" lIns="91440" tIns="45720" rIns="91440" bIns="45720" anchor="t" anchorCtr="0"/>
          <a:p>
            <a:pPr lvl="0" eaLnBrk="1" hangingPunct="1">
              <a:spcBef>
                <a:spcPct val="0"/>
              </a:spcBef>
            </a:pPr>
            <a:endParaRPr lang="zh-CN" altLang="en-US" dirty="0">
              <a:ea typeface="等线" panose="02010600030101010101" pitchFamily="2" charset="-122"/>
            </a:endParaRPr>
          </a:p>
        </p:txBody>
      </p:sp>
      <p:sp>
        <p:nvSpPr>
          <p:cNvPr id="14339" name="灯片编号占位符 3"/>
          <p:cNvSpPr txBox="1">
            <a:spLocks noGrp="1"/>
          </p:cNvSpPr>
          <p:nvPr>
            <p:ph type="sldNum" sz="quarter"/>
          </p:nvPr>
        </p:nvSpPr>
        <p:spPr>
          <a:xfrm>
            <a:off x="4022725" y="8540750"/>
            <a:ext cx="3078163" cy="450850"/>
          </a:xfrm>
          <a:prstGeom prst="rect">
            <a:avLst/>
          </a:prstGeom>
          <a:noFill/>
          <a:ln w="9525">
            <a:noFill/>
          </a:ln>
        </p:spPr>
        <p:txBody>
          <a:bodyPr vert="horz" wrap="square" lIns="91440" tIns="45720" rIns="91440" bIns="45720" anchor="b" anchorCtr="0"/>
          <a:p>
            <a:pPr lvl="0" algn="r"/>
            <a:fld id="{9A0DB2DC-4C9A-4742-B13C-FB6460FD3503}" type="slidenum">
              <a:rPr lang="zh-CN" altLang="en-US" sz="1200" dirty="0">
                <a:latin typeface="Arial" panose="020B0604020202020204" pitchFamily="34" charset="0"/>
                <a:ea typeface="等线" panose="02010600030101010101" pitchFamily="2" charset="-122"/>
              </a:rPr>
            </a:fld>
            <a:endParaRPr lang="zh-CN" altLang="en-US" sz="1200" dirty="0">
              <a:latin typeface="Arial" panose="020B0604020202020204" pitchFamily="34" charset="0"/>
              <a:ea typeface="等线" panose="02010600030101010101" pitchFamily="2" charset="-122"/>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7345" name="幻灯片图像占位符 1"/>
          <p:cNvSpPr>
            <a:spLocks noGrp="1" noRot="1" noChangeAspect="1" noTextEdit="1"/>
          </p:cNvSpPr>
          <p:nvPr>
            <p:ph type="sldImg"/>
          </p:nvPr>
        </p:nvSpPr>
        <p:spPr>
          <a:ln>
            <a:solidFill>
              <a:srgbClr val="000000"/>
            </a:solidFill>
            <a:miter/>
          </a:ln>
        </p:spPr>
      </p:sp>
      <p:sp>
        <p:nvSpPr>
          <p:cNvPr id="57346" name="备注占位符 2"/>
          <p:cNvSpPr>
            <a:spLocks noGrp="1"/>
          </p:cNvSpPr>
          <p:nvPr>
            <p:ph type="body"/>
          </p:nvPr>
        </p:nvSpPr>
        <p:spPr/>
        <p:txBody>
          <a:bodyPr wrap="square" lIns="91440" tIns="45720" rIns="91440" bIns="45720" anchor="t" anchorCtr="0"/>
          <a:p>
            <a:pPr lvl="0"/>
            <a:endParaRPr lang="zh-CN" altLang="en-US" dirty="0">
              <a:ea typeface="等线" panose="02010600030101010101" pitchFamily="2" charset="-122"/>
            </a:endParaRPr>
          </a:p>
        </p:txBody>
      </p:sp>
      <p:sp>
        <p:nvSpPr>
          <p:cNvPr id="57347" name="灯片编号占位符 3"/>
          <p:cNvSpPr txBox="1">
            <a:spLocks noGrp="1"/>
          </p:cNvSpPr>
          <p:nvPr>
            <p:ph type="sldNum" sz="quarter"/>
          </p:nvPr>
        </p:nvSpPr>
        <p:spPr>
          <a:xfrm>
            <a:off x="4022725" y="8540750"/>
            <a:ext cx="3078163" cy="450850"/>
          </a:xfrm>
          <a:prstGeom prst="rect">
            <a:avLst/>
          </a:prstGeom>
          <a:noFill/>
          <a:ln w="9525">
            <a:noFill/>
          </a:ln>
        </p:spPr>
        <p:txBody>
          <a:bodyPr vert="horz" wrap="square" lIns="91440" tIns="45720" rIns="91440" bIns="45720" anchor="b" anchorCtr="0"/>
          <a:p>
            <a:pPr lvl="0" algn="r"/>
            <a:fld id="{9A0DB2DC-4C9A-4742-B13C-FB6460FD3503}" type="slidenum">
              <a:rPr lang="zh-CN" altLang="en-US" sz="1200" dirty="0">
                <a:latin typeface="Arial" panose="020B0604020202020204" pitchFamily="34" charset="0"/>
                <a:ea typeface="等线" panose="02010600030101010101" pitchFamily="2" charset="-122"/>
              </a:rPr>
            </a:fld>
            <a:endParaRPr lang="zh-CN" altLang="en-US" sz="1200" dirty="0">
              <a:latin typeface="Arial" panose="020B0604020202020204" pitchFamily="34" charset="0"/>
              <a:ea typeface="等线" panose="02010600030101010101" pitchFamily="2" charset="-122"/>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9873" name="幻灯片图像占位符 1"/>
          <p:cNvSpPr>
            <a:spLocks noGrp="1" noRot="1" noChangeAspect="1" noTextEdit="1"/>
          </p:cNvSpPr>
          <p:nvPr>
            <p:ph type="sldImg"/>
          </p:nvPr>
        </p:nvSpPr>
        <p:spPr>
          <a:ln>
            <a:solidFill>
              <a:srgbClr val="000000"/>
            </a:solidFill>
            <a:miter/>
          </a:ln>
        </p:spPr>
      </p:sp>
      <p:sp>
        <p:nvSpPr>
          <p:cNvPr id="79874" name="备注占位符 2"/>
          <p:cNvSpPr>
            <a:spLocks noGrp="1"/>
          </p:cNvSpPr>
          <p:nvPr>
            <p:ph type="body"/>
          </p:nvPr>
        </p:nvSpPr>
        <p:spPr/>
        <p:txBody>
          <a:bodyPr wrap="square" lIns="91440" tIns="45720" rIns="91440" bIns="45720" anchor="t" anchorCtr="0"/>
          <a:p>
            <a:pPr lvl="0"/>
            <a:endParaRPr lang="zh-CN" altLang="en-US" dirty="0">
              <a:ea typeface="等线" panose="02010600030101010101" pitchFamily="2" charset="-122"/>
            </a:endParaRPr>
          </a:p>
        </p:txBody>
      </p:sp>
      <p:sp>
        <p:nvSpPr>
          <p:cNvPr id="79875" name="灯片编号占位符 3"/>
          <p:cNvSpPr txBox="1">
            <a:spLocks noGrp="1"/>
          </p:cNvSpPr>
          <p:nvPr>
            <p:ph type="sldNum" sz="quarter"/>
          </p:nvPr>
        </p:nvSpPr>
        <p:spPr>
          <a:xfrm>
            <a:off x="4022725" y="8540750"/>
            <a:ext cx="3078163" cy="450850"/>
          </a:xfrm>
          <a:prstGeom prst="rect">
            <a:avLst/>
          </a:prstGeom>
          <a:noFill/>
          <a:ln w="9525">
            <a:noFill/>
          </a:ln>
        </p:spPr>
        <p:txBody>
          <a:bodyPr vert="horz" wrap="square" lIns="91440" tIns="45720" rIns="91440" bIns="45720" anchor="b" anchorCtr="0"/>
          <a:p>
            <a:pPr lvl="0" algn="r"/>
            <a:fld id="{9A0DB2DC-4C9A-4742-B13C-FB6460FD3503}" type="slidenum">
              <a:rPr lang="zh-CN" altLang="en-US" sz="1200" dirty="0">
                <a:latin typeface="Arial" panose="020B0604020202020204" pitchFamily="34" charset="0"/>
                <a:ea typeface="等线" panose="02010600030101010101" pitchFamily="2" charset="-122"/>
              </a:rPr>
            </a:fld>
            <a:endParaRPr lang="zh-CN" altLang="en-US" sz="1200" dirty="0">
              <a:latin typeface="Arial" panose="020B0604020202020204" pitchFamily="34" charset="0"/>
              <a:ea typeface="等线" panose="02010600030101010101" pitchFamily="2" charset="-122"/>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7" name="幻灯片图像占位符 1"/>
          <p:cNvSpPr>
            <a:spLocks noGrp="1" noRot="1" noChangeAspect="1" noTextEdit="1"/>
          </p:cNvSpPr>
          <p:nvPr>
            <p:ph type="sldImg"/>
          </p:nvPr>
        </p:nvSpPr>
        <p:spPr>
          <a:ln>
            <a:solidFill>
              <a:srgbClr val="000000"/>
            </a:solidFill>
            <a:miter/>
          </a:ln>
        </p:spPr>
      </p:sp>
      <p:sp>
        <p:nvSpPr>
          <p:cNvPr id="14338" name="备注占位符 2"/>
          <p:cNvSpPr>
            <a:spLocks noGrp="1"/>
          </p:cNvSpPr>
          <p:nvPr>
            <p:ph type="body"/>
          </p:nvPr>
        </p:nvSpPr>
        <p:spPr/>
        <p:txBody>
          <a:bodyPr wrap="square" lIns="91440" tIns="45720" rIns="91440" bIns="45720" anchor="t" anchorCtr="0"/>
          <a:p>
            <a:pPr lvl="0" eaLnBrk="1" hangingPunct="1">
              <a:spcBef>
                <a:spcPct val="0"/>
              </a:spcBef>
            </a:pPr>
            <a:endParaRPr lang="zh-CN" altLang="en-US" dirty="0">
              <a:ea typeface="等线" panose="02010600030101010101" pitchFamily="2" charset="-122"/>
            </a:endParaRPr>
          </a:p>
        </p:txBody>
      </p:sp>
      <p:sp>
        <p:nvSpPr>
          <p:cNvPr id="14339" name="灯片编号占位符 3"/>
          <p:cNvSpPr txBox="1">
            <a:spLocks noGrp="1"/>
          </p:cNvSpPr>
          <p:nvPr>
            <p:ph type="sldNum" sz="quarter"/>
          </p:nvPr>
        </p:nvSpPr>
        <p:spPr>
          <a:xfrm>
            <a:off x="4022725" y="8540750"/>
            <a:ext cx="3078163" cy="450850"/>
          </a:xfrm>
          <a:prstGeom prst="rect">
            <a:avLst/>
          </a:prstGeom>
          <a:noFill/>
          <a:ln w="9525">
            <a:noFill/>
          </a:ln>
        </p:spPr>
        <p:txBody>
          <a:bodyPr vert="horz" wrap="square" lIns="91440" tIns="45720" rIns="91440" bIns="45720" anchor="b" anchorCtr="0"/>
          <a:p>
            <a:pPr lvl="0" algn="r"/>
            <a:fld id="{9A0DB2DC-4C9A-4742-B13C-FB6460FD3503}" type="slidenum">
              <a:rPr lang="zh-CN" altLang="en-US" sz="1200" dirty="0">
                <a:latin typeface="Arial" panose="020B0604020202020204" pitchFamily="34" charset="0"/>
                <a:ea typeface="等线" panose="02010600030101010101" pitchFamily="2" charset="-122"/>
              </a:rPr>
            </a:fld>
            <a:endParaRPr lang="zh-CN" altLang="en-US" sz="1200" dirty="0">
              <a:latin typeface="Arial" panose="020B0604020202020204" pitchFamily="34" charset="0"/>
              <a:ea typeface="等线" panose="02010600030101010101" pitchFamily="2" charset="-122"/>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7" name="幻灯片图像占位符 1"/>
          <p:cNvSpPr>
            <a:spLocks noGrp="1" noRot="1" noChangeAspect="1" noTextEdit="1"/>
          </p:cNvSpPr>
          <p:nvPr>
            <p:ph type="sldImg"/>
          </p:nvPr>
        </p:nvSpPr>
        <p:spPr>
          <a:ln>
            <a:solidFill>
              <a:srgbClr val="000000"/>
            </a:solidFill>
            <a:miter/>
          </a:ln>
        </p:spPr>
      </p:sp>
      <p:sp>
        <p:nvSpPr>
          <p:cNvPr id="34818" name="备注占位符 2"/>
          <p:cNvSpPr>
            <a:spLocks noGrp="1"/>
          </p:cNvSpPr>
          <p:nvPr>
            <p:ph type="body"/>
          </p:nvPr>
        </p:nvSpPr>
        <p:spPr/>
        <p:txBody>
          <a:bodyPr wrap="square" lIns="91440" tIns="45720" rIns="91440" bIns="45720" anchor="t" anchorCtr="0"/>
          <a:p>
            <a:pPr lvl="0"/>
            <a:r>
              <a:rPr lang="zh-CN" altLang="en-US" dirty="0">
                <a:ea typeface="等线" panose="02010600030101010101" pitchFamily="2" charset="-122"/>
              </a:rPr>
              <a:t>Johnson已经证明过算法的正确性</a:t>
            </a:r>
            <a:endParaRPr lang="zh-CN" altLang="en-US" dirty="0">
              <a:ea typeface="等线" panose="02010600030101010101" pitchFamily="2" charset="-122"/>
            </a:endParaRPr>
          </a:p>
          <a:p>
            <a:pPr lvl="0"/>
            <a:r>
              <a:rPr lang="zh-CN" altLang="en-US" dirty="0">
                <a:ea typeface="等线" panose="02010600030101010101" pitchFamily="2" charset="-122"/>
              </a:rPr>
              <a:t>a[i]≤b[i]代表在M1上的执行时间要少于在M2上的执行时间，其他在另一组</a:t>
            </a:r>
            <a:endParaRPr lang="zh-CN" altLang="en-US" dirty="0">
              <a:ea typeface="等线" panose="02010600030101010101" pitchFamily="2" charset="-122"/>
            </a:endParaRPr>
          </a:p>
          <a:p>
            <a:pPr lvl="0"/>
            <a:r>
              <a:rPr lang="zh-CN" altLang="en-US" dirty="0">
                <a:ea typeface="等线" panose="02010600030101010101" pitchFamily="2" charset="-122"/>
              </a:rPr>
              <a:t>N2的作业按b[i]递减排序。</a:t>
            </a:r>
            <a:endParaRPr lang="zh-CN" altLang="en-US" dirty="0">
              <a:ea typeface="等线" panose="02010600030101010101" pitchFamily="2" charset="-122"/>
            </a:endParaRPr>
          </a:p>
          <a:p>
            <a:pPr lvl="0"/>
            <a:r>
              <a:rPr lang="zh-CN" altLang="en-US" dirty="0">
                <a:ea typeface="等线" panose="02010600030101010101" pitchFamily="2" charset="-122"/>
              </a:rPr>
              <a:t>实际上，两步可以合在一起简化算法，都递增，也就是N2的作业也按b[i]递增排序，只不过从后面向前面顺序执行</a:t>
            </a:r>
            <a:endParaRPr lang="zh-CN" altLang="en-US" dirty="0">
              <a:ea typeface="等线" panose="02010600030101010101" pitchFamily="2" charset="-122"/>
            </a:endParaRPr>
          </a:p>
        </p:txBody>
      </p:sp>
      <p:sp>
        <p:nvSpPr>
          <p:cNvPr id="34819" name="灯片编号占位符 3"/>
          <p:cNvSpPr txBox="1">
            <a:spLocks noGrp="1"/>
          </p:cNvSpPr>
          <p:nvPr>
            <p:ph type="sldNum" sz="quarter"/>
          </p:nvPr>
        </p:nvSpPr>
        <p:spPr>
          <a:xfrm>
            <a:off x="4022725" y="8540750"/>
            <a:ext cx="3078163" cy="450850"/>
          </a:xfrm>
          <a:prstGeom prst="rect">
            <a:avLst/>
          </a:prstGeom>
          <a:noFill/>
          <a:ln w="9525">
            <a:noFill/>
          </a:ln>
        </p:spPr>
        <p:txBody>
          <a:bodyPr vert="horz" wrap="square" lIns="91440" tIns="45720" rIns="91440" bIns="45720" anchor="b" anchorCtr="0"/>
          <a:p>
            <a:pPr lvl="0" algn="r"/>
            <a:fld id="{9A0DB2DC-4C9A-4742-B13C-FB6460FD3503}" type="slidenum">
              <a:rPr lang="zh-CN" altLang="en-US" sz="1200" dirty="0">
                <a:latin typeface="Arial" panose="020B0604020202020204" pitchFamily="34" charset="0"/>
                <a:ea typeface="等线" panose="02010600030101010101" pitchFamily="2" charset="-122"/>
              </a:rPr>
            </a:fld>
            <a:endParaRPr lang="zh-CN" altLang="en-US" sz="1200" dirty="0">
              <a:latin typeface="Arial" panose="020B0604020202020204" pitchFamily="34" charset="0"/>
              <a:ea typeface="等线" panose="02010600030101010101" pitchFamily="2" charset="-122"/>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7889" name="幻灯片图像占位符 1"/>
          <p:cNvSpPr>
            <a:spLocks noGrp="1" noRot="1" noChangeAspect="1" noTextEdit="1"/>
          </p:cNvSpPr>
          <p:nvPr>
            <p:ph type="sldImg"/>
          </p:nvPr>
        </p:nvSpPr>
        <p:spPr>
          <a:ln>
            <a:solidFill>
              <a:srgbClr val="000000"/>
            </a:solidFill>
            <a:miter/>
          </a:ln>
        </p:spPr>
      </p:sp>
      <p:sp>
        <p:nvSpPr>
          <p:cNvPr id="37890" name="备注占位符 2"/>
          <p:cNvSpPr>
            <a:spLocks noGrp="1"/>
          </p:cNvSpPr>
          <p:nvPr>
            <p:ph type="body"/>
          </p:nvPr>
        </p:nvSpPr>
        <p:spPr/>
        <p:txBody>
          <a:bodyPr wrap="square" lIns="91440" tIns="45720" rIns="91440" bIns="45720" anchor="t" anchorCtr="0"/>
          <a:p>
            <a:pPr lvl="0"/>
            <a:endParaRPr lang="zh-CN" altLang="en-US" dirty="0">
              <a:ea typeface="等线" panose="02010600030101010101" pitchFamily="2" charset="-122"/>
            </a:endParaRPr>
          </a:p>
        </p:txBody>
      </p:sp>
      <p:sp>
        <p:nvSpPr>
          <p:cNvPr id="37891" name="灯片编号占位符 3"/>
          <p:cNvSpPr txBox="1">
            <a:spLocks noGrp="1"/>
          </p:cNvSpPr>
          <p:nvPr>
            <p:ph type="sldNum" sz="quarter"/>
          </p:nvPr>
        </p:nvSpPr>
        <p:spPr>
          <a:xfrm>
            <a:off x="4022725" y="8540750"/>
            <a:ext cx="3078163" cy="450850"/>
          </a:xfrm>
          <a:prstGeom prst="rect">
            <a:avLst/>
          </a:prstGeom>
          <a:noFill/>
          <a:ln w="9525">
            <a:noFill/>
          </a:ln>
        </p:spPr>
        <p:txBody>
          <a:bodyPr vert="horz" wrap="square" lIns="91440" tIns="45720" rIns="91440" bIns="45720" anchor="b" anchorCtr="0"/>
          <a:p>
            <a:pPr lvl="0" algn="r"/>
            <a:fld id="{9A0DB2DC-4C9A-4742-B13C-FB6460FD3503}" type="slidenum">
              <a:rPr lang="zh-CN" altLang="en-US" sz="1200" dirty="0">
                <a:latin typeface="Arial" panose="020B0604020202020204" pitchFamily="34" charset="0"/>
                <a:ea typeface="等线" panose="02010600030101010101" pitchFamily="2" charset="-122"/>
              </a:rPr>
            </a:fld>
            <a:endParaRPr lang="zh-CN" altLang="en-US" sz="1200" dirty="0">
              <a:latin typeface="Arial" panose="020B0604020202020204" pitchFamily="34" charset="0"/>
              <a:ea typeface="等线" panose="02010600030101010101" pitchFamily="2" charset="-122"/>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9633" name="幻灯片图像占位符 1"/>
          <p:cNvSpPr>
            <a:spLocks noGrp="1" noRot="1" noChangeAspect="1" noTextEdit="1"/>
          </p:cNvSpPr>
          <p:nvPr>
            <p:ph type="sldImg"/>
          </p:nvPr>
        </p:nvSpPr>
        <p:spPr>
          <a:ln>
            <a:solidFill>
              <a:srgbClr val="000000"/>
            </a:solidFill>
            <a:miter/>
          </a:ln>
        </p:spPr>
      </p:sp>
      <p:sp>
        <p:nvSpPr>
          <p:cNvPr id="69634" name="备注占位符 2"/>
          <p:cNvSpPr>
            <a:spLocks noGrp="1"/>
          </p:cNvSpPr>
          <p:nvPr>
            <p:ph type="body"/>
          </p:nvPr>
        </p:nvSpPr>
        <p:spPr/>
        <p:txBody>
          <a:bodyPr wrap="square" lIns="91440" tIns="45720" rIns="91440" bIns="45720" anchor="t" anchorCtr="0"/>
          <a:p>
            <a:pPr lvl="0"/>
            <a:endParaRPr lang="zh-CN" altLang="en-US" dirty="0">
              <a:ea typeface="等线" panose="02010600030101010101" pitchFamily="2" charset="-122"/>
            </a:endParaRPr>
          </a:p>
          <a:p>
            <a:pPr lvl="0"/>
            <a:endParaRPr lang="zh-CN" altLang="en-US" dirty="0">
              <a:ea typeface="等线" panose="02010600030101010101" pitchFamily="2" charset="-122"/>
            </a:endParaRPr>
          </a:p>
        </p:txBody>
      </p:sp>
      <p:sp>
        <p:nvSpPr>
          <p:cNvPr id="69635" name="灯片编号占位符 3"/>
          <p:cNvSpPr txBox="1">
            <a:spLocks noGrp="1"/>
          </p:cNvSpPr>
          <p:nvPr>
            <p:ph type="sldNum" sz="quarter"/>
          </p:nvPr>
        </p:nvSpPr>
        <p:spPr>
          <a:xfrm>
            <a:off x="4022725" y="8540750"/>
            <a:ext cx="3078163" cy="450850"/>
          </a:xfrm>
          <a:prstGeom prst="rect">
            <a:avLst/>
          </a:prstGeom>
          <a:noFill/>
          <a:ln w="9525">
            <a:noFill/>
          </a:ln>
        </p:spPr>
        <p:txBody>
          <a:bodyPr vert="horz" wrap="square" lIns="91440" tIns="45720" rIns="91440" bIns="45720" anchor="b" anchorCtr="0"/>
          <a:p>
            <a:pPr lvl="0" algn="r"/>
            <a:fld id="{9A0DB2DC-4C9A-4742-B13C-FB6460FD3503}" type="slidenum">
              <a:rPr lang="zh-CN" altLang="en-US" sz="1200" dirty="0">
                <a:latin typeface="Arial" panose="020B0604020202020204" pitchFamily="34" charset="0"/>
                <a:ea typeface="等线" panose="02010600030101010101" pitchFamily="2" charset="-122"/>
              </a:rPr>
            </a:fld>
            <a:endParaRPr lang="zh-CN" altLang="en-US" sz="1200" dirty="0">
              <a:latin typeface="Arial" panose="020B0604020202020204" pitchFamily="34" charset="0"/>
              <a:ea typeface="等线" panose="02010600030101010101" pitchFamily="2" charset="-122"/>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1681" name="幻灯片图像占位符 1"/>
          <p:cNvSpPr>
            <a:spLocks noGrp="1" noRot="1" noChangeAspect="1" noTextEdit="1"/>
          </p:cNvSpPr>
          <p:nvPr>
            <p:ph type="sldImg"/>
          </p:nvPr>
        </p:nvSpPr>
        <p:spPr>
          <a:ln>
            <a:solidFill>
              <a:srgbClr val="000000"/>
            </a:solidFill>
            <a:miter/>
          </a:ln>
        </p:spPr>
      </p:sp>
      <p:sp>
        <p:nvSpPr>
          <p:cNvPr id="71682" name="备注占位符 2"/>
          <p:cNvSpPr>
            <a:spLocks noGrp="1"/>
          </p:cNvSpPr>
          <p:nvPr>
            <p:ph type="body"/>
          </p:nvPr>
        </p:nvSpPr>
        <p:spPr/>
        <p:txBody>
          <a:bodyPr wrap="square" lIns="91440" tIns="45720" rIns="91440" bIns="45720" anchor="t" anchorCtr="0"/>
          <a:p>
            <a:pPr lvl="0"/>
            <a:endParaRPr lang="en-US" altLang="zh-CN" dirty="0">
              <a:ea typeface="等线" panose="02010600030101010101" pitchFamily="2" charset="-122"/>
            </a:endParaRPr>
          </a:p>
          <a:p>
            <a:pPr lvl="0"/>
            <a:endParaRPr lang="zh-CN" altLang="en-US" dirty="0">
              <a:ea typeface="等线" panose="02010600030101010101" pitchFamily="2" charset="-122"/>
            </a:endParaRPr>
          </a:p>
        </p:txBody>
      </p:sp>
      <p:sp>
        <p:nvSpPr>
          <p:cNvPr id="71683" name="灯片编号占位符 3"/>
          <p:cNvSpPr txBox="1">
            <a:spLocks noGrp="1"/>
          </p:cNvSpPr>
          <p:nvPr>
            <p:ph type="sldNum" sz="quarter"/>
          </p:nvPr>
        </p:nvSpPr>
        <p:spPr>
          <a:xfrm>
            <a:off x="4022725" y="8540750"/>
            <a:ext cx="3078163" cy="450850"/>
          </a:xfrm>
          <a:prstGeom prst="rect">
            <a:avLst/>
          </a:prstGeom>
          <a:noFill/>
          <a:ln w="9525">
            <a:noFill/>
          </a:ln>
        </p:spPr>
        <p:txBody>
          <a:bodyPr vert="horz" wrap="square" lIns="91440" tIns="45720" rIns="91440" bIns="45720" anchor="b" anchorCtr="0"/>
          <a:p>
            <a:pPr lvl="0" algn="r"/>
            <a:fld id="{9A0DB2DC-4C9A-4742-B13C-FB6460FD3503}" type="slidenum">
              <a:rPr lang="zh-CN" altLang="en-US" sz="1200" dirty="0">
                <a:latin typeface="Arial" panose="020B0604020202020204" pitchFamily="34" charset="0"/>
                <a:ea typeface="等线" panose="02010600030101010101" pitchFamily="2" charset="-122"/>
              </a:rPr>
            </a:fld>
            <a:endParaRPr lang="zh-CN" altLang="en-US" sz="1200" dirty="0">
              <a:latin typeface="Arial" panose="020B0604020202020204" pitchFamily="34" charset="0"/>
              <a:ea typeface="等线" panose="02010600030101010101" pitchFamily="2" charset="-122"/>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3729" name="幻灯片图像占位符 1"/>
          <p:cNvSpPr>
            <a:spLocks noGrp="1" noRot="1" noChangeAspect="1" noTextEdit="1"/>
          </p:cNvSpPr>
          <p:nvPr>
            <p:ph type="sldImg"/>
          </p:nvPr>
        </p:nvSpPr>
        <p:spPr>
          <a:ln>
            <a:solidFill>
              <a:srgbClr val="000000"/>
            </a:solidFill>
            <a:miter/>
          </a:ln>
        </p:spPr>
      </p:sp>
      <p:sp>
        <p:nvSpPr>
          <p:cNvPr id="73730" name="备注占位符 2"/>
          <p:cNvSpPr>
            <a:spLocks noGrp="1"/>
          </p:cNvSpPr>
          <p:nvPr>
            <p:ph type="body"/>
          </p:nvPr>
        </p:nvSpPr>
        <p:spPr/>
        <p:txBody>
          <a:bodyPr wrap="square" lIns="91440" tIns="45720" rIns="91440" bIns="45720" anchor="t" anchorCtr="0"/>
          <a:p>
            <a:pPr lvl="0"/>
            <a:endParaRPr lang="zh-CN" altLang="en-US" dirty="0">
              <a:ea typeface="等线" panose="02010600030101010101" pitchFamily="2" charset="-122"/>
            </a:endParaRPr>
          </a:p>
        </p:txBody>
      </p:sp>
      <p:sp>
        <p:nvSpPr>
          <p:cNvPr id="73731" name="灯片编号占位符 3"/>
          <p:cNvSpPr txBox="1">
            <a:spLocks noGrp="1"/>
          </p:cNvSpPr>
          <p:nvPr>
            <p:ph type="sldNum" sz="quarter"/>
          </p:nvPr>
        </p:nvSpPr>
        <p:spPr>
          <a:xfrm>
            <a:off x="4022725" y="8540750"/>
            <a:ext cx="3078163" cy="450850"/>
          </a:xfrm>
          <a:prstGeom prst="rect">
            <a:avLst/>
          </a:prstGeom>
          <a:noFill/>
          <a:ln w="9525">
            <a:noFill/>
          </a:ln>
        </p:spPr>
        <p:txBody>
          <a:bodyPr vert="horz" wrap="square" lIns="91440" tIns="45720" rIns="91440" bIns="45720" anchor="b" anchorCtr="0"/>
          <a:p>
            <a:pPr lvl="0" algn="r"/>
            <a:fld id="{9A0DB2DC-4C9A-4742-B13C-FB6460FD3503}" type="slidenum">
              <a:rPr lang="zh-CN" altLang="en-US" sz="1200" dirty="0">
                <a:latin typeface="Arial" panose="020B0604020202020204" pitchFamily="34" charset="0"/>
                <a:ea typeface="等线" panose="02010600030101010101" pitchFamily="2" charset="-122"/>
              </a:rPr>
            </a:fld>
            <a:endParaRPr lang="zh-CN" altLang="en-US" sz="1200" dirty="0">
              <a:latin typeface="Arial" panose="020B0604020202020204" pitchFamily="34" charset="0"/>
              <a:ea typeface="等线" panose="02010600030101010101" pitchFamily="2" charset="-122"/>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7825" name="幻灯片图像占位符 1"/>
          <p:cNvSpPr>
            <a:spLocks noGrp="1" noRot="1" noChangeAspect="1" noTextEdit="1"/>
          </p:cNvSpPr>
          <p:nvPr>
            <p:ph type="sldImg"/>
          </p:nvPr>
        </p:nvSpPr>
        <p:spPr>
          <a:ln>
            <a:solidFill>
              <a:srgbClr val="000000"/>
            </a:solidFill>
            <a:miter/>
          </a:ln>
        </p:spPr>
      </p:sp>
      <p:sp>
        <p:nvSpPr>
          <p:cNvPr id="77826" name="备注占位符 2"/>
          <p:cNvSpPr>
            <a:spLocks noGrp="1"/>
          </p:cNvSpPr>
          <p:nvPr>
            <p:ph type="body"/>
          </p:nvPr>
        </p:nvSpPr>
        <p:spPr/>
        <p:txBody>
          <a:bodyPr wrap="square" lIns="91440" tIns="45720" rIns="91440" bIns="45720" anchor="t" anchorCtr="0"/>
          <a:p>
            <a:pPr lvl="0"/>
            <a:endParaRPr lang="zh-CN" altLang="en-US" dirty="0">
              <a:ea typeface="等线" panose="02010600030101010101" pitchFamily="2" charset="-122"/>
            </a:endParaRPr>
          </a:p>
        </p:txBody>
      </p:sp>
      <p:sp>
        <p:nvSpPr>
          <p:cNvPr id="77827" name="灯片编号占位符 3"/>
          <p:cNvSpPr txBox="1">
            <a:spLocks noGrp="1"/>
          </p:cNvSpPr>
          <p:nvPr>
            <p:ph type="sldNum" sz="quarter"/>
          </p:nvPr>
        </p:nvSpPr>
        <p:spPr>
          <a:xfrm>
            <a:off x="4022725" y="8540750"/>
            <a:ext cx="3078163" cy="450850"/>
          </a:xfrm>
          <a:prstGeom prst="rect">
            <a:avLst/>
          </a:prstGeom>
          <a:noFill/>
          <a:ln w="9525">
            <a:noFill/>
          </a:ln>
        </p:spPr>
        <p:txBody>
          <a:bodyPr vert="horz" wrap="square" lIns="91440" tIns="45720" rIns="91440" bIns="45720" anchor="b" anchorCtr="0"/>
          <a:p>
            <a:pPr lvl="0" algn="r"/>
            <a:fld id="{9A0DB2DC-4C9A-4742-B13C-FB6460FD3503}" type="slidenum">
              <a:rPr lang="zh-CN" altLang="en-US" sz="1200" dirty="0">
                <a:latin typeface="Arial" panose="020B0604020202020204" pitchFamily="34" charset="0"/>
                <a:ea typeface="等线" panose="02010600030101010101" pitchFamily="2" charset="-122"/>
              </a:rPr>
            </a:fld>
            <a:endParaRPr lang="zh-CN" altLang="en-US" sz="1200" dirty="0">
              <a:latin typeface="Arial" panose="020B0604020202020204" pitchFamily="34" charset="0"/>
              <a:ea typeface="等线" panose="02010600030101010101" pitchFamily="2" charset="-122"/>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8065" name="幻灯片图像占位符 1"/>
          <p:cNvSpPr>
            <a:spLocks noGrp="1" noRot="1" noChangeAspect="1" noTextEdit="1"/>
          </p:cNvSpPr>
          <p:nvPr>
            <p:ph type="sldImg"/>
          </p:nvPr>
        </p:nvSpPr>
        <p:spPr>
          <a:ln>
            <a:solidFill>
              <a:srgbClr val="000000"/>
            </a:solidFill>
            <a:miter/>
          </a:ln>
        </p:spPr>
      </p:sp>
      <p:sp>
        <p:nvSpPr>
          <p:cNvPr id="88066" name="备注占位符 2"/>
          <p:cNvSpPr>
            <a:spLocks noGrp="1"/>
          </p:cNvSpPr>
          <p:nvPr>
            <p:ph type="body"/>
          </p:nvPr>
        </p:nvSpPr>
        <p:spPr/>
        <p:txBody>
          <a:bodyPr wrap="square" lIns="91440" tIns="45720" rIns="91440" bIns="45720" anchor="t" anchorCtr="0"/>
          <a:p>
            <a:pPr lvl="0"/>
            <a:endParaRPr lang="zh-CN" altLang="en-US" dirty="0">
              <a:ea typeface="等线" panose="02010600030101010101" pitchFamily="2" charset="-122"/>
            </a:endParaRPr>
          </a:p>
        </p:txBody>
      </p:sp>
      <p:sp>
        <p:nvSpPr>
          <p:cNvPr id="88067" name="灯片编号占位符 3"/>
          <p:cNvSpPr txBox="1">
            <a:spLocks noGrp="1"/>
          </p:cNvSpPr>
          <p:nvPr>
            <p:ph type="sldNum" sz="quarter"/>
          </p:nvPr>
        </p:nvSpPr>
        <p:spPr>
          <a:xfrm>
            <a:off x="4022725" y="8540750"/>
            <a:ext cx="3078163" cy="450850"/>
          </a:xfrm>
          <a:prstGeom prst="rect">
            <a:avLst/>
          </a:prstGeom>
          <a:noFill/>
          <a:ln w="9525">
            <a:noFill/>
          </a:ln>
        </p:spPr>
        <p:txBody>
          <a:bodyPr vert="horz" wrap="square" lIns="91440" tIns="45720" rIns="91440" bIns="45720" anchor="b" anchorCtr="0"/>
          <a:p>
            <a:pPr lvl="0" algn="r"/>
            <a:fld id="{9A0DB2DC-4C9A-4742-B13C-FB6460FD3503}" type="slidenum">
              <a:rPr lang="zh-CN" altLang="en-US" sz="1200" dirty="0">
                <a:latin typeface="Arial" panose="020B0604020202020204" pitchFamily="34" charset="0"/>
                <a:ea typeface="等线" panose="02010600030101010101" pitchFamily="2" charset="-122"/>
              </a:rPr>
            </a:fld>
            <a:endParaRPr lang="zh-CN" altLang="en-US" sz="1200" dirty="0">
              <a:latin typeface="Arial" panose="020B0604020202020204" pitchFamily="34" charset="0"/>
              <a:ea typeface="等线" panose="02010600030101010101" pitchFamily="2"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5" name="幻灯片图像占位符 1"/>
          <p:cNvSpPr>
            <a:spLocks noGrp="1" noRot="1" noChangeAspect="1" noTextEdit="1"/>
          </p:cNvSpPr>
          <p:nvPr>
            <p:ph type="sldImg"/>
          </p:nvPr>
        </p:nvSpPr>
        <p:spPr>
          <a:ln>
            <a:solidFill>
              <a:srgbClr val="000000"/>
            </a:solidFill>
            <a:miter/>
          </a:ln>
        </p:spPr>
      </p:sp>
      <p:sp>
        <p:nvSpPr>
          <p:cNvPr id="16386" name="备注占位符 2"/>
          <p:cNvSpPr>
            <a:spLocks noGrp="1"/>
          </p:cNvSpPr>
          <p:nvPr>
            <p:ph type="body"/>
          </p:nvPr>
        </p:nvSpPr>
        <p:spPr/>
        <p:txBody>
          <a:bodyPr wrap="square" lIns="91440" tIns="45720" rIns="91440" bIns="45720" anchor="t" anchorCtr="0"/>
          <a:p>
            <a:pPr lvl="0"/>
            <a:r>
              <a:rPr lang="zh-CN" altLang="en-US" dirty="0">
                <a:ea typeface="等线" panose="02010600030101010101" pitchFamily="2" charset="-122"/>
              </a:rPr>
              <a:t> </a:t>
            </a:r>
            <a:endParaRPr lang="zh-CN" altLang="en-US" dirty="0">
              <a:ea typeface="等线" panose="02010600030101010101" pitchFamily="2" charset="-122"/>
            </a:endParaRPr>
          </a:p>
        </p:txBody>
      </p:sp>
      <p:sp>
        <p:nvSpPr>
          <p:cNvPr id="16387" name="灯片编号占位符 3"/>
          <p:cNvSpPr txBox="1">
            <a:spLocks noGrp="1"/>
          </p:cNvSpPr>
          <p:nvPr>
            <p:ph type="sldNum" sz="quarter"/>
          </p:nvPr>
        </p:nvSpPr>
        <p:spPr>
          <a:xfrm>
            <a:off x="4022725" y="8540750"/>
            <a:ext cx="3078163" cy="450850"/>
          </a:xfrm>
          <a:prstGeom prst="rect">
            <a:avLst/>
          </a:prstGeom>
          <a:noFill/>
          <a:ln w="9525">
            <a:noFill/>
          </a:ln>
        </p:spPr>
        <p:txBody>
          <a:bodyPr vert="horz" wrap="square" lIns="91440" tIns="45720" rIns="91440" bIns="45720" anchor="b" anchorCtr="0"/>
          <a:p>
            <a:pPr lvl="0" algn="r"/>
            <a:fld id="{9A0DB2DC-4C9A-4742-B13C-FB6460FD3503}" type="slidenum">
              <a:rPr lang="zh-CN" altLang="en-US" sz="1200" dirty="0">
                <a:latin typeface="Arial" panose="020B0604020202020204" pitchFamily="34" charset="0"/>
                <a:ea typeface="等线" panose="02010600030101010101" pitchFamily="2" charset="-122"/>
              </a:rPr>
            </a:fld>
            <a:endParaRPr lang="zh-CN" altLang="en-US" sz="1200" dirty="0">
              <a:latin typeface="Arial" panose="020B0604020202020204" pitchFamily="34" charset="0"/>
              <a:ea typeface="等线" panose="02010600030101010101" pitchFamily="2"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3" name="幻灯片图像占位符 1"/>
          <p:cNvSpPr>
            <a:spLocks noGrp="1" noRot="1" noChangeAspect="1" noTextEdit="1"/>
          </p:cNvSpPr>
          <p:nvPr>
            <p:ph type="sldImg"/>
          </p:nvPr>
        </p:nvSpPr>
        <p:spPr>
          <a:ln>
            <a:solidFill>
              <a:srgbClr val="000000"/>
            </a:solidFill>
            <a:miter/>
          </a:ln>
        </p:spPr>
      </p:sp>
      <p:sp>
        <p:nvSpPr>
          <p:cNvPr id="18434" name="备注占位符 2"/>
          <p:cNvSpPr>
            <a:spLocks noGrp="1"/>
          </p:cNvSpPr>
          <p:nvPr>
            <p:ph type="body"/>
          </p:nvPr>
        </p:nvSpPr>
        <p:spPr/>
        <p:txBody>
          <a:bodyPr wrap="square" lIns="91440" tIns="45720" rIns="91440" bIns="45720" anchor="t" anchorCtr="0"/>
          <a:p>
            <a:pPr lvl="0"/>
            <a:endParaRPr lang="zh-CN" altLang="en-US" dirty="0">
              <a:ea typeface="等线" panose="02010600030101010101" pitchFamily="2" charset="-122"/>
            </a:endParaRPr>
          </a:p>
        </p:txBody>
      </p:sp>
      <p:sp>
        <p:nvSpPr>
          <p:cNvPr id="18435" name="灯片编号占位符 3"/>
          <p:cNvSpPr txBox="1">
            <a:spLocks noGrp="1"/>
          </p:cNvSpPr>
          <p:nvPr>
            <p:ph type="sldNum" sz="quarter"/>
          </p:nvPr>
        </p:nvSpPr>
        <p:spPr>
          <a:xfrm>
            <a:off x="4022725" y="8540750"/>
            <a:ext cx="3078163" cy="450850"/>
          </a:xfrm>
          <a:prstGeom prst="rect">
            <a:avLst/>
          </a:prstGeom>
          <a:noFill/>
          <a:ln w="9525">
            <a:noFill/>
          </a:ln>
        </p:spPr>
        <p:txBody>
          <a:bodyPr vert="horz" wrap="square" lIns="91440" tIns="45720" rIns="91440" bIns="45720" anchor="b" anchorCtr="0"/>
          <a:p>
            <a:pPr lvl="0" algn="r"/>
            <a:fld id="{9A0DB2DC-4C9A-4742-B13C-FB6460FD3503}" type="slidenum">
              <a:rPr lang="zh-CN" altLang="en-US" sz="1200" dirty="0">
                <a:latin typeface="Arial" panose="020B0604020202020204" pitchFamily="34" charset="0"/>
                <a:ea typeface="等线" panose="02010600030101010101" pitchFamily="2" charset="-122"/>
              </a:rPr>
            </a:fld>
            <a:endParaRPr lang="zh-CN" altLang="en-US" sz="1200" dirty="0">
              <a:latin typeface="Arial" panose="020B0604020202020204" pitchFamily="34" charset="0"/>
              <a:ea typeface="等线" panose="02010600030101010101" pitchFamily="2"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1" name="幻灯片图像占位符 1"/>
          <p:cNvSpPr>
            <a:spLocks noGrp="1" noRot="1" noChangeAspect="1" noTextEdit="1"/>
          </p:cNvSpPr>
          <p:nvPr>
            <p:ph type="sldImg"/>
          </p:nvPr>
        </p:nvSpPr>
        <p:spPr>
          <a:ln>
            <a:solidFill>
              <a:srgbClr val="000000"/>
            </a:solidFill>
            <a:miter/>
          </a:ln>
        </p:spPr>
      </p:sp>
      <p:sp>
        <p:nvSpPr>
          <p:cNvPr id="20482" name="备注占位符 2"/>
          <p:cNvSpPr>
            <a:spLocks noGrp="1"/>
          </p:cNvSpPr>
          <p:nvPr>
            <p:ph type="body"/>
          </p:nvPr>
        </p:nvSpPr>
        <p:spPr/>
        <p:txBody>
          <a:bodyPr wrap="square" lIns="91440" tIns="45720" rIns="91440" bIns="45720" anchor="t" anchorCtr="0"/>
          <a:p>
            <a:pPr lvl="0"/>
            <a:endParaRPr lang="zh-CN" altLang="en-US" dirty="0">
              <a:ea typeface="等线" panose="02010600030101010101" pitchFamily="2" charset="-122"/>
            </a:endParaRPr>
          </a:p>
        </p:txBody>
      </p:sp>
      <p:sp>
        <p:nvSpPr>
          <p:cNvPr id="20483" name="灯片编号占位符 3"/>
          <p:cNvSpPr txBox="1">
            <a:spLocks noGrp="1"/>
          </p:cNvSpPr>
          <p:nvPr>
            <p:ph type="sldNum" sz="quarter"/>
          </p:nvPr>
        </p:nvSpPr>
        <p:spPr>
          <a:xfrm>
            <a:off x="4022725" y="8540750"/>
            <a:ext cx="3078163" cy="450850"/>
          </a:xfrm>
          <a:prstGeom prst="rect">
            <a:avLst/>
          </a:prstGeom>
          <a:noFill/>
          <a:ln w="9525">
            <a:noFill/>
          </a:ln>
        </p:spPr>
        <p:txBody>
          <a:bodyPr vert="horz" wrap="square" lIns="91440" tIns="45720" rIns="91440" bIns="45720" anchor="b" anchorCtr="0"/>
          <a:p>
            <a:pPr lvl="0" algn="r"/>
            <a:fld id="{9A0DB2DC-4C9A-4742-B13C-FB6460FD3503}" type="slidenum">
              <a:rPr lang="zh-CN" altLang="en-US" sz="1200" dirty="0">
                <a:latin typeface="Arial" panose="020B0604020202020204" pitchFamily="34" charset="0"/>
                <a:ea typeface="等线" panose="02010600030101010101" pitchFamily="2" charset="-122"/>
              </a:rPr>
            </a:fld>
            <a:endParaRPr lang="zh-CN" altLang="en-US" sz="1200" dirty="0">
              <a:latin typeface="Arial" panose="020B0604020202020204" pitchFamily="34" charset="0"/>
              <a:ea typeface="等线" panose="02010600030101010101" pitchFamily="2"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2529" name="幻灯片图像占位符 1"/>
          <p:cNvSpPr>
            <a:spLocks noGrp="1" noRot="1" noChangeAspect="1" noTextEdit="1"/>
          </p:cNvSpPr>
          <p:nvPr>
            <p:ph type="sldImg"/>
          </p:nvPr>
        </p:nvSpPr>
        <p:spPr>
          <a:ln>
            <a:solidFill>
              <a:srgbClr val="000000"/>
            </a:solidFill>
            <a:miter/>
          </a:ln>
        </p:spPr>
      </p:sp>
      <p:sp>
        <p:nvSpPr>
          <p:cNvPr id="22530" name="备注占位符 2"/>
          <p:cNvSpPr>
            <a:spLocks noGrp="1"/>
          </p:cNvSpPr>
          <p:nvPr>
            <p:ph type="body"/>
          </p:nvPr>
        </p:nvSpPr>
        <p:spPr/>
        <p:txBody>
          <a:bodyPr wrap="square" lIns="91440" tIns="45720" rIns="91440" bIns="45720" anchor="t" anchorCtr="0"/>
          <a:p>
            <a:pPr lvl="0"/>
            <a:endParaRPr lang="zh-CN" altLang="en-US" dirty="0">
              <a:ea typeface="等线" panose="02010600030101010101" pitchFamily="2" charset="-122"/>
            </a:endParaRPr>
          </a:p>
        </p:txBody>
      </p:sp>
      <p:sp>
        <p:nvSpPr>
          <p:cNvPr id="22531" name="灯片编号占位符 3"/>
          <p:cNvSpPr txBox="1">
            <a:spLocks noGrp="1"/>
          </p:cNvSpPr>
          <p:nvPr>
            <p:ph type="sldNum" sz="quarter"/>
          </p:nvPr>
        </p:nvSpPr>
        <p:spPr>
          <a:xfrm>
            <a:off x="4022725" y="8540750"/>
            <a:ext cx="3078163" cy="450850"/>
          </a:xfrm>
          <a:prstGeom prst="rect">
            <a:avLst/>
          </a:prstGeom>
          <a:noFill/>
          <a:ln w="9525">
            <a:noFill/>
          </a:ln>
        </p:spPr>
        <p:txBody>
          <a:bodyPr vert="horz" wrap="square" lIns="91440" tIns="45720" rIns="91440" bIns="45720" anchor="b" anchorCtr="0"/>
          <a:p>
            <a:pPr lvl="0" algn="r"/>
            <a:fld id="{9A0DB2DC-4C9A-4742-B13C-FB6460FD3503}" type="slidenum">
              <a:rPr lang="zh-CN" altLang="en-US" sz="1200" dirty="0">
                <a:latin typeface="Arial" panose="020B0604020202020204" pitchFamily="34" charset="0"/>
                <a:ea typeface="等线" panose="02010600030101010101" pitchFamily="2" charset="-122"/>
              </a:rPr>
            </a:fld>
            <a:endParaRPr lang="zh-CN" altLang="en-US" sz="1200" dirty="0">
              <a:latin typeface="Arial" panose="020B0604020202020204" pitchFamily="34" charset="0"/>
              <a:ea typeface="等线" panose="02010600030101010101" pitchFamily="2" charset="-12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7" name="幻灯片图像占位符 1"/>
          <p:cNvSpPr>
            <a:spLocks noGrp="1" noRot="1" noChangeAspect="1" noTextEdit="1"/>
          </p:cNvSpPr>
          <p:nvPr>
            <p:ph type="sldImg"/>
          </p:nvPr>
        </p:nvSpPr>
        <p:spPr>
          <a:ln>
            <a:solidFill>
              <a:srgbClr val="000000"/>
            </a:solidFill>
            <a:miter/>
          </a:ln>
        </p:spPr>
      </p:sp>
      <p:sp>
        <p:nvSpPr>
          <p:cNvPr id="24578" name="备注占位符 2"/>
          <p:cNvSpPr>
            <a:spLocks noGrp="1"/>
          </p:cNvSpPr>
          <p:nvPr>
            <p:ph type="body"/>
          </p:nvPr>
        </p:nvSpPr>
        <p:spPr/>
        <p:txBody>
          <a:bodyPr wrap="square" lIns="91440" tIns="45720" rIns="91440" bIns="45720" anchor="t" anchorCtr="0"/>
          <a:p>
            <a:pPr lvl="0"/>
            <a:endParaRPr lang="zh-CN" altLang="en-US" dirty="0">
              <a:ea typeface="等线" panose="02010600030101010101" pitchFamily="2" charset="-122"/>
            </a:endParaRPr>
          </a:p>
        </p:txBody>
      </p:sp>
      <p:sp>
        <p:nvSpPr>
          <p:cNvPr id="24579" name="灯片编号占位符 3"/>
          <p:cNvSpPr txBox="1">
            <a:spLocks noGrp="1"/>
          </p:cNvSpPr>
          <p:nvPr>
            <p:ph type="sldNum" sz="quarter"/>
          </p:nvPr>
        </p:nvSpPr>
        <p:spPr>
          <a:xfrm>
            <a:off x="4022725" y="8540750"/>
            <a:ext cx="3078163" cy="450850"/>
          </a:xfrm>
          <a:prstGeom prst="rect">
            <a:avLst/>
          </a:prstGeom>
          <a:noFill/>
          <a:ln w="9525">
            <a:noFill/>
          </a:ln>
        </p:spPr>
        <p:txBody>
          <a:bodyPr vert="horz" wrap="square" lIns="91440" tIns="45720" rIns="91440" bIns="45720" anchor="b" anchorCtr="0"/>
          <a:p>
            <a:pPr lvl="0" algn="r"/>
            <a:fld id="{9A0DB2DC-4C9A-4742-B13C-FB6460FD3503}" type="slidenum">
              <a:rPr lang="zh-CN" altLang="en-US" sz="1200" dirty="0">
                <a:latin typeface="Arial" panose="020B0604020202020204" pitchFamily="34" charset="0"/>
                <a:ea typeface="等线" panose="02010600030101010101" pitchFamily="2" charset="-122"/>
              </a:rPr>
            </a:fld>
            <a:endParaRPr lang="zh-CN" altLang="en-US" sz="1200" dirty="0">
              <a:latin typeface="Arial" panose="020B0604020202020204" pitchFamily="34" charset="0"/>
              <a:ea typeface="等线" panose="02010600030101010101" pitchFamily="2" charset="-122"/>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1441" name="幻灯片图像占位符 1"/>
          <p:cNvSpPr>
            <a:spLocks noGrp="1" noRot="1" noChangeAspect="1" noTextEdit="1"/>
          </p:cNvSpPr>
          <p:nvPr>
            <p:ph type="sldImg"/>
          </p:nvPr>
        </p:nvSpPr>
        <p:spPr>
          <a:ln>
            <a:solidFill>
              <a:srgbClr val="000000"/>
            </a:solidFill>
            <a:miter/>
          </a:ln>
        </p:spPr>
      </p:sp>
      <p:sp>
        <p:nvSpPr>
          <p:cNvPr id="61442" name="备注占位符 2"/>
          <p:cNvSpPr>
            <a:spLocks noGrp="1"/>
          </p:cNvSpPr>
          <p:nvPr>
            <p:ph type="body"/>
          </p:nvPr>
        </p:nvSpPr>
        <p:spPr/>
        <p:txBody>
          <a:bodyPr wrap="square" lIns="91440" tIns="45720" rIns="91440" bIns="45720" anchor="t" anchorCtr="0"/>
          <a:p>
            <a:pPr lvl="0"/>
            <a:endParaRPr lang="zh-CN" altLang="en-US" dirty="0">
              <a:ea typeface="等线" panose="02010600030101010101" pitchFamily="2" charset="-122"/>
            </a:endParaRPr>
          </a:p>
        </p:txBody>
      </p:sp>
      <p:sp>
        <p:nvSpPr>
          <p:cNvPr id="61443" name="灯片编号占位符 3"/>
          <p:cNvSpPr txBox="1">
            <a:spLocks noGrp="1"/>
          </p:cNvSpPr>
          <p:nvPr>
            <p:ph type="sldNum" sz="quarter"/>
          </p:nvPr>
        </p:nvSpPr>
        <p:spPr>
          <a:xfrm>
            <a:off x="4022725" y="8540750"/>
            <a:ext cx="3078163" cy="450850"/>
          </a:xfrm>
          <a:prstGeom prst="rect">
            <a:avLst/>
          </a:prstGeom>
          <a:noFill/>
          <a:ln w="9525">
            <a:noFill/>
          </a:ln>
        </p:spPr>
        <p:txBody>
          <a:bodyPr vert="horz" wrap="square" lIns="91440" tIns="45720" rIns="91440" bIns="45720" anchor="b" anchorCtr="0"/>
          <a:p>
            <a:pPr lvl="0" algn="r"/>
            <a:fld id="{9A0DB2DC-4C9A-4742-B13C-FB6460FD3503}" type="slidenum">
              <a:rPr lang="zh-CN" altLang="en-US" sz="1200" dirty="0">
                <a:latin typeface="Arial" panose="020B0604020202020204" pitchFamily="34" charset="0"/>
                <a:ea typeface="等线" panose="02010600030101010101" pitchFamily="2" charset="-122"/>
              </a:rPr>
            </a:fld>
            <a:endParaRPr lang="zh-CN" altLang="en-US" sz="1200" dirty="0">
              <a:latin typeface="Arial" panose="020B0604020202020204" pitchFamily="34" charset="0"/>
              <a:ea typeface="等线" panose="02010600030101010101" pitchFamily="2" charset="-122"/>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3489" name="幻灯片图像占位符 1"/>
          <p:cNvSpPr>
            <a:spLocks noGrp="1" noRot="1" noChangeAspect="1" noTextEdit="1"/>
          </p:cNvSpPr>
          <p:nvPr>
            <p:ph type="sldImg"/>
          </p:nvPr>
        </p:nvSpPr>
        <p:spPr>
          <a:ln>
            <a:solidFill>
              <a:srgbClr val="000000"/>
            </a:solidFill>
            <a:miter/>
          </a:ln>
        </p:spPr>
      </p:sp>
      <p:sp>
        <p:nvSpPr>
          <p:cNvPr id="63490" name="备注占位符 2"/>
          <p:cNvSpPr>
            <a:spLocks noGrp="1"/>
          </p:cNvSpPr>
          <p:nvPr>
            <p:ph type="body"/>
          </p:nvPr>
        </p:nvSpPr>
        <p:spPr/>
        <p:txBody>
          <a:bodyPr wrap="square" lIns="91440" tIns="45720" rIns="91440" bIns="45720" anchor="t" anchorCtr="0"/>
          <a:p>
            <a:pPr lvl="0"/>
            <a:endParaRPr lang="en-US" altLang="zh-CN" b="1" dirty="0">
              <a:solidFill>
                <a:srgbClr val="C00000"/>
              </a:solidFill>
              <a:latin typeface="Consolas" panose="020B0609020204030204" pitchFamily="49" charset="0"/>
              <a:ea typeface="微软雅黑" panose="020B0503020204020204" pitchFamily="34" charset="-122"/>
            </a:endParaRPr>
          </a:p>
        </p:txBody>
      </p:sp>
      <p:sp>
        <p:nvSpPr>
          <p:cNvPr id="63491" name="灯片编号占位符 3"/>
          <p:cNvSpPr txBox="1">
            <a:spLocks noGrp="1"/>
          </p:cNvSpPr>
          <p:nvPr>
            <p:ph type="sldNum" sz="quarter"/>
          </p:nvPr>
        </p:nvSpPr>
        <p:spPr>
          <a:xfrm>
            <a:off x="4022725" y="8540750"/>
            <a:ext cx="3078163" cy="450850"/>
          </a:xfrm>
          <a:prstGeom prst="rect">
            <a:avLst/>
          </a:prstGeom>
          <a:noFill/>
          <a:ln w="9525">
            <a:noFill/>
          </a:ln>
        </p:spPr>
        <p:txBody>
          <a:bodyPr vert="horz" wrap="square" lIns="91440" tIns="45720" rIns="91440" bIns="45720" anchor="b" anchorCtr="0"/>
          <a:p>
            <a:pPr lvl="0" algn="r"/>
            <a:fld id="{9A0DB2DC-4C9A-4742-B13C-FB6460FD3503}" type="slidenum">
              <a:rPr lang="zh-CN" altLang="en-US" sz="1200" dirty="0">
                <a:latin typeface="Arial" panose="020B0604020202020204" pitchFamily="34" charset="0"/>
                <a:ea typeface="等线" panose="02010600030101010101" pitchFamily="2" charset="-122"/>
              </a:rPr>
            </a:fld>
            <a:endParaRPr lang="zh-CN" altLang="en-US" sz="1200" dirty="0">
              <a:latin typeface="Arial" panose="020B0604020202020204" pitchFamily="34" charset="0"/>
              <a:ea typeface="等线" panose="02010600030101010101" pitchFamily="2"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p:bgPr>
        <a:blipFill rotWithShape="0">
          <a:blip r:embed="rId2"/>
          <a:stretch>
            <a:fillRect/>
          </a:stretch>
        </a:blipFill>
        <a:effectLst/>
      </p:bgPr>
    </p:bg>
    <p:spTree>
      <p:nvGrpSpPr>
        <p:cNvPr id="1" name=""/>
        <p:cNvGrpSpPr/>
        <p:nvPr/>
      </p:nvGrpSpPr>
      <p:grpSpPr>
        <a:xfrm>
          <a:off x="0" y="0"/>
          <a:ext cx="0" cy="0"/>
          <a:chOff x="0" y="0"/>
          <a:chExt cx="0" cy="0"/>
        </a:xfrm>
      </p:grpSpPr>
      <p:sp>
        <p:nvSpPr>
          <p:cNvPr id="10" name="Rectangle 17"/>
          <p:cNvSpPr>
            <a:spLocks noChangeArrowheads="1"/>
          </p:cNvSpPr>
          <p:nvPr/>
        </p:nvSpPr>
        <p:spPr bwMode="gray">
          <a:xfrm>
            <a:off x="0" y="2971800"/>
            <a:ext cx="9144000" cy="914400"/>
          </a:xfrm>
          <a:prstGeom prst="rect">
            <a:avLst/>
          </a:prstGeom>
          <a:gradFill rotWithShape="1">
            <a:gsLst>
              <a:gs pos="0">
                <a:schemeClr val="accent1">
                  <a:gamma/>
                  <a:tint val="12549"/>
                  <a:invGamma/>
                  <a:alpha val="0"/>
                </a:schemeClr>
              </a:gs>
              <a:gs pos="100000">
                <a:schemeClr val="accent1"/>
              </a:gs>
            </a:gsLst>
            <a:lin ang="0" scaled="1"/>
          </a:gradFill>
          <a:ln>
            <a:noFill/>
          </a:ln>
          <a:effec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 name="Rectangle 18"/>
          <p:cNvSpPr>
            <a:spLocks noChangeArrowheads="1"/>
          </p:cNvSpPr>
          <p:nvPr/>
        </p:nvSpPr>
        <p:spPr bwMode="gray">
          <a:xfrm>
            <a:off x="0" y="2895600"/>
            <a:ext cx="8229600" cy="914400"/>
          </a:xfrm>
          <a:prstGeom prst="rect">
            <a:avLst/>
          </a:prstGeom>
          <a:gradFill rotWithShape="1">
            <a:gsLst>
              <a:gs pos="0">
                <a:schemeClr val="tx2"/>
              </a:gs>
              <a:gs pos="100000">
                <a:schemeClr val="tx2">
                  <a:gamma/>
                  <a:shade val="46275"/>
                  <a:invGamma/>
                  <a:alpha val="0"/>
                </a:schemeClr>
              </a:gs>
            </a:gsLst>
            <a:lin ang="0" scaled="1"/>
          </a:gradFill>
          <a:ln>
            <a:noFill/>
          </a:ln>
          <a:effec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pic>
        <p:nvPicPr>
          <p:cNvPr id="2052" name="Picture 4" descr="logo"/>
          <p:cNvPicPr>
            <a:picLocks noChangeAspect="1"/>
          </p:cNvPicPr>
          <p:nvPr userDrawn="1"/>
        </p:nvPicPr>
        <p:blipFill>
          <a:blip r:embed="rId3"/>
          <a:stretch>
            <a:fillRect/>
          </a:stretch>
        </p:blipFill>
        <p:spPr>
          <a:xfrm>
            <a:off x="381000" y="234950"/>
            <a:ext cx="2381250" cy="714375"/>
          </a:xfrm>
          <a:prstGeom prst="rect">
            <a:avLst/>
          </a:prstGeom>
          <a:noFill/>
          <a:ln w="9525">
            <a:noFill/>
          </a:ln>
        </p:spPr>
      </p:pic>
      <p:sp>
        <p:nvSpPr>
          <p:cNvPr id="3075" name="Rectangle 3"/>
          <p:cNvSpPr>
            <a:spLocks noGrp="1" noChangeArrowheads="1"/>
          </p:cNvSpPr>
          <p:nvPr>
            <p:ph type="subTitle" idx="1"/>
          </p:nvPr>
        </p:nvSpPr>
        <p:spPr bwMode="black">
          <a:xfrm>
            <a:off x="1905000" y="5410200"/>
            <a:ext cx="5181600" cy="533400"/>
          </a:xfrm>
        </p:spPr>
        <p:txBody>
          <a:bodyPr/>
          <a:lstStyle>
            <a:lvl1pPr marL="0" indent="0" algn="ctr">
              <a:buFont typeface="Wingdings" panose="05000000000000000000" pitchFamily="2" charset="2"/>
              <a:buNone/>
              <a:defRPr sz="1600"/>
            </a:lvl1pPr>
          </a:lstStyle>
          <a:p>
            <a:pPr lvl="0" fontAlgn="base"/>
            <a:r>
              <a:rPr lang="en-US" altLang="zh-CN" strike="noStrike" noProof="0"/>
              <a:t>Click to edit Master subtitle style</a:t>
            </a:r>
            <a:endParaRPr lang="en-US" altLang="zh-CN" strike="noStrike" noProof="0"/>
          </a:p>
        </p:txBody>
      </p:sp>
      <p:sp>
        <p:nvSpPr>
          <p:cNvPr id="3074" name="Rectangle 2"/>
          <p:cNvSpPr>
            <a:spLocks noGrp="1" noChangeArrowheads="1"/>
          </p:cNvSpPr>
          <p:nvPr>
            <p:ph type="ctrTitle"/>
          </p:nvPr>
        </p:nvSpPr>
        <p:spPr>
          <a:xfrm>
            <a:off x="685800" y="3048000"/>
            <a:ext cx="7924800" cy="685800"/>
          </a:xfrm>
        </p:spPr>
        <p:txBody>
          <a:bodyPr/>
          <a:lstStyle>
            <a:lvl1pPr>
              <a:defRPr/>
            </a:lvl1pPr>
          </a:lstStyle>
          <a:p>
            <a:pPr lvl="0" fontAlgn="base"/>
            <a:r>
              <a:rPr lang="en-US" altLang="zh-CN" strike="noStrike" noProof="0"/>
              <a:t>Click to edit Master title style</a:t>
            </a:r>
            <a:endParaRPr lang="en-US" altLang="zh-CN" strike="noStrike" noProof="0"/>
          </a:p>
        </p:txBody>
      </p:sp>
      <p:sp>
        <p:nvSpPr>
          <p:cNvPr id="15" name="Rectangle 4"/>
          <p:cNvSpPr>
            <a:spLocks noGrp="1" noChangeArrowheads="1"/>
          </p:cNvSpPr>
          <p:nvPr>
            <p:ph type="dt" sz="half" idx="2"/>
          </p:nvPr>
        </p:nvSpPr>
        <p:spPr>
          <a:xfrm>
            <a:off x="3810000" y="6477000"/>
            <a:ext cx="2133600" cy="244475"/>
          </a:xfrm>
          <a:prstGeom prst="rect">
            <a:avLst/>
          </a:prstGeom>
        </p:spPr>
        <p:txBody>
          <a:bodyPr vert="horz" wrap="square" lIns="91440" tIns="45720" rIns="91440" bIns="45720" numCol="1" anchor="t" anchorCtr="0" compatLnSpc="1"/>
          <a:lstStyle>
            <a:lvl1pPr algn="ctr">
              <a:defRPr>
                <a:solidFill>
                  <a:schemeClr val="bg1"/>
                </a:solidFill>
                <a:ea typeface="宋体" panose="02010600030101010101" pitchFamily="2" charset="-122"/>
              </a:defRPr>
            </a:lvl1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bg1"/>
              </a:solidFill>
              <a:effectLst/>
              <a:uLnTx/>
              <a:uFillTx/>
              <a:latin typeface="Arial" panose="020B0604020202020204" pitchFamily="34" charset="0"/>
              <a:ea typeface="宋体" panose="02010600030101010101" pitchFamily="2" charset="-122"/>
              <a:cs typeface="+mn-cs"/>
            </a:endParaRPr>
          </a:p>
        </p:txBody>
      </p:sp>
      <p:sp>
        <p:nvSpPr>
          <p:cNvPr id="16" name="Rectangle 5"/>
          <p:cNvSpPr>
            <a:spLocks noGrp="1" noChangeArrowheads="1"/>
          </p:cNvSpPr>
          <p:nvPr>
            <p:ph type="ftr" sz="quarter" idx="3"/>
          </p:nvPr>
        </p:nvSpPr>
        <p:spPr>
          <a:xfrm>
            <a:off x="228600" y="6477000"/>
            <a:ext cx="2895600" cy="244475"/>
          </a:xfrm>
          <a:prstGeom prst="rect">
            <a:avLst/>
          </a:prstGeom>
        </p:spPr>
        <p:txBody>
          <a:bodyPr vert="horz" wrap="square" lIns="91440" tIns="45720" rIns="91440" bIns="45720" numCol="1" anchor="t" anchorCtr="0" compatLnSpc="1"/>
          <a:lstStyle>
            <a:lvl1pPr algn="ctr">
              <a:defRPr>
                <a:ea typeface="宋体" panose="02010600030101010101" pitchFamily="2" charset="-122"/>
              </a:defRPr>
            </a:lvl1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7" name="Rectangle 6"/>
          <p:cNvSpPr>
            <a:spLocks noGrp="1" noChangeArrowheads="1"/>
          </p:cNvSpPr>
          <p:nvPr>
            <p:ph type="sldNum" sz="quarter" idx="4"/>
          </p:nvPr>
        </p:nvSpPr>
        <p:spPr bwMode="auto">
          <a:xfrm>
            <a:off x="6553200" y="6477000"/>
            <a:ext cx="2133600" cy="244475"/>
          </a:xfrm>
          <a:prstGeom prst="rect">
            <a:avLst/>
          </a:prstGeom>
          <a:noFill/>
          <a:ln>
            <a:noFill/>
          </a:ln>
          <a:effectLst/>
        </p:spPr>
        <p:txBody>
          <a:bodyPr vert="horz" wrap="square" lIns="91440" tIns="45720" rIns="91440" bIns="45720" numCol="1" anchor="t" anchorCtr="0" compatLnSpc="1"/>
          <a:p>
            <a:pPr algn="ctr" eaLnBrk="1" fontAlgn="base" hangingPunct="1">
              <a:buNone/>
            </a:pPr>
            <a:fld id="{9A0DB2DC-4C9A-4742-B13C-FB6460FD3503}" type="slidenum">
              <a:rPr lang="en-US" altLang="zh-CN" sz="1200" strike="noStrike" noProof="1" dirty="0">
                <a:solidFill>
                  <a:schemeClr val="bg1"/>
                </a:solidFill>
                <a:latin typeface="Verdana" panose="020B0604030504040204" pitchFamily="34" charset="0"/>
                <a:ea typeface="宋体" panose="02010600030101010101" pitchFamily="2" charset="-122"/>
                <a:cs typeface="+mn-cs"/>
              </a:rPr>
            </a:fld>
            <a:endParaRPr lang="en-US" altLang="zh-CN" sz="1200" strike="noStrike" noProof="1" dirty="0">
              <a:solidFill>
                <a:schemeClr val="bg1"/>
              </a:solidFill>
              <a:ea typeface="宋体" panose="02010600030101010101" pitchFamily="2" charset="-122"/>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1"/>
        </a:solidFill>
        <a:effectLst/>
      </p:bgPr>
    </p:bg>
    <p:spTree>
      <p:nvGrpSpPr>
        <p:cNvPr id="1" name=""/>
        <p:cNvGrpSpPr/>
        <p:nvPr/>
      </p:nvGrpSpPr>
      <p:grpSpPr>
        <a:xfrm>
          <a:off x="0" y="0"/>
          <a:ext cx="0" cy="0"/>
          <a:chOff x="0" y="0"/>
          <a:chExt cx="0" cy="0"/>
        </a:xfrm>
      </p:grpSpPr>
      <p:pic>
        <p:nvPicPr>
          <p:cNvPr id="3077" name="Picture 5" descr="校标"/>
          <p:cNvPicPr>
            <a:picLocks noChangeAspect="1"/>
          </p:cNvPicPr>
          <p:nvPr userDrawn="1"/>
        </p:nvPicPr>
        <p:blipFill>
          <a:blip r:embed="rId2"/>
          <a:stretch>
            <a:fillRect/>
          </a:stretch>
        </p:blipFill>
        <p:spPr>
          <a:xfrm>
            <a:off x="8288338" y="6430963"/>
            <a:ext cx="398462" cy="427037"/>
          </a:xfrm>
          <a:prstGeom prst="rect">
            <a:avLst/>
          </a:prstGeom>
          <a:noFill/>
          <a:ln w="9525">
            <a:noFill/>
          </a:ln>
        </p:spPr>
      </p:pic>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二级</a:t>
            </a:r>
            <a:endParaRPr lang="zh-CN" altLang="en-US" strike="noStrike" noProof="1"/>
          </a:p>
          <a:p>
            <a:pPr lvl="2" fontAlgn="base"/>
            <a:r>
              <a:rPr lang="zh-CN" altLang="en-US" strike="noStrike" noProof="1"/>
              <a:t>三级</a:t>
            </a:r>
            <a:endParaRPr lang="zh-CN" altLang="en-US" strike="noStrike" noProof="1"/>
          </a:p>
          <a:p>
            <a:pPr lvl="3" fontAlgn="base"/>
            <a:r>
              <a:rPr lang="zh-CN" altLang="en-US" strike="noStrike" noProof="1"/>
              <a:t>四级</a:t>
            </a:r>
            <a:endParaRPr lang="zh-CN" altLang="en-US" strike="noStrike" noProof="1"/>
          </a:p>
          <a:p>
            <a:pPr lvl="4" fontAlgn="base"/>
            <a:r>
              <a:rPr lang="zh-CN" altLang="en-US" strike="noStrike" noProof="1"/>
              <a:t>五级</a:t>
            </a:r>
            <a:endParaRPr lang="zh-CN" altLang="en-US" strike="noStrike" noProof="1"/>
          </a:p>
        </p:txBody>
      </p:sp>
      <p:sp>
        <p:nvSpPr>
          <p:cNvPr id="11" name="日期占位符 3"/>
          <p:cNvSpPr>
            <a:spLocks noGrp="1"/>
          </p:cNvSpPr>
          <p:nvPr>
            <p:ph type="dt" sz="half" idx="2"/>
          </p:nvPr>
        </p:nvSpPr>
        <p:spPr>
          <a:xfrm>
            <a:off x="6781800" y="269875"/>
            <a:ext cx="2133600" cy="246063"/>
          </a:xfrm>
          <a:prstGeom prst="rect">
            <a:avLst/>
          </a:prstGeom>
        </p:spPr>
        <p:txBody>
          <a:bodyPr/>
          <a:lstStyle>
            <a:lvl1pPr>
              <a:defRPr/>
            </a:lvl1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mn-ea"/>
                <a:cs typeface="+mn-cs"/>
              </a:rPr>
              <a:t>www.ncepu.edu.cn</a:t>
            </a: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2" name="页脚占位符 4"/>
          <p:cNvSpPr>
            <a:spLocks noGrp="1"/>
          </p:cNvSpPr>
          <p:nvPr>
            <p:ph type="ftr" sz="quarter" idx="3"/>
          </p:nvPr>
        </p:nvSpPr>
        <p:spPr>
          <a:xfrm>
            <a:off x="5392738" y="6530975"/>
            <a:ext cx="2895600" cy="276225"/>
          </a:xfrm>
          <a:prstGeom prst="rect">
            <a:avLst/>
          </a:prstGeom>
        </p:spPr>
        <p:txBody>
          <a:bodyPr/>
          <a:lstStyle>
            <a:lvl1pPr>
              <a:defRPr/>
            </a:lvl1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mn-ea"/>
                <a:cs typeface="+mn-cs"/>
              </a:rPr>
              <a:t>NCEPU               </a:t>
            </a: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5" name="灯片编号占位符 5"/>
          <p:cNvSpPr>
            <a:spLocks noGrp="1"/>
          </p:cNvSpPr>
          <p:nvPr>
            <p:ph type="sldNum" sz="quarter" idx="4"/>
          </p:nvPr>
        </p:nvSpPr>
        <p:spPr bwMode="auto">
          <a:xfrm>
            <a:off x="3259138" y="6542088"/>
            <a:ext cx="2133600" cy="254000"/>
          </a:xfrm>
          <a:prstGeom prst="rect">
            <a:avLst/>
          </a:prstGeom>
          <a:noFill/>
          <a:ln>
            <a:noFill/>
          </a:ln>
          <a:effectLst/>
        </p:spPr>
        <p:txBody>
          <a:bodyPr vert="horz" wrap="square" lIns="91440" tIns="45720" rIns="91440" bIns="45720" numCol="1" anchor="t" anchorCtr="0" compatLnSpc="1"/>
          <a:p>
            <a:pPr algn="ctr" eaLnBrk="1" fontAlgn="base" hangingPunct="1">
              <a:buNone/>
            </a:pPr>
            <a:fld id="{9A0DB2DC-4C9A-4742-B13C-FB6460FD3503}" type="slidenum">
              <a:rPr lang="en-US" altLang="zh-CN" strike="noStrike" noProof="1" dirty="0">
                <a:latin typeface="Verdana" panose="020B0604030504040204" pitchFamily="34" charset="0"/>
                <a:ea typeface="宋体" panose="02010600030101010101" pitchFamily="2" charset="-122"/>
                <a:cs typeface="+mn-cs"/>
              </a:rPr>
            </a:fld>
            <a:endParaRPr lang="en-US" altLang="zh-CN" strike="noStrike" noProof="1" dirty="0">
              <a:latin typeface="Verdana" panose="020B0604030504040204" pitchFamily="34" charset="0"/>
              <a:ea typeface="宋体" panose="02010600030101010101" pitchFamily="2" charset="-122"/>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bg1"/>
        </a:solidFill>
        <a:effectLst/>
      </p:bgPr>
    </p:bg>
    <p:spTree>
      <p:nvGrpSpPr>
        <p:cNvPr id="1" name=""/>
        <p:cNvGrpSpPr/>
        <p:nvPr/>
      </p:nvGrpSpPr>
      <p:grpSpPr>
        <a:xfrm>
          <a:off x="0" y="0"/>
          <a:ext cx="0" cy="0"/>
          <a:chOff x="0" y="0"/>
          <a:chExt cx="0" cy="0"/>
        </a:xfrm>
      </p:grpSpPr>
      <p:pic>
        <p:nvPicPr>
          <p:cNvPr id="4101" name="Picture 5" descr="校标"/>
          <p:cNvPicPr>
            <a:picLocks noChangeAspect="1"/>
          </p:cNvPicPr>
          <p:nvPr userDrawn="1"/>
        </p:nvPicPr>
        <p:blipFill>
          <a:blip r:embed="rId2"/>
          <a:stretch>
            <a:fillRect/>
          </a:stretch>
        </p:blipFill>
        <p:spPr>
          <a:xfrm>
            <a:off x="8288338" y="6430963"/>
            <a:ext cx="398462" cy="427037"/>
          </a:xfrm>
          <a:prstGeom prst="rect">
            <a:avLst/>
          </a:prstGeom>
          <a:noFill/>
          <a:ln w="9525">
            <a:noFill/>
          </a:ln>
        </p:spPr>
      </p:pic>
      <p:sp>
        <p:nvSpPr>
          <p:cNvPr id="2" name="标题 1"/>
          <p:cNvSpPr>
            <a:spLocks noGrp="1"/>
          </p:cNvSpPr>
          <p:nvPr>
            <p:ph type="title"/>
          </p:nvPr>
        </p:nvSpPr>
        <p:spPr>
          <a:xfrm>
            <a:off x="623888" y="1709738"/>
            <a:ext cx="7886700" cy="2852737"/>
          </a:xfrm>
        </p:spPr>
        <p:txBody>
          <a:bodyPr anchor="b"/>
          <a:lstStyle>
            <a:lvl1pPr>
              <a:defRPr sz="6000"/>
            </a:lvl1pPr>
          </a:lstStyle>
          <a:p>
            <a:pPr fontAlgn="base"/>
            <a:r>
              <a:rPr lang="zh-CN" altLang="en-US" strike="noStrike" noProof="1"/>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fontAlgn="base"/>
            <a:r>
              <a:rPr lang="zh-CN" altLang="en-US" strike="noStrike" noProof="1"/>
              <a:t>单击此处编辑母版文本样式</a:t>
            </a:r>
            <a:endParaRPr lang="zh-CN" altLang="en-US" strike="noStrike" noProof="1"/>
          </a:p>
        </p:txBody>
      </p:sp>
      <p:sp>
        <p:nvSpPr>
          <p:cNvPr id="11" name="页脚占位符 4"/>
          <p:cNvSpPr>
            <a:spLocks noGrp="1"/>
          </p:cNvSpPr>
          <p:nvPr>
            <p:ph type="ftr" sz="quarter" idx="3"/>
          </p:nvPr>
        </p:nvSpPr>
        <p:spPr>
          <a:xfrm>
            <a:off x="5392738" y="6530975"/>
            <a:ext cx="2895600" cy="276225"/>
          </a:xfrm>
          <a:prstGeom prst="rect">
            <a:avLst/>
          </a:prstGeom>
        </p:spPr>
        <p:txBody>
          <a:bodyPr/>
          <a:lstStyle>
            <a:lvl1pPr>
              <a:defRPr/>
            </a:lvl1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mn-ea"/>
                <a:cs typeface="+mn-cs"/>
              </a:rPr>
              <a:t>NCEPU               </a:t>
            </a: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2" name="灯片编号占位符 5"/>
          <p:cNvSpPr>
            <a:spLocks noGrp="1"/>
          </p:cNvSpPr>
          <p:nvPr>
            <p:ph type="sldNum" sz="quarter" idx="4"/>
          </p:nvPr>
        </p:nvSpPr>
        <p:spPr bwMode="auto">
          <a:xfrm>
            <a:off x="3259138" y="6542088"/>
            <a:ext cx="2133600" cy="254000"/>
          </a:xfrm>
          <a:prstGeom prst="rect">
            <a:avLst/>
          </a:prstGeom>
          <a:noFill/>
          <a:ln>
            <a:noFill/>
          </a:ln>
          <a:effectLst/>
        </p:spPr>
        <p:txBody>
          <a:bodyPr vert="horz" wrap="square" lIns="91440" tIns="45720" rIns="91440" bIns="45720" numCol="1" anchor="t" anchorCtr="0" compatLnSpc="1"/>
          <a:p>
            <a:pPr algn="ctr" eaLnBrk="1" fontAlgn="base" hangingPunct="1">
              <a:buNone/>
            </a:pPr>
            <a:fld id="{9A0DB2DC-4C9A-4742-B13C-FB6460FD3503}" type="slidenum">
              <a:rPr lang="en-US" altLang="zh-CN" strike="noStrike" noProof="1" dirty="0">
                <a:latin typeface="Verdana" panose="020B0604030504040204" pitchFamily="34" charset="0"/>
                <a:ea typeface="宋体" panose="02010600030101010101" pitchFamily="2" charset="-122"/>
                <a:cs typeface="+mn-cs"/>
              </a:rPr>
            </a:fld>
            <a:endParaRPr lang="en-US" altLang="zh-CN" strike="noStrike" noProof="1" dirty="0">
              <a:latin typeface="Verdana" panose="020B0604030504040204" pitchFamily="34" charset="0"/>
              <a:ea typeface="宋体" panose="02010600030101010101" pitchFamily="2" charset="-122"/>
            </a:endParaRPr>
          </a:p>
        </p:txBody>
      </p:sp>
      <p:sp>
        <p:nvSpPr>
          <p:cNvPr id="15" name="日期占位符 3"/>
          <p:cNvSpPr>
            <a:spLocks noGrp="1"/>
          </p:cNvSpPr>
          <p:nvPr>
            <p:ph type="dt" sz="half" idx="2"/>
          </p:nvPr>
        </p:nvSpPr>
        <p:spPr>
          <a:xfrm>
            <a:off x="6781800" y="269875"/>
            <a:ext cx="2133600" cy="246063"/>
          </a:xfrm>
          <a:prstGeom prst="rect">
            <a:avLst/>
          </a:prstGeom>
        </p:spPr>
        <p:txBody>
          <a:bodyPr/>
          <a:lstStyle>
            <a:lvl1pPr>
              <a:defRPr/>
            </a:lvl1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mn-ea"/>
                <a:cs typeface="+mn-cs"/>
              </a:rPr>
              <a:t>www.ncepu.edu.cn</a:t>
            </a: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内容占位符 2"/>
          <p:cNvSpPr>
            <a:spLocks noGrp="1"/>
          </p:cNvSpPr>
          <p:nvPr>
            <p:ph sz="half" idx="1"/>
          </p:nvPr>
        </p:nvSpPr>
        <p:spPr>
          <a:xfrm>
            <a:off x="457200" y="1338263"/>
            <a:ext cx="4038600" cy="5092700"/>
          </a:xfrm>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二级</a:t>
            </a:r>
            <a:endParaRPr lang="zh-CN" altLang="en-US" strike="noStrike" noProof="1"/>
          </a:p>
          <a:p>
            <a:pPr lvl="2" fontAlgn="base"/>
            <a:r>
              <a:rPr lang="zh-CN" altLang="en-US" strike="noStrike" noProof="1"/>
              <a:t>三级</a:t>
            </a:r>
            <a:endParaRPr lang="zh-CN" altLang="en-US" strike="noStrike" noProof="1"/>
          </a:p>
          <a:p>
            <a:pPr lvl="3" fontAlgn="base"/>
            <a:r>
              <a:rPr lang="zh-CN" altLang="en-US" strike="noStrike" noProof="1"/>
              <a:t>四级</a:t>
            </a:r>
            <a:endParaRPr lang="zh-CN" altLang="en-US" strike="noStrike" noProof="1"/>
          </a:p>
          <a:p>
            <a:pPr lvl="4" fontAlgn="base"/>
            <a:r>
              <a:rPr lang="zh-CN" altLang="en-US" strike="noStrike" noProof="1"/>
              <a:t>五级</a:t>
            </a:r>
            <a:endParaRPr lang="zh-CN" altLang="en-US" strike="noStrike" noProof="1"/>
          </a:p>
        </p:txBody>
      </p:sp>
      <p:sp>
        <p:nvSpPr>
          <p:cNvPr id="4" name="内容占位符 3"/>
          <p:cNvSpPr>
            <a:spLocks noGrp="1"/>
          </p:cNvSpPr>
          <p:nvPr>
            <p:ph sz="half" idx="2"/>
          </p:nvPr>
        </p:nvSpPr>
        <p:spPr>
          <a:xfrm>
            <a:off x="4648200" y="1338263"/>
            <a:ext cx="4038600" cy="5092700"/>
          </a:xfrm>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二级</a:t>
            </a:r>
            <a:endParaRPr lang="zh-CN" altLang="en-US" strike="noStrike" noProof="1"/>
          </a:p>
          <a:p>
            <a:pPr lvl="2" fontAlgn="base"/>
            <a:r>
              <a:rPr lang="zh-CN" altLang="en-US" strike="noStrike" noProof="1"/>
              <a:t>三级</a:t>
            </a:r>
            <a:endParaRPr lang="zh-CN" altLang="en-US" strike="noStrike" noProof="1"/>
          </a:p>
          <a:p>
            <a:pPr lvl="3" fontAlgn="base"/>
            <a:r>
              <a:rPr lang="zh-CN" altLang="en-US" strike="noStrike" noProof="1"/>
              <a:t>四级</a:t>
            </a:r>
            <a:endParaRPr lang="zh-CN" altLang="en-US" strike="noStrike" noProof="1"/>
          </a:p>
          <a:p>
            <a:pPr lvl="4" fontAlgn="base"/>
            <a:r>
              <a:rPr lang="zh-CN" altLang="en-US" strike="noStrike" noProof="1"/>
              <a:t>五级</a:t>
            </a:r>
            <a:endParaRPr lang="zh-CN" altLang="en-US" strike="noStrike" noProof="1"/>
          </a:p>
        </p:txBody>
      </p:sp>
      <p:sp>
        <p:nvSpPr>
          <p:cNvPr id="10" name="Rectangle 6"/>
          <p:cNvSpPr>
            <a:spLocks noGrp="1" noChangeArrowheads="1"/>
          </p:cNvSpPr>
          <p:nvPr>
            <p:ph type="sldNum" sz="quarter" idx="4"/>
          </p:nvPr>
        </p:nvSpPr>
        <p:spPr bwMode="auto">
          <a:xfrm>
            <a:off x="3505200" y="6553200"/>
            <a:ext cx="2133600" cy="254000"/>
          </a:xfrm>
          <a:prstGeom prst="rect">
            <a:avLst/>
          </a:prstGeom>
          <a:noFill/>
          <a:ln>
            <a:noFill/>
          </a:ln>
          <a:effectLst/>
        </p:spPr>
        <p:txBody>
          <a:bodyPr vert="horz" wrap="square" lIns="91440" tIns="45720" rIns="91440" bIns="45720" numCol="1" anchor="t" anchorCtr="0" compatLnSpc="1"/>
          <a:p>
            <a:pPr algn="ctr" eaLnBrk="1" fontAlgn="base" hangingPunct="1">
              <a:buNone/>
            </a:pPr>
            <a:fld id="{9A0DB2DC-4C9A-4742-B13C-FB6460FD3503}" type="slidenum">
              <a:rPr lang="en-US" altLang="zh-CN" strike="noStrike" noProof="1" dirty="0">
                <a:latin typeface="Verdana" panose="020B0604030504040204" pitchFamily="34" charset="0"/>
                <a:ea typeface="宋体" panose="02010600030101010101" pitchFamily="2" charset="-122"/>
                <a:cs typeface="+mn-cs"/>
              </a:rPr>
            </a:fld>
            <a:endParaRPr lang="en-US" altLang="zh-CN" strike="noStrike" noProof="1" dirty="0">
              <a:latin typeface="Verdana" panose="020B0604030504040204" pitchFamily="34" charset="0"/>
              <a:ea typeface="宋体" panose="02010600030101010101" pitchFamily="2" charset="-122"/>
            </a:endParaRPr>
          </a:p>
        </p:txBody>
      </p:sp>
      <p:sp>
        <p:nvSpPr>
          <p:cNvPr id="11" name="日期占位符 3"/>
          <p:cNvSpPr>
            <a:spLocks noGrp="1"/>
          </p:cNvSpPr>
          <p:nvPr>
            <p:ph type="dt" sz="half" idx="12"/>
          </p:nvPr>
        </p:nvSpPr>
        <p:spPr>
          <a:xfrm>
            <a:off x="6781800" y="269875"/>
            <a:ext cx="2133600" cy="246063"/>
          </a:xfrm>
          <a:prstGeom prst="rect">
            <a:avLst/>
          </a:prstGeom>
        </p:spPr>
        <p:txBody>
          <a:bodyPr/>
          <a:lstStyle>
            <a:lvl1pPr>
              <a:defRPr/>
            </a:lvl1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mn-ea"/>
                <a:cs typeface="+mn-cs"/>
              </a:rPr>
              <a:t>www.ncepu.edu.cn</a:t>
            </a: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2" name="页脚占位符 4"/>
          <p:cNvSpPr>
            <a:spLocks noGrp="1"/>
          </p:cNvSpPr>
          <p:nvPr>
            <p:ph type="ftr" sz="quarter" idx="3"/>
          </p:nvPr>
        </p:nvSpPr>
        <p:spPr>
          <a:xfrm>
            <a:off x="5392738" y="6530975"/>
            <a:ext cx="2895600" cy="276225"/>
          </a:xfrm>
          <a:prstGeom prst="rect">
            <a:avLst/>
          </a:prstGeom>
        </p:spPr>
        <p:txBody>
          <a:bodyPr/>
          <a:lstStyle>
            <a:lvl1pPr>
              <a:defRPr/>
            </a:lvl1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mn-ea"/>
                <a:cs typeface="+mn-cs"/>
              </a:rPr>
              <a:t>NCEPU               </a:t>
            </a: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1"/>
        </a:solidFill>
        <a:effectLst/>
      </p:bgPr>
    </p:bg>
    <p:spTree>
      <p:nvGrpSpPr>
        <p:cNvPr id="1" name=""/>
        <p:cNvGrpSpPr/>
        <p:nvPr/>
      </p:nvGrpSpPr>
      <p:grpSpPr>
        <a:xfrm>
          <a:off x="0" y="0"/>
          <a:ext cx="0" cy="0"/>
          <a:chOff x="0" y="0"/>
          <a:chExt cx="0" cy="0"/>
        </a:xfrm>
      </p:grpSpPr>
      <p:pic>
        <p:nvPicPr>
          <p:cNvPr id="6149" name="Picture 5" descr="校标"/>
          <p:cNvPicPr>
            <a:picLocks noChangeAspect="1"/>
          </p:cNvPicPr>
          <p:nvPr userDrawn="1"/>
        </p:nvPicPr>
        <p:blipFill>
          <a:blip r:embed="rId2"/>
          <a:stretch>
            <a:fillRect/>
          </a:stretch>
        </p:blipFill>
        <p:spPr>
          <a:xfrm>
            <a:off x="8288338" y="6430963"/>
            <a:ext cx="398462" cy="427037"/>
          </a:xfrm>
          <a:prstGeom prst="rect">
            <a:avLst/>
          </a:prstGeom>
          <a:noFill/>
          <a:ln w="9525">
            <a:noFill/>
          </a:ln>
        </p:spPr>
      </p:pic>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11" name="日期占位符 3"/>
          <p:cNvSpPr>
            <a:spLocks noGrp="1"/>
          </p:cNvSpPr>
          <p:nvPr>
            <p:ph type="dt" sz="half" idx="2"/>
          </p:nvPr>
        </p:nvSpPr>
        <p:spPr>
          <a:xfrm>
            <a:off x="6781800" y="269875"/>
            <a:ext cx="2133600" cy="246063"/>
          </a:xfrm>
          <a:prstGeom prst="rect">
            <a:avLst/>
          </a:prstGeom>
        </p:spPr>
        <p:txBody>
          <a:bodyPr/>
          <a:lstStyle>
            <a:lvl1pPr>
              <a:defRPr/>
            </a:lvl1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mn-ea"/>
                <a:cs typeface="+mn-cs"/>
              </a:rPr>
              <a:t>www.ncepu.edu.cn</a:t>
            </a: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2" name="页脚占位符 4"/>
          <p:cNvSpPr>
            <a:spLocks noGrp="1"/>
          </p:cNvSpPr>
          <p:nvPr>
            <p:ph type="ftr" sz="quarter" idx="3"/>
          </p:nvPr>
        </p:nvSpPr>
        <p:spPr>
          <a:xfrm>
            <a:off x="5392738" y="6530975"/>
            <a:ext cx="2895600" cy="276225"/>
          </a:xfrm>
          <a:prstGeom prst="rect">
            <a:avLst/>
          </a:prstGeom>
        </p:spPr>
        <p:txBody>
          <a:bodyPr/>
          <a:lstStyle>
            <a:lvl1pPr>
              <a:defRPr/>
            </a:lvl1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mn-ea"/>
                <a:cs typeface="+mn-cs"/>
              </a:rPr>
              <a:t>NCEPU              </a:t>
            </a: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5" name="灯片编号占位符 5"/>
          <p:cNvSpPr>
            <a:spLocks noGrp="1"/>
          </p:cNvSpPr>
          <p:nvPr>
            <p:ph type="sldNum" sz="quarter" idx="4"/>
          </p:nvPr>
        </p:nvSpPr>
        <p:spPr bwMode="auto">
          <a:xfrm>
            <a:off x="3259138" y="6542088"/>
            <a:ext cx="2133600" cy="254000"/>
          </a:xfrm>
          <a:prstGeom prst="rect">
            <a:avLst/>
          </a:prstGeom>
          <a:noFill/>
          <a:ln>
            <a:noFill/>
          </a:ln>
          <a:effectLst/>
        </p:spPr>
        <p:txBody>
          <a:bodyPr vert="horz" wrap="square" lIns="91440" tIns="45720" rIns="91440" bIns="45720" numCol="1" anchor="t" anchorCtr="0" compatLnSpc="1"/>
          <a:p>
            <a:pPr algn="ctr" eaLnBrk="1" fontAlgn="base" hangingPunct="1">
              <a:buNone/>
            </a:pPr>
            <a:fld id="{9A0DB2DC-4C9A-4742-B13C-FB6460FD3503}" type="slidenum">
              <a:rPr lang="en-US" altLang="zh-CN" strike="noStrike" noProof="1" dirty="0">
                <a:latin typeface="Verdana" panose="020B0604030504040204" pitchFamily="34" charset="0"/>
                <a:ea typeface="宋体" panose="02010600030101010101" pitchFamily="2" charset="-122"/>
                <a:cs typeface="+mn-cs"/>
              </a:rPr>
            </a:fld>
            <a:endParaRPr lang="en-US" altLang="zh-CN" strike="noStrike" noProof="1" dirty="0">
              <a:latin typeface="Verdana" panose="020B0604030504040204" pitchFamily="34" charset="0"/>
              <a:ea typeface="宋体" panose="02010600030101010101" pitchFamily="2" charset="-122"/>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bl" preserve="1">
  <p:cSld name="标题和表格">
    <p:bg>
      <p:bgPr>
        <a:solidFill>
          <a:schemeClr val="bg1"/>
        </a:solidFill>
        <a:effectLst/>
      </p:bgPr>
    </p:bg>
    <p:spTree>
      <p:nvGrpSpPr>
        <p:cNvPr id="1" name=""/>
        <p:cNvGrpSpPr/>
        <p:nvPr/>
      </p:nvGrpSpPr>
      <p:grpSpPr>
        <a:xfrm>
          <a:off x="0" y="0"/>
          <a:ext cx="0" cy="0"/>
          <a:chOff x="0" y="0"/>
          <a:chExt cx="0" cy="0"/>
        </a:xfrm>
      </p:grpSpPr>
      <p:pic>
        <p:nvPicPr>
          <p:cNvPr id="7173" name="Picture 5" descr="校标"/>
          <p:cNvPicPr>
            <a:picLocks noChangeAspect="1"/>
          </p:cNvPicPr>
          <p:nvPr userDrawn="1"/>
        </p:nvPicPr>
        <p:blipFill>
          <a:blip r:embed="rId2"/>
          <a:stretch>
            <a:fillRect/>
          </a:stretch>
        </p:blipFill>
        <p:spPr>
          <a:xfrm>
            <a:off x="8288338" y="6430963"/>
            <a:ext cx="398462" cy="427037"/>
          </a:xfrm>
          <a:prstGeom prst="rect">
            <a:avLst/>
          </a:prstGeom>
          <a:noFill/>
          <a:ln w="9525">
            <a:noFill/>
          </a:ln>
        </p:spPr>
      </p:pic>
      <p:sp>
        <p:nvSpPr>
          <p:cNvPr id="2" name="标题 1"/>
          <p:cNvSpPr>
            <a:spLocks noGrp="1"/>
          </p:cNvSpPr>
          <p:nvPr>
            <p:ph type="title"/>
          </p:nvPr>
        </p:nvSpPr>
        <p:spPr>
          <a:xfrm>
            <a:off x="838200" y="547688"/>
            <a:ext cx="7391400" cy="563562"/>
          </a:xfrm>
        </p:spPr>
        <p:txBody>
          <a:bodyPr/>
          <a:lstStyle/>
          <a:p>
            <a:pPr fontAlgn="base"/>
            <a:r>
              <a:rPr lang="zh-CN" altLang="en-US" strike="noStrike" noProof="1"/>
              <a:t>单击此处编辑母版标题样式</a:t>
            </a:r>
            <a:endParaRPr lang="zh-CN" altLang="en-US" strike="noStrike" noProof="1"/>
          </a:p>
        </p:txBody>
      </p:sp>
      <p:sp>
        <p:nvSpPr>
          <p:cNvPr id="3" name="表格占位符 2"/>
          <p:cNvSpPr>
            <a:spLocks noGrp="1"/>
          </p:cNvSpPr>
          <p:nvPr>
            <p:ph type="tbl" idx="1"/>
          </p:nvPr>
        </p:nvSpPr>
        <p:spPr>
          <a:xfrm>
            <a:off x="457200" y="1338263"/>
            <a:ext cx="8229600" cy="5092700"/>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Char char="v"/>
              <a:defRPr/>
            </a:pPr>
            <a:endParaRPr kumimoji="0" lang="zh-CN" altLang="en-US" sz="2800" b="1" i="0" u="none" strike="noStrike" kern="1200" cap="none" spc="0" normalizeH="0" baseline="0" noProof="0">
              <a:ln>
                <a:noFill/>
              </a:ln>
              <a:solidFill>
                <a:schemeClr val="tx1"/>
              </a:solidFill>
              <a:effectLst/>
              <a:uLnTx/>
              <a:uFillTx/>
              <a:latin typeface="+mn-lt"/>
              <a:ea typeface="+mn-ea"/>
              <a:cs typeface="+mn-cs"/>
            </a:endParaRPr>
          </a:p>
        </p:txBody>
      </p:sp>
      <p:sp>
        <p:nvSpPr>
          <p:cNvPr id="11" name="Rectangle 6"/>
          <p:cNvSpPr>
            <a:spLocks noGrp="1" noChangeArrowheads="1"/>
          </p:cNvSpPr>
          <p:nvPr>
            <p:ph type="sldNum" sz="quarter" idx="4"/>
          </p:nvPr>
        </p:nvSpPr>
        <p:spPr bwMode="auto">
          <a:xfrm>
            <a:off x="3505200" y="6553200"/>
            <a:ext cx="2133600" cy="254000"/>
          </a:xfrm>
          <a:prstGeom prst="rect">
            <a:avLst/>
          </a:prstGeom>
          <a:noFill/>
          <a:ln>
            <a:noFill/>
          </a:ln>
          <a:effectLst/>
        </p:spPr>
        <p:txBody>
          <a:bodyPr vert="horz" wrap="square" lIns="91440" tIns="45720" rIns="91440" bIns="45720" numCol="1" anchor="t" anchorCtr="0" compatLnSpc="1"/>
          <a:p>
            <a:pPr algn="ctr" eaLnBrk="1" fontAlgn="base" hangingPunct="1">
              <a:buNone/>
            </a:pPr>
            <a:fld id="{9A0DB2DC-4C9A-4742-B13C-FB6460FD3503}" type="slidenum">
              <a:rPr lang="en-US" altLang="zh-CN" strike="noStrike" noProof="1" dirty="0">
                <a:latin typeface="Verdana" panose="020B0604030504040204" pitchFamily="34" charset="0"/>
                <a:ea typeface="宋体" panose="02010600030101010101" pitchFamily="2" charset="-122"/>
                <a:cs typeface="+mn-cs"/>
              </a:rPr>
            </a:fld>
            <a:endParaRPr lang="en-US" altLang="zh-CN" strike="noStrike" noProof="1" dirty="0">
              <a:latin typeface="Verdana" panose="020B0604030504040204" pitchFamily="34" charset="0"/>
              <a:ea typeface="宋体" panose="02010600030101010101" pitchFamily="2" charset="-122"/>
            </a:endParaRPr>
          </a:p>
        </p:txBody>
      </p:sp>
      <p:sp>
        <p:nvSpPr>
          <p:cNvPr id="12" name="日期占位符 3"/>
          <p:cNvSpPr>
            <a:spLocks noGrp="1"/>
          </p:cNvSpPr>
          <p:nvPr>
            <p:ph type="dt" sz="half" idx="2"/>
          </p:nvPr>
        </p:nvSpPr>
        <p:spPr>
          <a:xfrm>
            <a:off x="6781800" y="269875"/>
            <a:ext cx="2133600" cy="246063"/>
          </a:xfrm>
          <a:prstGeom prst="rect">
            <a:avLst/>
          </a:prstGeom>
        </p:spPr>
        <p:txBody>
          <a:bodyPr/>
          <a:lstStyle>
            <a:lvl1pPr>
              <a:defRPr/>
            </a:lvl1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mn-ea"/>
                <a:cs typeface="+mn-cs"/>
              </a:rPr>
              <a:t>www.ncepu.edu.cn</a:t>
            </a: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5" name="页脚占位符 4"/>
          <p:cNvSpPr>
            <a:spLocks noGrp="1"/>
          </p:cNvSpPr>
          <p:nvPr>
            <p:ph type="ftr" sz="quarter" idx="3"/>
          </p:nvPr>
        </p:nvSpPr>
        <p:spPr>
          <a:xfrm>
            <a:off x="5392738" y="6530975"/>
            <a:ext cx="2895600" cy="276225"/>
          </a:xfrm>
          <a:prstGeom prst="rect">
            <a:avLst/>
          </a:prstGeom>
        </p:spPr>
        <p:txBody>
          <a:bodyPr/>
          <a:lstStyle>
            <a:lvl1pPr>
              <a:defRPr/>
            </a:lvl1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mn-ea"/>
                <a:cs typeface="+mn-cs"/>
              </a:rPr>
              <a:t>NCEPU               </a:t>
            </a: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空白">
    <p:bg>
      <p:bgPr>
        <a:solidFill>
          <a:schemeClr val="bg1"/>
        </a:solidFill>
        <a:effectLst/>
      </p:bgPr>
    </p:bg>
    <p:spTree>
      <p:nvGrpSpPr>
        <p:cNvPr id="1" name=""/>
        <p:cNvGrpSpPr/>
        <p:nvPr/>
      </p:nvGrpSpPr>
      <p:grpSpPr>
        <a:xfrm>
          <a:off x="0" y="0"/>
          <a:ext cx="0" cy="0"/>
          <a:chOff x="0" y="0"/>
          <a:chExt cx="0" cy="0"/>
        </a:xfrm>
      </p:grpSpPr>
      <p:sp>
        <p:nvSpPr>
          <p:cNvPr id="10" name="日期占位符 2"/>
          <p:cNvSpPr>
            <a:spLocks noGrp="1"/>
          </p:cNvSpPr>
          <p:nvPr>
            <p:ph type="dt" sz="half" idx="2"/>
          </p:nvPr>
        </p:nvSpPr>
        <p:spPr>
          <a:xfrm>
            <a:off x="6781800" y="269875"/>
            <a:ext cx="2133600" cy="246063"/>
          </a:xfrm>
          <a:prstGeom prst="rect">
            <a:avLst/>
          </a:prstGeom>
        </p:spPr>
        <p:txBody>
          <a:bodyPr vert="horz" wrap="square" lIns="91440" tIns="45720" rIns="91440" bIns="45720" numCol="1" anchor="t" anchorCtr="0" compatLnSpc="1"/>
          <a:lstStyle>
            <a:lvl1pPr>
              <a:defRPr smtClean="0">
                <a:ea typeface="宋体" panose="02010600030101010101" pitchFamily="2" charset="-122"/>
              </a:defRPr>
            </a:lvl1pPr>
          </a:lstStyle>
          <a:p>
            <a:pPr marL="0" marR="0" lvl="0" indent="0" algn="r" defTabSz="914400" rtl="0" eaLnBrk="0" fontAlgn="base" latinLnBrk="0" hangingPunct="0">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 name="页脚占位符 23"/>
          <p:cNvSpPr>
            <a:spLocks noGrp="1"/>
          </p:cNvSpPr>
          <p:nvPr>
            <p:ph type="ftr" sz="quarter" idx="3"/>
          </p:nvPr>
        </p:nvSpPr>
        <p:spPr>
          <a:xfrm>
            <a:off x="5392738" y="6530975"/>
            <a:ext cx="2895600" cy="276225"/>
          </a:xfrm>
          <a:prstGeom prst="rect">
            <a:avLst/>
          </a:prstGeom>
        </p:spPr>
        <p:txBody>
          <a:bodyPr vert="horz" wrap="square" lIns="91440" tIns="45720" rIns="91440" bIns="45720" numCol="1" anchor="t" anchorCtr="0" compatLnSpc="1"/>
          <a:lstStyle>
            <a:lvl1pPr>
              <a:defRPr smtClean="0">
                <a:ea typeface="宋体" panose="02010600030101010101" pitchFamily="2" charset="-122"/>
              </a:defRPr>
            </a:lvl1pPr>
          </a:lstStyle>
          <a:p>
            <a:pPr marL="0" marR="0" lvl="0" indent="0" algn="r" defTabSz="914400" rtl="0" eaLnBrk="0" fontAlgn="base" latinLnBrk="0" hangingPunct="0">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2" name="灯片编号占位符 6"/>
          <p:cNvSpPr>
            <a:spLocks noGrp="1"/>
          </p:cNvSpPr>
          <p:nvPr>
            <p:ph type="sldNum" sz="quarter" idx="4"/>
          </p:nvPr>
        </p:nvSpPr>
        <p:spPr bwMode="auto">
          <a:xfrm>
            <a:off x="3505200" y="6553200"/>
            <a:ext cx="2133600" cy="254000"/>
          </a:xfrm>
          <a:prstGeom prst="rect">
            <a:avLst/>
          </a:prstGeom>
          <a:noFill/>
          <a:ln>
            <a:noFill/>
          </a:ln>
          <a:effectLst/>
        </p:spPr>
        <p:txBody>
          <a:bodyPr vert="horz" wrap="square" lIns="91440" tIns="45720" rIns="91440" bIns="45720" numCol="1" anchor="t" anchorCtr="0" compatLnSpc="1"/>
          <a:p>
            <a:pPr algn="ctr" eaLnBrk="1" fontAlgn="base" hangingPunct="1">
              <a:buNone/>
            </a:pPr>
            <a:fld id="{9A0DB2DC-4C9A-4742-B13C-FB6460FD3503}" type="slidenum">
              <a:rPr lang="en-US" altLang="zh-CN" strike="noStrike" noProof="1" dirty="0">
                <a:latin typeface="Verdana" panose="020B0604030504040204" pitchFamily="34" charset="0"/>
                <a:ea typeface="宋体" panose="02010600030101010101" pitchFamily="2" charset="-122"/>
                <a:cs typeface="+mn-cs"/>
              </a:rPr>
            </a:fld>
            <a:endParaRPr lang="en-US" altLang="zh-CN" strike="noStrike" noProof="1" dirty="0">
              <a:latin typeface="Verdana" panose="020B0604030504040204" pitchFamily="34" charset="0"/>
              <a:ea typeface="宋体" panose="02010600030101010101" pitchFamily="2" charset="-122"/>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theme" Target="../theme/theme1.xml"/><Relationship Id="rId8" Type="http://schemas.openxmlformats.org/officeDocument/2006/relationships/image" Target="../media/image3.jpeg"/><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39" name="Rectangle 15"/>
          <p:cNvSpPr>
            <a:spLocks noChangeArrowheads="1"/>
          </p:cNvSpPr>
          <p:nvPr/>
        </p:nvSpPr>
        <p:spPr bwMode="gray">
          <a:xfrm>
            <a:off x="0" y="533400"/>
            <a:ext cx="9144000" cy="685800"/>
          </a:xfrm>
          <a:prstGeom prst="rect">
            <a:avLst/>
          </a:prstGeom>
          <a:gradFill rotWithShape="1">
            <a:gsLst>
              <a:gs pos="0">
                <a:schemeClr val="accent1">
                  <a:gamma/>
                  <a:tint val="12549"/>
                  <a:invGamma/>
                  <a:alpha val="0"/>
                </a:schemeClr>
              </a:gs>
              <a:gs pos="100000">
                <a:schemeClr val="accent1"/>
              </a:gs>
            </a:gsLst>
            <a:lin ang="0" scaled="1"/>
          </a:gradFill>
          <a:ln>
            <a:noFill/>
          </a:ln>
          <a:effec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40" name="Rectangle 16"/>
          <p:cNvSpPr>
            <a:spLocks noChangeArrowheads="1"/>
          </p:cNvSpPr>
          <p:nvPr/>
        </p:nvSpPr>
        <p:spPr bwMode="gray">
          <a:xfrm>
            <a:off x="0" y="457200"/>
            <a:ext cx="8229600" cy="685800"/>
          </a:xfrm>
          <a:prstGeom prst="rect">
            <a:avLst/>
          </a:prstGeom>
          <a:gradFill rotWithShape="1">
            <a:gsLst>
              <a:gs pos="0">
                <a:schemeClr val="tx2"/>
              </a:gs>
              <a:gs pos="100000">
                <a:schemeClr val="tx2">
                  <a:gamma/>
                  <a:shade val="46275"/>
                  <a:invGamma/>
                  <a:alpha val="0"/>
                </a:schemeClr>
              </a:gs>
            </a:gsLst>
            <a:lin ang="0" scaled="1"/>
          </a:gradFill>
          <a:ln>
            <a:noFill/>
          </a:ln>
          <a:effec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28" name="Rectangle 3"/>
          <p:cNvSpPr>
            <a:spLocks noGrp="1"/>
          </p:cNvSpPr>
          <p:nvPr>
            <p:ph type="body"/>
          </p:nvPr>
        </p:nvSpPr>
        <p:spPr>
          <a:xfrm>
            <a:off x="457200" y="1338263"/>
            <a:ext cx="8229600" cy="5092700"/>
          </a:xfrm>
          <a:prstGeom prst="rect">
            <a:avLst/>
          </a:prstGeom>
          <a:noFill/>
          <a:ln w="9525">
            <a:noFill/>
          </a:ln>
        </p:spPr>
        <p:txBody>
          <a:bodyPr anchor="t" anchorCtr="0"/>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30" name="Rectangle 6"/>
          <p:cNvSpPr>
            <a:spLocks noGrp="1" noChangeArrowheads="1"/>
          </p:cNvSpPr>
          <p:nvPr>
            <p:ph type="sldNum" sz="quarter" idx="4"/>
          </p:nvPr>
        </p:nvSpPr>
        <p:spPr bwMode="auto">
          <a:xfrm>
            <a:off x="3505200" y="6553200"/>
            <a:ext cx="2133600" cy="254000"/>
          </a:xfrm>
          <a:prstGeom prst="rect">
            <a:avLst/>
          </a:prstGeom>
          <a:noFill/>
          <a:ln>
            <a:noFill/>
          </a:ln>
          <a:effectLst/>
        </p:spPr>
        <p:txBody>
          <a:bodyPr vert="horz" wrap="square" lIns="91440" tIns="45720" rIns="91440" bIns="45720" numCol="1" anchor="t" anchorCtr="0" compatLnSpc="1"/>
          <a:lstStyle>
            <a:lvl1pPr algn="ctr">
              <a:defRPr sz="1000" b="1">
                <a:latin typeface="Verdana" panose="020B0604030504040204" pitchFamily="34" charset="0"/>
                <a:ea typeface="宋体" panose="02010600030101010101" pitchFamily="2" charset="-122"/>
              </a:defRPr>
            </a:lvl1pPr>
          </a:lstStyle>
          <a:p>
            <a:pPr lvl="0" eaLnBrk="1" fontAlgn="base" hangingPunct="1">
              <a:buNone/>
            </a:pPr>
            <a:fld id="{9A0DB2DC-4C9A-4742-B13C-FB6460FD3503}" type="slidenum">
              <a:rPr lang="en-US" altLang="zh-CN" strike="noStrike" noProof="1" dirty="0">
                <a:latin typeface="Verdana" panose="020B0604030504040204" pitchFamily="34" charset="0"/>
                <a:ea typeface="宋体" panose="02010600030101010101" pitchFamily="2" charset="-122"/>
                <a:cs typeface="+mn-cs"/>
              </a:rPr>
            </a:fld>
            <a:endParaRPr lang="en-US" altLang="zh-CN" strike="noStrike" noProof="1" dirty="0"/>
          </a:p>
        </p:txBody>
      </p:sp>
      <p:sp>
        <p:nvSpPr>
          <p:cNvPr id="2" name="Rectangle 2"/>
          <p:cNvSpPr>
            <a:spLocks noGrp="1"/>
          </p:cNvSpPr>
          <p:nvPr>
            <p:ph type="title"/>
          </p:nvPr>
        </p:nvSpPr>
        <p:spPr>
          <a:xfrm>
            <a:off x="838200" y="547688"/>
            <a:ext cx="7391400" cy="563562"/>
          </a:xfrm>
          <a:prstGeom prst="rect">
            <a:avLst/>
          </a:prstGeom>
          <a:noFill/>
          <a:ln w="9525">
            <a:noFill/>
          </a:ln>
        </p:spPr>
        <p:txBody>
          <a:bodyPr anchor="ctr" anchorCtr="0"/>
          <a:p>
            <a:pPr lvl="0"/>
            <a:r>
              <a:rPr lang="en-US" altLang="zh-CN" dirty="0"/>
              <a:t>Click to edit Master title style</a:t>
            </a:r>
            <a:endParaRPr lang="en-US" altLang="zh-CN" dirty="0"/>
          </a:p>
        </p:txBody>
      </p:sp>
      <p:pic>
        <p:nvPicPr>
          <p:cNvPr id="1031" name="Picture 5" descr="校标"/>
          <p:cNvPicPr>
            <a:picLocks noChangeAspect="1"/>
          </p:cNvPicPr>
          <p:nvPr userDrawn="1"/>
        </p:nvPicPr>
        <p:blipFill>
          <a:blip r:embed="rId8"/>
          <a:stretch>
            <a:fillRect/>
          </a:stretch>
        </p:blipFill>
        <p:spPr>
          <a:xfrm>
            <a:off x="8288338" y="6430963"/>
            <a:ext cx="398462" cy="427037"/>
          </a:xfrm>
          <a:prstGeom prst="rect">
            <a:avLst/>
          </a:prstGeom>
          <a:noFill/>
          <a:ln w="9525">
            <a:noFill/>
          </a:ln>
        </p:spPr>
      </p:pic>
      <p:sp>
        <p:nvSpPr>
          <p:cNvPr id="13" name="日期占位符 3"/>
          <p:cNvSpPr>
            <a:spLocks noGrp="1"/>
          </p:cNvSpPr>
          <p:nvPr>
            <p:ph type="dt" sz="half" idx="2"/>
          </p:nvPr>
        </p:nvSpPr>
        <p:spPr>
          <a:xfrm>
            <a:off x="6781800" y="269875"/>
            <a:ext cx="2133600" cy="246063"/>
          </a:xfrm>
          <a:prstGeom prst="rect">
            <a:avLst/>
          </a:prstGeom>
        </p:spPr>
        <p:txBody>
          <a:bodyPr/>
          <a:lstStyle>
            <a:lvl1pPr algn="r">
              <a:defRPr sz="1200"/>
            </a:lvl1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mn-ea"/>
                <a:cs typeface="+mn-cs"/>
              </a:rPr>
              <a:t>www.ncepu.edu.cn</a:t>
            </a: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4" name="页脚占位符 4"/>
          <p:cNvSpPr>
            <a:spLocks noGrp="1"/>
          </p:cNvSpPr>
          <p:nvPr>
            <p:ph type="ftr" sz="quarter" idx="3"/>
          </p:nvPr>
        </p:nvSpPr>
        <p:spPr>
          <a:xfrm>
            <a:off x="5392738" y="6530975"/>
            <a:ext cx="2895600" cy="276225"/>
          </a:xfrm>
          <a:prstGeom prst="rect">
            <a:avLst/>
          </a:prstGeom>
        </p:spPr>
        <p:txBody>
          <a:bodyPr/>
          <a:lstStyle>
            <a:lvl1pPr algn="r">
              <a:defRPr sz="1200"/>
            </a:lvl1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mn-ea"/>
                <a:cs typeface="+mn-cs"/>
              </a:rPr>
              <a:t>NCEPU             </a:t>
            </a: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hf sldNum="0" hdr="0" ftr="0"/>
  <p:txStyles>
    <p:titleStyle>
      <a:lvl1pPr algn="ctr" rtl="0" eaLnBrk="0" fontAlgn="base" hangingPunct="0">
        <a:spcBef>
          <a:spcPct val="0"/>
        </a:spcBef>
        <a:spcAft>
          <a:spcPct val="0"/>
        </a:spcAft>
        <a:defRPr sz="3200" b="1" kern="1200">
          <a:solidFill>
            <a:schemeClr val="bg1"/>
          </a:solidFill>
          <a:latin typeface="+mj-lt"/>
          <a:ea typeface="+mj-ea"/>
          <a:cs typeface="+mj-cs"/>
        </a:defRPr>
      </a:lvl1pPr>
      <a:lvl2pPr algn="ctr" rtl="0" eaLnBrk="0" fontAlgn="base" hangingPunct="0">
        <a:spcBef>
          <a:spcPct val="0"/>
        </a:spcBef>
        <a:spcAft>
          <a:spcPct val="0"/>
        </a:spcAft>
        <a:defRPr sz="3200" b="1">
          <a:solidFill>
            <a:schemeClr val="bg1"/>
          </a:solidFill>
          <a:latin typeface="Verdana" panose="020B0604030504040204" pitchFamily="34" charset="0"/>
        </a:defRPr>
      </a:lvl2pPr>
      <a:lvl3pPr algn="ctr" rtl="0" eaLnBrk="0" fontAlgn="base" hangingPunct="0">
        <a:spcBef>
          <a:spcPct val="0"/>
        </a:spcBef>
        <a:spcAft>
          <a:spcPct val="0"/>
        </a:spcAft>
        <a:defRPr sz="3200" b="1">
          <a:solidFill>
            <a:schemeClr val="bg1"/>
          </a:solidFill>
          <a:latin typeface="Verdana" panose="020B0604030504040204" pitchFamily="34" charset="0"/>
        </a:defRPr>
      </a:lvl3pPr>
      <a:lvl4pPr algn="ctr" rtl="0" eaLnBrk="0" fontAlgn="base" hangingPunct="0">
        <a:spcBef>
          <a:spcPct val="0"/>
        </a:spcBef>
        <a:spcAft>
          <a:spcPct val="0"/>
        </a:spcAft>
        <a:defRPr sz="3200" b="1">
          <a:solidFill>
            <a:schemeClr val="bg1"/>
          </a:solidFill>
          <a:latin typeface="Verdana" panose="020B0604030504040204" pitchFamily="34" charset="0"/>
        </a:defRPr>
      </a:lvl4pPr>
      <a:lvl5pPr algn="ctr" rtl="0" eaLnBrk="0" fontAlgn="base" hangingPunct="0">
        <a:spcBef>
          <a:spcPct val="0"/>
        </a:spcBef>
        <a:spcAft>
          <a:spcPct val="0"/>
        </a:spcAft>
        <a:defRPr sz="3200" b="1">
          <a:solidFill>
            <a:schemeClr val="bg1"/>
          </a:solidFill>
          <a:latin typeface="Verdana" panose="020B0604030504040204" pitchFamily="34" charset="0"/>
        </a:defRPr>
      </a:lvl5pPr>
      <a:lvl6pPr marL="457200" algn="ctr" rtl="0" fontAlgn="base">
        <a:spcBef>
          <a:spcPct val="0"/>
        </a:spcBef>
        <a:spcAft>
          <a:spcPct val="0"/>
        </a:spcAft>
        <a:defRPr sz="3200" b="1">
          <a:solidFill>
            <a:schemeClr val="bg1"/>
          </a:solidFill>
          <a:latin typeface="Verdana" panose="020B0604030504040204" pitchFamily="34" charset="0"/>
        </a:defRPr>
      </a:lvl6pPr>
      <a:lvl7pPr marL="914400" algn="ctr" rtl="0" fontAlgn="base">
        <a:spcBef>
          <a:spcPct val="0"/>
        </a:spcBef>
        <a:spcAft>
          <a:spcPct val="0"/>
        </a:spcAft>
        <a:defRPr sz="3200" b="1">
          <a:solidFill>
            <a:schemeClr val="bg1"/>
          </a:solidFill>
          <a:latin typeface="Verdana" panose="020B0604030504040204" pitchFamily="34" charset="0"/>
        </a:defRPr>
      </a:lvl7pPr>
      <a:lvl8pPr marL="1371600" algn="ctr" rtl="0" fontAlgn="base">
        <a:spcBef>
          <a:spcPct val="0"/>
        </a:spcBef>
        <a:spcAft>
          <a:spcPct val="0"/>
        </a:spcAft>
        <a:defRPr sz="3200" b="1">
          <a:solidFill>
            <a:schemeClr val="bg1"/>
          </a:solidFill>
          <a:latin typeface="Verdana" panose="020B0604030504040204" pitchFamily="34" charset="0"/>
        </a:defRPr>
      </a:lvl8pPr>
      <a:lvl9pPr marL="1828800" algn="ctr" rtl="0" fontAlgn="base">
        <a:spcBef>
          <a:spcPct val="0"/>
        </a:spcBef>
        <a:spcAft>
          <a:spcPct val="0"/>
        </a:spcAft>
        <a:defRPr sz="3200" b="1">
          <a:solidFill>
            <a:schemeClr val="bg1"/>
          </a:solidFill>
          <a:latin typeface="Verdana" panose="020B0604030504040204" pitchFamily="34" charset="0"/>
        </a:defRPr>
      </a:lvl9pPr>
    </p:titleStyle>
    <p:body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kern="1200">
          <a:solidFill>
            <a:schemeClr val="tx1"/>
          </a:solidFill>
          <a:latin typeface="Arial" panose="020B0604020202020204" pitchFamily="34" charset="0"/>
          <a:ea typeface="+mn-ea"/>
          <a:cs typeface="+mn-cs"/>
        </a:defRPr>
      </a:lvl2pPr>
      <a:lvl3pPr marL="1143000" indent="-228600" algn="l" rtl="0" eaLnBrk="0" fontAlgn="base" hangingPunct="0">
        <a:spcBef>
          <a:spcPct val="20000"/>
        </a:spcBef>
        <a:spcAft>
          <a:spcPct val="0"/>
        </a:spcAft>
        <a:buClr>
          <a:schemeClr val="tx1"/>
        </a:buClr>
        <a:buChar char="•"/>
        <a:defRPr sz="2400" kern="1200">
          <a:solidFill>
            <a:schemeClr val="tx1"/>
          </a:solidFill>
          <a:latin typeface="Arial" panose="020B0604020202020204" pitchFamily="34" charset="0"/>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Arial" panose="020B0604020202020204" pitchFamily="34" charset="0"/>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Arial" panose="020B0604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hyperlink" Target="https://baike.so.com/doc/6385606-6599259.html" TargetMode="External"/><Relationship Id="rId3" Type="http://schemas.openxmlformats.org/officeDocument/2006/relationships/hyperlink" Target="https://baike.so.com/doc/5344020-5579463.html" TargetMode="External"/><Relationship Id="rId2" Type="http://schemas.openxmlformats.org/officeDocument/2006/relationships/hyperlink" Target="https://baike.so.com/doc/5848504-6061342.html" TargetMode="External"/><Relationship Id="rId1" Type="http://schemas.openxmlformats.org/officeDocument/2006/relationships/hyperlink" Target="https://baike.so.com/doc/2934628-3096512.html"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vmlDrawing" Target="../drawings/vmlDrawing1.vml"/><Relationship Id="rId3" Type="http://schemas.openxmlformats.org/officeDocument/2006/relationships/slideLayout" Target="../slideLayouts/slideLayout7.xml"/><Relationship Id="rId2" Type="http://schemas.openxmlformats.org/officeDocument/2006/relationships/image" Target="../media/image4.wmf"/><Relationship Id="rId1" Type="http://schemas.openxmlformats.org/officeDocument/2006/relationships/oleObject" Target="../embeddings/oleObject1.bin"/></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4" Type="http://schemas.openxmlformats.org/officeDocument/2006/relationships/vmlDrawing" Target="../drawings/vmlDrawing2.vml"/><Relationship Id="rId3" Type="http://schemas.openxmlformats.org/officeDocument/2006/relationships/slideLayout" Target="../slideLayouts/slideLayout7.xml"/><Relationship Id="rId2" Type="http://schemas.openxmlformats.org/officeDocument/2006/relationships/image" Target="../media/image7.wmf"/><Relationship Id="rId1" Type="http://schemas.openxmlformats.org/officeDocument/2006/relationships/oleObject" Target="../embeddings/oleObject2.bin"/></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8.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9.GIF"/></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6" name="Rectangle 3"/>
          <p:cNvSpPr>
            <a:spLocks noGrp="1"/>
          </p:cNvSpPr>
          <p:nvPr>
            <p:ph type="subTitle" idx="1"/>
          </p:nvPr>
        </p:nvSpPr>
        <p:spPr/>
        <p:txBody>
          <a:bodyPr vert="horz" wrap="square" lIns="91440" tIns="45720" rIns="91440" bIns="45720" anchor="t" anchorCtr="0"/>
          <a:p>
            <a:pPr marL="0" marR="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zh-CN" altLang="en-US" sz="1800" b="1" i="0" u="none" strike="noStrike" kern="1200" cap="none" spc="0" normalizeH="0" baseline="0" noProof="1" dirty="0">
                <a:solidFill>
                  <a:schemeClr val="tx1"/>
                </a:solidFill>
                <a:latin typeface="黑体" panose="02010609060101010101" pitchFamily="49" charset="-122"/>
                <a:ea typeface="黑体" panose="02010609060101010101" pitchFamily="49" charset="-122"/>
                <a:cs typeface="+mn-cs"/>
              </a:rPr>
              <a:t>华北电力大学</a:t>
            </a:r>
            <a:endParaRPr kumimoji="0" lang="zh-CN" altLang="en-US" sz="1800" b="1" i="0" u="none" strike="noStrike" kern="1200" cap="none" spc="0" normalizeH="0" baseline="0" noProof="1" dirty="0">
              <a:solidFill>
                <a:schemeClr val="tx1"/>
              </a:solidFill>
              <a:latin typeface="黑体" panose="02010609060101010101" pitchFamily="49" charset="-122"/>
              <a:ea typeface="黑体" panose="02010609060101010101" pitchFamily="49" charset="-122"/>
              <a:cs typeface="+mn-cs"/>
            </a:endParaRPr>
          </a:p>
          <a:p>
            <a:pPr marL="0" marR="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zh-CN" altLang="en-US" sz="1800" b="1" i="0" u="none" strike="noStrike" kern="1200" cap="none" spc="0" normalizeH="0" baseline="0" noProof="1" dirty="0">
                <a:solidFill>
                  <a:schemeClr val="tx1"/>
                </a:solidFill>
                <a:latin typeface="黑体" panose="02010609060101010101" pitchFamily="49" charset="-122"/>
                <a:ea typeface="黑体" panose="02010609060101010101" pitchFamily="49" charset="-122"/>
                <a:cs typeface="+mn-cs"/>
              </a:rPr>
              <a:t>控制与计算机工程学院</a:t>
            </a:r>
            <a:endParaRPr kumimoji="0" lang="zh-CN" altLang="en-US" sz="1800" b="1" i="0" u="none" strike="noStrike" kern="1200" cap="none" spc="0" normalizeH="0" baseline="0" noProof="1" dirty="0">
              <a:solidFill>
                <a:schemeClr val="tx1"/>
              </a:solidFill>
              <a:latin typeface="黑体" panose="02010609060101010101" pitchFamily="49" charset="-122"/>
              <a:ea typeface="黑体" panose="02010609060101010101" pitchFamily="49" charset="-122"/>
              <a:cs typeface="+mn-cs"/>
            </a:endParaRPr>
          </a:p>
        </p:txBody>
      </p:sp>
      <p:sp>
        <p:nvSpPr>
          <p:cNvPr id="2" name="Rectangle 2"/>
          <p:cNvSpPr>
            <a:spLocks noGrp="1"/>
          </p:cNvSpPr>
          <p:nvPr>
            <p:ph type="ctrTitle"/>
          </p:nvPr>
        </p:nvSpPr>
        <p:spPr/>
        <p:txBody>
          <a:bodyPr vert="horz" wrap="square" lIns="91440" tIns="45720" rIns="91440" bIns="45720" anchor="ctr" anchorCtr="0"/>
          <a:p>
            <a:pPr eaLnBrk="1" hangingPunct="1">
              <a:buClrTx/>
              <a:buSzTx/>
              <a:buFontTx/>
            </a:pPr>
            <a:r>
              <a:rPr lang="zh-CN" altLang="en-US" sz="3600" kern="1200" dirty="0">
                <a:latin typeface="黑体" panose="02010609060101010101" pitchFamily="49" charset="-122"/>
                <a:ea typeface="黑体" panose="02010609060101010101" pitchFamily="49" charset="-122"/>
                <a:cs typeface="+mj-cs"/>
              </a:rPr>
              <a:t>算法设计与分析</a:t>
            </a:r>
            <a:endParaRPr lang="en-US" altLang="zh-CN" kern="1200" dirty="0">
              <a:latin typeface="黑体" panose="02010609060101010101" pitchFamily="49" charset="-122"/>
              <a:ea typeface="黑体" panose="02010609060101010101" pitchFamily="49" charset="-122"/>
              <a:cs typeface="+mj-cs"/>
            </a:endParaRPr>
          </a:p>
        </p:txBody>
      </p:sp>
    </p:spTree>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矩形 3"/>
          <p:cNvSpPr/>
          <p:nvPr/>
        </p:nvSpPr>
        <p:spPr>
          <a:xfrm>
            <a:off x="381000" y="1143000"/>
            <a:ext cx="8267700" cy="3084513"/>
          </a:xfrm>
          <a:prstGeom prst="rect">
            <a:avLst/>
          </a:prstGeom>
          <a:noFill/>
          <a:ln w="9525">
            <a:noFill/>
          </a:ln>
        </p:spPr>
        <p:txBody>
          <a:bodyPr anchor="t" anchorCtr="0">
            <a:spAutoFit/>
          </a:bodyPr>
          <a:p>
            <a:pPr eaLnBrk="0" hangingPunct="0">
              <a:lnSpc>
                <a:spcPct val="150000"/>
              </a:lnSpc>
            </a:pPr>
            <a:r>
              <a:rPr lang="zh-CN" altLang="en-US" sz="2200" dirty="0">
                <a:solidFill>
                  <a:srgbClr val="C10000"/>
                </a:solidFill>
                <a:latin typeface="Consolas" panose="020B0609020204030204" pitchFamily="49" charset="0"/>
                <a:ea typeface="微软雅黑" panose="020B0503020204020204" pitchFamily="34" charset="-122"/>
              </a:rPr>
              <a:t>第一数学归纳法</a:t>
            </a:r>
            <a:endParaRPr lang="zh-CN" altLang="en-US" sz="2200" dirty="0">
              <a:solidFill>
                <a:srgbClr val="C10000"/>
              </a:solidFill>
              <a:latin typeface="Consolas" panose="020B0609020204030204" pitchFamily="49" charset="0"/>
              <a:ea typeface="微软雅黑" panose="020B0503020204020204" pitchFamily="34" charset="-122"/>
            </a:endParaRPr>
          </a:p>
          <a:p>
            <a:pPr eaLnBrk="0" hangingPunct="0">
              <a:lnSpc>
                <a:spcPct val="150000"/>
              </a:lnSpc>
            </a:pPr>
            <a:r>
              <a:rPr lang="en-US" altLang="zh-CN" sz="2200" b="1" dirty="0">
                <a:solidFill>
                  <a:srgbClr val="000000"/>
                </a:solidFill>
                <a:latin typeface="Consolas" panose="020B0609020204030204" pitchFamily="49" charset="0"/>
                <a:ea typeface="微软雅黑" panose="020B0503020204020204" pitchFamily="34" charset="-122"/>
              </a:rPr>
              <a:t>1. </a:t>
            </a:r>
            <a:r>
              <a:rPr lang="zh-CN" altLang="en-US" sz="2200" dirty="0">
                <a:solidFill>
                  <a:srgbClr val="000000"/>
                </a:solidFill>
                <a:latin typeface="Consolas" panose="020B0609020204030204" pitchFamily="49" charset="0"/>
                <a:ea typeface="微软雅黑" panose="020B0503020204020204" pitchFamily="34" charset="-122"/>
              </a:rPr>
              <a:t>叙述一个描述算法正确性的命题</a:t>
            </a:r>
            <a:r>
              <a:rPr lang="en-US" altLang="zh-CN" sz="2200" b="1" i="1" dirty="0">
                <a:solidFill>
                  <a:srgbClr val="000000"/>
                </a:solidFill>
                <a:latin typeface="Consolas" panose="020B0609020204030204" pitchFamily="49" charset="0"/>
                <a:ea typeface="微软雅黑" panose="020B0503020204020204" pitchFamily="34" charset="-122"/>
              </a:rPr>
              <a:t>P</a:t>
            </a:r>
            <a:r>
              <a:rPr lang="en-US" altLang="zh-CN" sz="2200" b="1" dirty="0">
                <a:solidFill>
                  <a:srgbClr val="000000"/>
                </a:solidFill>
                <a:latin typeface="Consolas" panose="020B0609020204030204" pitchFamily="49" charset="0"/>
                <a:ea typeface="微软雅黑" panose="020B0503020204020204" pitchFamily="34" charset="-122"/>
              </a:rPr>
              <a:t>(</a:t>
            </a:r>
            <a:r>
              <a:rPr lang="en-US" altLang="zh-CN" sz="2200" b="1" i="1" dirty="0">
                <a:solidFill>
                  <a:srgbClr val="000000"/>
                </a:solidFill>
                <a:latin typeface="Consolas" panose="020B0609020204030204" pitchFamily="49" charset="0"/>
                <a:ea typeface="微软雅黑" panose="020B0503020204020204" pitchFamily="34" charset="-122"/>
              </a:rPr>
              <a:t>n</a:t>
            </a:r>
            <a:r>
              <a:rPr lang="en-US" altLang="zh-CN" sz="2200" b="1" dirty="0">
                <a:solidFill>
                  <a:srgbClr val="000000"/>
                </a:solidFill>
                <a:latin typeface="Consolas" panose="020B0609020204030204" pitchFamily="49" charset="0"/>
                <a:ea typeface="微软雅黑" panose="020B0503020204020204" pitchFamily="34" charset="-122"/>
              </a:rPr>
              <a:t>)</a:t>
            </a:r>
            <a:r>
              <a:rPr lang="zh-CN" altLang="en-US" sz="2200" dirty="0">
                <a:solidFill>
                  <a:srgbClr val="000000"/>
                </a:solidFill>
                <a:latin typeface="Consolas" panose="020B0609020204030204" pitchFamily="49" charset="0"/>
                <a:ea typeface="微软雅黑" panose="020B0503020204020204" pitchFamily="34" charset="-122"/>
              </a:rPr>
              <a:t>，</a:t>
            </a:r>
            <a:r>
              <a:rPr lang="en-US" altLang="zh-CN" sz="2200" b="1" i="1" dirty="0">
                <a:solidFill>
                  <a:srgbClr val="000000"/>
                </a:solidFill>
                <a:latin typeface="Consolas" panose="020B0609020204030204" pitchFamily="49" charset="0"/>
                <a:ea typeface="微软雅黑" panose="020B0503020204020204" pitchFamily="34" charset="-122"/>
              </a:rPr>
              <a:t>n</a:t>
            </a:r>
            <a:r>
              <a:rPr lang="zh-CN" altLang="en-US" sz="2200" dirty="0">
                <a:solidFill>
                  <a:srgbClr val="000000"/>
                </a:solidFill>
                <a:latin typeface="Consolas" panose="020B0609020204030204" pitchFamily="49" charset="0"/>
                <a:ea typeface="微软雅黑" panose="020B0503020204020204" pitchFamily="34" charset="-122"/>
              </a:rPr>
              <a:t>为算法步数或者问题规模</a:t>
            </a:r>
            <a:endParaRPr lang="zh-CN" altLang="en-US" sz="2200" dirty="0">
              <a:solidFill>
                <a:srgbClr val="000000"/>
              </a:solidFill>
              <a:latin typeface="Consolas" panose="020B0609020204030204" pitchFamily="49" charset="0"/>
              <a:ea typeface="微软雅黑" panose="020B0503020204020204" pitchFamily="34" charset="-122"/>
            </a:endParaRPr>
          </a:p>
          <a:p>
            <a:pPr eaLnBrk="0" hangingPunct="0">
              <a:lnSpc>
                <a:spcPct val="150000"/>
              </a:lnSpc>
            </a:pPr>
            <a:r>
              <a:rPr lang="en-US" altLang="zh-CN" sz="2200" b="1" dirty="0">
                <a:solidFill>
                  <a:srgbClr val="000000"/>
                </a:solidFill>
                <a:latin typeface="Consolas" panose="020B0609020204030204" pitchFamily="49" charset="0"/>
                <a:ea typeface="微软雅黑" panose="020B0503020204020204" pitchFamily="34" charset="-122"/>
              </a:rPr>
              <a:t>2. </a:t>
            </a:r>
            <a:r>
              <a:rPr lang="zh-CN" altLang="en-US" sz="2200" dirty="0">
                <a:solidFill>
                  <a:srgbClr val="000000"/>
                </a:solidFill>
                <a:latin typeface="Consolas" panose="020B0609020204030204" pitchFamily="49" charset="0"/>
                <a:ea typeface="微软雅黑" panose="020B0503020204020204" pitchFamily="34" charset="-122"/>
              </a:rPr>
              <a:t>归纳基础：证明</a:t>
            </a:r>
            <a:r>
              <a:rPr lang="en-US" altLang="zh-CN" sz="2200" b="1" i="1" dirty="0">
                <a:solidFill>
                  <a:srgbClr val="000000"/>
                </a:solidFill>
                <a:latin typeface="Consolas" panose="020B0609020204030204" pitchFamily="49" charset="0"/>
                <a:ea typeface="微软雅黑" panose="020B0503020204020204" pitchFamily="34" charset="-122"/>
              </a:rPr>
              <a:t>P</a:t>
            </a:r>
            <a:r>
              <a:rPr lang="en-US" altLang="zh-CN" sz="2200" b="1" dirty="0">
                <a:solidFill>
                  <a:srgbClr val="000000"/>
                </a:solidFill>
                <a:latin typeface="Consolas" panose="020B0609020204030204" pitchFamily="49" charset="0"/>
                <a:ea typeface="微软雅黑" panose="020B0503020204020204" pitchFamily="34" charset="-122"/>
              </a:rPr>
              <a:t>(1) </a:t>
            </a:r>
            <a:r>
              <a:rPr lang="zh-CN" altLang="en-US" sz="2200" b="1" dirty="0">
                <a:solidFill>
                  <a:srgbClr val="000000"/>
                </a:solidFill>
                <a:latin typeface="Consolas" panose="020B0609020204030204" pitchFamily="49" charset="0"/>
                <a:ea typeface="微软雅黑" panose="020B0503020204020204" pitchFamily="34" charset="-122"/>
              </a:rPr>
              <a:t>（</a:t>
            </a:r>
            <a:r>
              <a:rPr lang="zh-CN" altLang="en-US" sz="2200" dirty="0">
                <a:solidFill>
                  <a:srgbClr val="000000"/>
                </a:solidFill>
                <a:latin typeface="Consolas" panose="020B0609020204030204" pitchFamily="49" charset="0"/>
                <a:ea typeface="微软雅黑" panose="020B0503020204020204" pitchFamily="34" charset="-122"/>
              </a:rPr>
              <a:t>或 </a:t>
            </a:r>
            <a:r>
              <a:rPr lang="en-US" altLang="zh-CN" sz="2200" b="1" i="1" dirty="0">
                <a:solidFill>
                  <a:srgbClr val="000000"/>
                </a:solidFill>
                <a:latin typeface="Consolas" panose="020B0609020204030204" pitchFamily="49" charset="0"/>
                <a:ea typeface="微软雅黑" panose="020B0503020204020204" pitchFamily="34" charset="-122"/>
              </a:rPr>
              <a:t>P</a:t>
            </a:r>
            <a:r>
              <a:rPr lang="en-US" altLang="zh-CN" sz="2200" b="1" dirty="0">
                <a:solidFill>
                  <a:srgbClr val="000000"/>
                </a:solidFill>
                <a:latin typeface="Consolas" panose="020B0609020204030204" pitchFamily="49" charset="0"/>
                <a:ea typeface="微软雅黑" panose="020B0503020204020204" pitchFamily="34" charset="-122"/>
              </a:rPr>
              <a:t>(0)</a:t>
            </a:r>
            <a:r>
              <a:rPr lang="zh-CN" altLang="en-US" sz="2200" dirty="0">
                <a:solidFill>
                  <a:srgbClr val="000000"/>
                </a:solidFill>
                <a:latin typeface="Consolas" panose="020B0609020204030204" pitchFamily="49" charset="0"/>
                <a:ea typeface="微软雅黑" panose="020B0503020204020204" pitchFamily="34" charset="-122"/>
              </a:rPr>
              <a:t>为真）</a:t>
            </a:r>
            <a:r>
              <a:rPr lang="en-US" altLang="zh-CN" sz="2200" b="1" dirty="0">
                <a:solidFill>
                  <a:srgbClr val="000000"/>
                </a:solidFill>
                <a:latin typeface="Consolas" panose="020B0609020204030204" pitchFamily="49" charset="0"/>
                <a:ea typeface="微软雅黑" panose="020B0503020204020204" pitchFamily="34" charset="-122"/>
              </a:rPr>
              <a:t>,</a:t>
            </a:r>
            <a:endParaRPr lang="zh-CN" altLang="en-US" sz="2200" dirty="0">
              <a:solidFill>
                <a:srgbClr val="000000"/>
              </a:solidFill>
              <a:latin typeface="Consolas" panose="020B0609020204030204" pitchFamily="49" charset="0"/>
              <a:ea typeface="微软雅黑" panose="020B0503020204020204" pitchFamily="34" charset="-122"/>
            </a:endParaRPr>
          </a:p>
          <a:p>
            <a:pPr eaLnBrk="0" hangingPunct="0">
              <a:lnSpc>
                <a:spcPct val="150000"/>
              </a:lnSpc>
            </a:pPr>
            <a:r>
              <a:rPr lang="en-US" altLang="zh-CN" sz="2200" b="1" dirty="0">
                <a:solidFill>
                  <a:srgbClr val="000000"/>
                </a:solidFill>
                <a:latin typeface="Consolas" panose="020B0609020204030204" pitchFamily="49" charset="0"/>
                <a:ea typeface="微软雅黑" panose="020B0503020204020204" pitchFamily="34" charset="-122"/>
              </a:rPr>
              <a:t>3. </a:t>
            </a:r>
            <a:r>
              <a:rPr lang="zh-CN" altLang="en-US" sz="2200" dirty="0">
                <a:solidFill>
                  <a:srgbClr val="000000"/>
                </a:solidFill>
                <a:latin typeface="Consolas" panose="020B0609020204030204" pitchFamily="49" charset="0"/>
                <a:ea typeface="微软雅黑" panose="020B0503020204020204" pitchFamily="34" charset="-122"/>
              </a:rPr>
              <a:t>归纳步骤：</a:t>
            </a:r>
            <a:r>
              <a:rPr lang="en-US" altLang="zh-CN" sz="2200" dirty="0">
                <a:solidFill>
                  <a:srgbClr val="000000"/>
                </a:solidFill>
                <a:latin typeface="Consolas" panose="020B0609020204030204" pitchFamily="49" charset="0"/>
                <a:ea typeface="宋体" panose="02010600030101010101" pitchFamily="2" charset="-122"/>
              </a:rPr>
              <a:t>∀</a:t>
            </a:r>
            <a:r>
              <a:rPr lang="en-US" altLang="zh-CN" sz="2200" b="1" i="1" dirty="0">
                <a:solidFill>
                  <a:srgbClr val="000000"/>
                </a:solidFill>
                <a:latin typeface="Consolas" panose="020B0609020204030204" pitchFamily="49" charset="0"/>
                <a:ea typeface="宋体" panose="02010600030101010101" pitchFamily="2" charset="-122"/>
              </a:rPr>
              <a:t>n</a:t>
            </a:r>
            <a:r>
              <a:rPr lang="zh-CN" altLang="en-US" sz="2200" b="1" i="1" dirty="0">
                <a:solidFill>
                  <a:srgbClr val="000000"/>
                </a:solidFill>
                <a:latin typeface="Consolas" panose="020B0609020204030204" pitchFamily="49" charset="0"/>
                <a:ea typeface="宋体" panose="02010600030101010101" pitchFamily="2" charset="-122"/>
              </a:rPr>
              <a:t>，</a:t>
            </a:r>
            <a:r>
              <a:rPr lang="en-US" altLang="zh-CN" sz="2200" b="1" i="1" dirty="0">
                <a:solidFill>
                  <a:srgbClr val="000000"/>
                </a:solidFill>
                <a:latin typeface="Consolas" panose="020B0609020204030204" pitchFamily="49" charset="0"/>
                <a:ea typeface="微软雅黑" panose="020B0503020204020204" pitchFamily="34" charset="-122"/>
              </a:rPr>
              <a:t>P</a:t>
            </a:r>
            <a:r>
              <a:rPr lang="en-US" altLang="zh-CN" sz="2200" b="1" dirty="0">
                <a:solidFill>
                  <a:srgbClr val="000000"/>
                </a:solidFill>
                <a:latin typeface="Consolas" panose="020B0609020204030204" pitchFamily="49" charset="0"/>
                <a:ea typeface="微软雅黑" panose="020B0503020204020204" pitchFamily="34" charset="-122"/>
              </a:rPr>
              <a:t>(</a:t>
            </a:r>
            <a:r>
              <a:rPr lang="en-US" altLang="zh-CN" sz="2200" b="1" i="1" dirty="0">
                <a:solidFill>
                  <a:srgbClr val="000000"/>
                </a:solidFill>
                <a:latin typeface="Consolas" panose="020B0609020204030204" pitchFamily="49" charset="0"/>
                <a:ea typeface="微软雅黑" panose="020B0503020204020204" pitchFamily="34" charset="-122"/>
              </a:rPr>
              <a:t>n</a:t>
            </a:r>
            <a:r>
              <a:rPr lang="en-US" altLang="zh-CN" sz="2200" b="1" dirty="0">
                <a:solidFill>
                  <a:srgbClr val="000000"/>
                </a:solidFill>
                <a:latin typeface="Consolas" panose="020B0609020204030204" pitchFamily="49" charset="0"/>
                <a:ea typeface="微软雅黑" panose="020B0503020204020204" pitchFamily="34" charset="-122"/>
              </a:rPr>
              <a:t>) </a:t>
            </a:r>
            <a:r>
              <a:rPr lang="zh-CN" altLang="en-US" sz="2200" dirty="0">
                <a:solidFill>
                  <a:srgbClr val="000000"/>
                </a:solidFill>
                <a:latin typeface="Consolas" panose="020B0609020204030204" pitchFamily="49" charset="0"/>
                <a:ea typeface="微软雅黑" panose="020B0503020204020204" pitchFamily="34" charset="-122"/>
              </a:rPr>
              <a:t>⇒</a:t>
            </a:r>
            <a:r>
              <a:rPr lang="en-US" altLang="zh-CN" sz="2200" b="1" i="1" dirty="0">
                <a:solidFill>
                  <a:srgbClr val="000000"/>
                </a:solidFill>
                <a:latin typeface="Consolas" panose="020B0609020204030204" pitchFamily="49" charset="0"/>
                <a:ea typeface="微软雅黑" panose="020B0503020204020204" pitchFamily="34" charset="-122"/>
              </a:rPr>
              <a:t>P</a:t>
            </a:r>
            <a:r>
              <a:rPr lang="en-US" altLang="zh-CN" sz="2200" b="1" dirty="0">
                <a:solidFill>
                  <a:srgbClr val="000000"/>
                </a:solidFill>
                <a:latin typeface="Consolas" panose="020B0609020204030204" pitchFamily="49" charset="0"/>
                <a:ea typeface="微软雅黑" panose="020B0503020204020204" pitchFamily="34" charset="-122"/>
              </a:rPr>
              <a:t>(</a:t>
            </a:r>
            <a:r>
              <a:rPr lang="en-US" altLang="zh-CN" sz="2200" b="1" i="1" dirty="0">
                <a:solidFill>
                  <a:srgbClr val="000000"/>
                </a:solidFill>
                <a:latin typeface="Consolas" panose="020B0609020204030204" pitchFamily="49" charset="0"/>
                <a:ea typeface="微软雅黑" panose="020B0503020204020204" pitchFamily="34" charset="-122"/>
              </a:rPr>
              <a:t>n</a:t>
            </a:r>
            <a:r>
              <a:rPr lang="en-US" altLang="zh-CN" sz="2200" b="1" dirty="0">
                <a:solidFill>
                  <a:srgbClr val="000000"/>
                </a:solidFill>
                <a:latin typeface="Consolas" panose="020B0609020204030204" pitchFamily="49" charset="0"/>
                <a:ea typeface="微软雅黑" panose="020B0503020204020204" pitchFamily="34" charset="-122"/>
              </a:rPr>
              <a:t>+1) </a:t>
            </a:r>
            <a:r>
              <a:rPr lang="zh-CN" altLang="en-US" sz="2200" dirty="0">
                <a:solidFill>
                  <a:srgbClr val="000000"/>
                </a:solidFill>
                <a:latin typeface="Consolas" panose="020B0609020204030204" pitchFamily="49" charset="0"/>
                <a:ea typeface="微软雅黑" panose="020B0503020204020204" pitchFamily="34" charset="-122"/>
              </a:rPr>
              <a:t>若对所有</a:t>
            </a:r>
            <a:r>
              <a:rPr lang="en-US" altLang="zh-CN" sz="2200" i="1" dirty="0">
                <a:solidFill>
                  <a:srgbClr val="000000"/>
                </a:solidFill>
                <a:latin typeface="Consolas" panose="020B0609020204030204" pitchFamily="49" charset="0"/>
                <a:ea typeface="微软雅黑" panose="020B0503020204020204" pitchFamily="34" charset="-122"/>
              </a:rPr>
              <a:t>n</a:t>
            </a:r>
            <a:r>
              <a:rPr lang="zh-CN" altLang="en-US" sz="2200" dirty="0">
                <a:solidFill>
                  <a:srgbClr val="000000"/>
                </a:solidFill>
                <a:latin typeface="Consolas" panose="020B0609020204030204" pitchFamily="49" charset="0"/>
                <a:ea typeface="微软雅黑" panose="020B0503020204020204" pitchFamily="34" charset="-122"/>
              </a:rPr>
              <a:t>有</a:t>
            </a:r>
            <a:r>
              <a:rPr lang="en-US" altLang="zh-CN" sz="2200" i="1" dirty="0">
                <a:solidFill>
                  <a:srgbClr val="000000"/>
                </a:solidFill>
                <a:latin typeface="Consolas" panose="020B0609020204030204" pitchFamily="49" charset="0"/>
                <a:ea typeface="微软雅黑" panose="020B0503020204020204" pitchFamily="34" charset="-122"/>
              </a:rPr>
              <a:t>P</a:t>
            </a:r>
            <a:r>
              <a:rPr lang="en-US" altLang="zh-CN" sz="2200" dirty="0">
                <a:solidFill>
                  <a:srgbClr val="000000"/>
                </a:solidFill>
                <a:latin typeface="Consolas" panose="020B0609020204030204" pitchFamily="49" charset="0"/>
                <a:ea typeface="微软雅黑" panose="020B0503020204020204" pitchFamily="34" charset="-122"/>
              </a:rPr>
              <a:t>(</a:t>
            </a:r>
            <a:r>
              <a:rPr lang="en-US" altLang="zh-CN" sz="2200" i="1" dirty="0">
                <a:solidFill>
                  <a:srgbClr val="000000"/>
                </a:solidFill>
                <a:latin typeface="Consolas" panose="020B0609020204030204" pitchFamily="49" charset="0"/>
                <a:ea typeface="微软雅黑" panose="020B0503020204020204" pitchFamily="34" charset="-122"/>
              </a:rPr>
              <a:t>n</a:t>
            </a:r>
            <a:r>
              <a:rPr lang="en-US" altLang="zh-CN" sz="2200" dirty="0">
                <a:solidFill>
                  <a:srgbClr val="000000"/>
                </a:solidFill>
                <a:latin typeface="Consolas" panose="020B0609020204030204" pitchFamily="49" charset="0"/>
                <a:ea typeface="微软雅黑" panose="020B0503020204020204" pitchFamily="34" charset="-122"/>
              </a:rPr>
              <a:t>)</a:t>
            </a:r>
            <a:r>
              <a:rPr lang="zh-CN" altLang="en-US" sz="2200" dirty="0">
                <a:solidFill>
                  <a:srgbClr val="000000"/>
                </a:solidFill>
                <a:latin typeface="Consolas" panose="020B0609020204030204" pitchFamily="49" charset="0"/>
                <a:ea typeface="微软雅黑" panose="020B0503020204020204" pitchFamily="34" charset="-122"/>
              </a:rPr>
              <a:t>为真，证明</a:t>
            </a:r>
            <a:r>
              <a:rPr lang="en-US" altLang="zh-CN" sz="2200" i="1" dirty="0">
                <a:solidFill>
                  <a:srgbClr val="000000"/>
                </a:solidFill>
                <a:latin typeface="Consolas" panose="020B0609020204030204" pitchFamily="49" charset="0"/>
                <a:ea typeface="微软雅黑" panose="020B0503020204020204" pitchFamily="34" charset="-122"/>
              </a:rPr>
              <a:t>P</a:t>
            </a:r>
            <a:r>
              <a:rPr lang="en-US" altLang="zh-CN" sz="2200" dirty="0">
                <a:solidFill>
                  <a:srgbClr val="000000"/>
                </a:solidFill>
                <a:latin typeface="Consolas" panose="020B0609020204030204" pitchFamily="49" charset="0"/>
                <a:ea typeface="微软雅黑" panose="020B0503020204020204" pitchFamily="34" charset="-122"/>
              </a:rPr>
              <a:t>(</a:t>
            </a:r>
            <a:r>
              <a:rPr lang="en-US" altLang="zh-CN" sz="2200" i="1" dirty="0">
                <a:solidFill>
                  <a:srgbClr val="000000"/>
                </a:solidFill>
                <a:latin typeface="Consolas" panose="020B0609020204030204" pitchFamily="49" charset="0"/>
                <a:ea typeface="微软雅黑" panose="020B0503020204020204" pitchFamily="34" charset="-122"/>
              </a:rPr>
              <a:t>n+1</a:t>
            </a:r>
            <a:r>
              <a:rPr lang="en-US" altLang="zh-CN" sz="2200" dirty="0">
                <a:solidFill>
                  <a:srgbClr val="000000"/>
                </a:solidFill>
                <a:latin typeface="Consolas" panose="020B0609020204030204" pitchFamily="49" charset="0"/>
                <a:ea typeface="微软雅黑" panose="020B0503020204020204" pitchFamily="34" charset="-122"/>
              </a:rPr>
              <a:t>)</a:t>
            </a:r>
            <a:r>
              <a:rPr lang="zh-CN" altLang="en-US" sz="2200" dirty="0">
                <a:solidFill>
                  <a:srgbClr val="000000"/>
                </a:solidFill>
                <a:latin typeface="Consolas" panose="020B0609020204030204" pitchFamily="49" charset="0"/>
                <a:ea typeface="微软雅黑" panose="020B0503020204020204" pitchFamily="34" charset="-122"/>
              </a:rPr>
              <a:t>为真</a:t>
            </a:r>
            <a:endParaRPr lang="zh-CN" altLang="en-US" sz="2200" dirty="0">
              <a:solidFill>
                <a:srgbClr val="000000"/>
              </a:solidFill>
              <a:latin typeface="Consolas" panose="020B0609020204030204" pitchFamily="49" charset="0"/>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charRg st="0" end="8"/>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charRg st="8" end="4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charRg st="43" end="7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charRg st="70" end="11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2465" name="矩形 3"/>
          <p:cNvSpPr/>
          <p:nvPr/>
        </p:nvSpPr>
        <p:spPr>
          <a:xfrm>
            <a:off x="381000" y="1143000"/>
            <a:ext cx="8305800" cy="3130550"/>
          </a:xfrm>
          <a:prstGeom prst="rect">
            <a:avLst/>
          </a:prstGeom>
          <a:noFill/>
          <a:ln w="9525">
            <a:noFill/>
          </a:ln>
        </p:spPr>
        <p:txBody>
          <a:bodyPr anchor="t" anchorCtr="0">
            <a:spAutoFit/>
          </a:bodyPr>
          <a:p>
            <a:pPr eaLnBrk="0" hangingPunct="0">
              <a:lnSpc>
                <a:spcPct val="150000"/>
              </a:lnSpc>
            </a:pPr>
            <a:r>
              <a:rPr lang="zh-CN" altLang="en-US" sz="2200" dirty="0">
                <a:solidFill>
                  <a:srgbClr val="C10000"/>
                </a:solidFill>
                <a:latin typeface="Consolas" panose="020B0609020204030204" pitchFamily="49" charset="0"/>
                <a:ea typeface="微软雅黑" panose="020B0503020204020204" pitchFamily="34" charset="-122"/>
              </a:rPr>
              <a:t>第二数学归纳法</a:t>
            </a:r>
            <a:endParaRPr lang="zh-CN" altLang="en-US" sz="2200" dirty="0">
              <a:solidFill>
                <a:srgbClr val="C10000"/>
              </a:solidFill>
              <a:latin typeface="Consolas" panose="020B0609020204030204" pitchFamily="49" charset="0"/>
              <a:ea typeface="微软雅黑" panose="020B0503020204020204" pitchFamily="34" charset="-122"/>
            </a:endParaRPr>
          </a:p>
          <a:p>
            <a:pPr eaLnBrk="0" hangingPunct="0">
              <a:lnSpc>
                <a:spcPct val="150000"/>
              </a:lnSpc>
            </a:pPr>
            <a:r>
              <a:rPr lang="en-US" altLang="zh-CN" sz="2200" b="1" dirty="0">
                <a:solidFill>
                  <a:srgbClr val="000000"/>
                </a:solidFill>
                <a:latin typeface="Consolas" panose="020B0609020204030204" pitchFamily="49" charset="0"/>
                <a:ea typeface="微软雅黑" panose="020B0503020204020204" pitchFamily="34" charset="-122"/>
              </a:rPr>
              <a:t>1. </a:t>
            </a:r>
            <a:r>
              <a:rPr lang="zh-CN" altLang="en-US" sz="2200" dirty="0">
                <a:solidFill>
                  <a:srgbClr val="000000"/>
                </a:solidFill>
                <a:latin typeface="Consolas" panose="020B0609020204030204" pitchFamily="49" charset="0"/>
                <a:ea typeface="微软雅黑" panose="020B0503020204020204" pitchFamily="34" charset="-122"/>
              </a:rPr>
              <a:t>叙述一个描述算法正确性的命题</a:t>
            </a:r>
            <a:r>
              <a:rPr lang="en-US" altLang="zh-CN" sz="2200" b="1" i="1" dirty="0">
                <a:solidFill>
                  <a:srgbClr val="000000"/>
                </a:solidFill>
                <a:latin typeface="Consolas" panose="020B0609020204030204" pitchFamily="49" charset="0"/>
                <a:ea typeface="微软雅黑" panose="020B0503020204020204" pitchFamily="34" charset="-122"/>
              </a:rPr>
              <a:t>P</a:t>
            </a:r>
            <a:r>
              <a:rPr lang="en-US" altLang="zh-CN" sz="2200" b="1" dirty="0">
                <a:solidFill>
                  <a:srgbClr val="000000"/>
                </a:solidFill>
                <a:latin typeface="Consolas" panose="020B0609020204030204" pitchFamily="49" charset="0"/>
                <a:ea typeface="微软雅黑" panose="020B0503020204020204" pitchFamily="34" charset="-122"/>
              </a:rPr>
              <a:t>(</a:t>
            </a:r>
            <a:r>
              <a:rPr lang="en-US" altLang="zh-CN" sz="2200" b="1" i="1" dirty="0">
                <a:solidFill>
                  <a:srgbClr val="000000"/>
                </a:solidFill>
                <a:latin typeface="Consolas" panose="020B0609020204030204" pitchFamily="49" charset="0"/>
                <a:ea typeface="微软雅黑" panose="020B0503020204020204" pitchFamily="34" charset="-122"/>
              </a:rPr>
              <a:t>n</a:t>
            </a:r>
            <a:r>
              <a:rPr lang="en-US" altLang="zh-CN" sz="2200" b="1" dirty="0">
                <a:solidFill>
                  <a:srgbClr val="000000"/>
                </a:solidFill>
                <a:latin typeface="Consolas" panose="020B0609020204030204" pitchFamily="49" charset="0"/>
                <a:ea typeface="微软雅黑" panose="020B0503020204020204" pitchFamily="34" charset="-122"/>
              </a:rPr>
              <a:t>)</a:t>
            </a:r>
            <a:r>
              <a:rPr lang="zh-CN" altLang="en-US" sz="2200" dirty="0">
                <a:solidFill>
                  <a:srgbClr val="000000"/>
                </a:solidFill>
                <a:latin typeface="Consolas" panose="020B0609020204030204" pitchFamily="49" charset="0"/>
                <a:ea typeface="微软雅黑" panose="020B0503020204020204" pitchFamily="34" charset="-122"/>
              </a:rPr>
              <a:t>，</a:t>
            </a:r>
            <a:r>
              <a:rPr lang="en-US" altLang="zh-CN" sz="2200" b="1" i="1" dirty="0">
                <a:solidFill>
                  <a:srgbClr val="000000"/>
                </a:solidFill>
                <a:latin typeface="Consolas" panose="020B0609020204030204" pitchFamily="49" charset="0"/>
                <a:ea typeface="微软雅黑" panose="020B0503020204020204" pitchFamily="34" charset="-122"/>
              </a:rPr>
              <a:t>n</a:t>
            </a:r>
            <a:r>
              <a:rPr lang="zh-CN" altLang="en-US" sz="2200" dirty="0">
                <a:solidFill>
                  <a:srgbClr val="000000"/>
                </a:solidFill>
                <a:latin typeface="Consolas" panose="020B0609020204030204" pitchFamily="49" charset="0"/>
                <a:ea typeface="微软雅黑" panose="020B0503020204020204" pitchFamily="34" charset="-122"/>
              </a:rPr>
              <a:t>为算法步数或者问题规模</a:t>
            </a:r>
            <a:endParaRPr lang="zh-CN" altLang="en-US" sz="2200" dirty="0">
              <a:solidFill>
                <a:srgbClr val="000000"/>
              </a:solidFill>
              <a:latin typeface="Consolas" panose="020B0609020204030204" pitchFamily="49" charset="0"/>
              <a:ea typeface="微软雅黑" panose="020B0503020204020204" pitchFamily="34" charset="-122"/>
            </a:endParaRPr>
          </a:p>
          <a:p>
            <a:pPr eaLnBrk="0" hangingPunct="0">
              <a:lnSpc>
                <a:spcPct val="150000"/>
              </a:lnSpc>
            </a:pPr>
            <a:r>
              <a:rPr lang="en-US" altLang="zh-CN" sz="2200" b="1" dirty="0">
                <a:solidFill>
                  <a:srgbClr val="000000"/>
                </a:solidFill>
                <a:latin typeface="Consolas" panose="020B0609020204030204" pitchFamily="49" charset="0"/>
                <a:ea typeface="微软雅黑" panose="020B0503020204020204" pitchFamily="34" charset="-122"/>
              </a:rPr>
              <a:t>2. </a:t>
            </a:r>
            <a:r>
              <a:rPr lang="zh-CN" altLang="en-US" sz="2200" dirty="0">
                <a:solidFill>
                  <a:srgbClr val="000000"/>
                </a:solidFill>
                <a:latin typeface="Consolas" panose="020B0609020204030204" pitchFamily="49" charset="0"/>
                <a:ea typeface="微软雅黑" panose="020B0503020204020204" pitchFamily="34" charset="-122"/>
              </a:rPr>
              <a:t>归纳基础：证明</a:t>
            </a:r>
            <a:r>
              <a:rPr lang="en-US" altLang="zh-CN" sz="2200" b="1" i="1" dirty="0">
                <a:solidFill>
                  <a:srgbClr val="000000"/>
                </a:solidFill>
                <a:latin typeface="Consolas" panose="020B0609020204030204" pitchFamily="49" charset="0"/>
                <a:ea typeface="微软雅黑" panose="020B0503020204020204" pitchFamily="34" charset="-122"/>
              </a:rPr>
              <a:t>P</a:t>
            </a:r>
            <a:r>
              <a:rPr lang="en-US" altLang="zh-CN" sz="2200" b="1" dirty="0">
                <a:solidFill>
                  <a:srgbClr val="000000"/>
                </a:solidFill>
                <a:latin typeface="Consolas" panose="020B0609020204030204" pitchFamily="49" charset="0"/>
                <a:ea typeface="微软雅黑" panose="020B0503020204020204" pitchFamily="34" charset="-122"/>
              </a:rPr>
              <a:t>(1) </a:t>
            </a:r>
            <a:r>
              <a:rPr lang="zh-CN" altLang="en-US" sz="2200" b="1" dirty="0">
                <a:solidFill>
                  <a:srgbClr val="000000"/>
                </a:solidFill>
                <a:latin typeface="Consolas" panose="020B0609020204030204" pitchFamily="49" charset="0"/>
                <a:ea typeface="微软雅黑" panose="020B0503020204020204" pitchFamily="34" charset="-122"/>
              </a:rPr>
              <a:t>（</a:t>
            </a:r>
            <a:r>
              <a:rPr lang="zh-CN" altLang="en-US" sz="2200" dirty="0">
                <a:solidFill>
                  <a:srgbClr val="000000"/>
                </a:solidFill>
                <a:latin typeface="Consolas" panose="020B0609020204030204" pitchFamily="49" charset="0"/>
                <a:ea typeface="微软雅黑" panose="020B0503020204020204" pitchFamily="34" charset="-122"/>
              </a:rPr>
              <a:t>或 </a:t>
            </a:r>
            <a:r>
              <a:rPr lang="en-US" altLang="zh-CN" sz="2200" b="1" i="1" dirty="0">
                <a:solidFill>
                  <a:srgbClr val="000000"/>
                </a:solidFill>
                <a:latin typeface="Consolas" panose="020B0609020204030204" pitchFamily="49" charset="0"/>
                <a:ea typeface="微软雅黑" panose="020B0503020204020204" pitchFamily="34" charset="-122"/>
              </a:rPr>
              <a:t>P</a:t>
            </a:r>
            <a:r>
              <a:rPr lang="en-US" altLang="zh-CN" sz="2200" b="1" dirty="0">
                <a:solidFill>
                  <a:srgbClr val="000000"/>
                </a:solidFill>
                <a:latin typeface="Consolas" panose="020B0609020204030204" pitchFamily="49" charset="0"/>
                <a:ea typeface="微软雅黑" panose="020B0503020204020204" pitchFamily="34" charset="-122"/>
              </a:rPr>
              <a:t>(0)</a:t>
            </a:r>
            <a:r>
              <a:rPr lang="zh-CN" altLang="en-US" sz="2200" dirty="0">
                <a:solidFill>
                  <a:srgbClr val="000000"/>
                </a:solidFill>
                <a:latin typeface="Consolas" panose="020B0609020204030204" pitchFamily="49" charset="0"/>
                <a:ea typeface="微软雅黑" panose="020B0503020204020204" pitchFamily="34" charset="-122"/>
              </a:rPr>
              <a:t>为真）</a:t>
            </a:r>
            <a:r>
              <a:rPr lang="en-US" altLang="zh-CN" sz="2200" b="1" dirty="0">
                <a:solidFill>
                  <a:srgbClr val="000000"/>
                </a:solidFill>
                <a:latin typeface="Consolas" panose="020B0609020204030204" pitchFamily="49" charset="0"/>
                <a:ea typeface="微软雅黑" panose="020B0503020204020204" pitchFamily="34" charset="-122"/>
              </a:rPr>
              <a:t>,</a:t>
            </a:r>
            <a:endParaRPr lang="zh-CN" altLang="en-US" sz="2200" dirty="0">
              <a:solidFill>
                <a:srgbClr val="000000"/>
              </a:solidFill>
              <a:latin typeface="Consolas" panose="020B0609020204030204" pitchFamily="49" charset="0"/>
              <a:ea typeface="微软雅黑" panose="020B0503020204020204" pitchFamily="34" charset="-122"/>
            </a:endParaRPr>
          </a:p>
          <a:p>
            <a:pPr eaLnBrk="0" hangingPunct="0">
              <a:lnSpc>
                <a:spcPct val="150000"/>
              </a:lnSpc>
            </a:pPr>
            <a:r>
              <a:rPr lang="en-US" altLang="zh-CN" sz="2200" b="1" dirty="0">
                <a:solidFill>
                  <a:srgbClr val="000000"/>
                </a:solidFill>
                <a:latin typeface="Consolas" panose="020B0609020204030204" pitchFamily="49" charset="0"/>
                <a:ea typeface="微软雅黑" panose="020B0503020204020204" pitchFamily="34" charset="-122"/>
              </a:rPr>
              <a:t>3. </a:t>
            </a:r>
            <a:r>
              <a:rPr lang="zh-CN" altLang="en-US" sz="2200" dirty="0">
                <a:solidFill>
                  <a:srgbClr val="000000"/>
                </a:solidFill>
                <a:latin typeface="Consolas" panose="020B0609020204030204" pitchFamily="49" charset="0"/>
                <a:ea typeface="微软雅黑" panose="020B0503020204020204" pitchFamily="34" charset="-122"/>
              </a:rPr>
              <a:t>归纳步骤：</a:t>
            </a:r>
            <a:r>
              <a:rPr lang="en-US" altLang="zh-CN" sz="2200" b="1" i="1" dirty="0">
                <a:solidFill>
                  <a:srgbClr val="000000"/>
                </a:solidFill>
                <a:latin typeface="Consolas" panose="020B0609020204030204" pitchFamily="49" charset="0"/>
                <a:ea typeface="微软雅黑" panose="020B0503020204020204" pitchFamily="34" charset="-122"/>
              </a:rPr>
              <a:t>∀k</a:t>
            </a:r>
            <a:r>
              <a:rPr lang="en-US" altLang="zh-CN" sz="2200" b="1" dirty="0">
                <a:solidFill>
                  <a:srgbClr val="000000"/>
                </a:solidFill>
                <a:latin typeface="Consolas" panose="020B0609020204030204" pitchFamily="49" charset="0"/>
                <a:ea typeface="微软雅黑" panose="020B0503020204020204" pitchFamily="34" charset="-122"/>
              </a:rPr>
              <a:t>(</a:t>
            </a:r>
            <a:r>
              <a:rPr lang="en-US" altLang="zh-CN" sz="2200" b="1" i="1" dirty="0">
                <a:solidFill>
                  <a:srgbClr val="000000"/>
                </a:solidFill>
                <a:latin typeface="Consolas" panose="020B0609020204030204" pitchFamily="49" charset="0"/>
                <a:ea typeface="微软雅黑" panose="020B0503020204020204" pitchFamily="34" charset="-122"/>
              </a:rPr>
              <a:t>k&lt;n</a:t>
            </a:r>
            <a:r>
              <a:rPr lang="zh-CN" altLang="en-US" sz="2400" dirty="0">
                <a:latin typeface="Arial" panose="020B0604020202020204" pitchFamily="34" charset="0"/>
                <a:ea typeface="宋体" panose="02010600030101010101" pitchFamily="2" charset="-122"/>
              </a:rPr>
              <a:t> ∧ </a:t>
            </a:r>
            <a:r>
              <a:rPr lang="en-US" altLang="zh-CN" sz="2200" b="1" i="1" dirty="0">
                <a:solidFill>
                  <a:srgbClr val="000000"/>
                </a:solidFill>
                <a:latin typeface="Consolas" panose="020B0609020204030204" pitchFamily="49" charset="0"/>
                <a:ea typeface="微软雅黑" panose="020B0503020204020204" pitchFamily="34" charset="-122"/>
              </a:rPr>
              <a:t>P</a:t>
            </a:r>
            <a:r>
              <a:rPr lang="en-US" altLang="zh-CN" sz="2200" b="1" dirty="0">
                <a:solidFill>
                  <a:srgbClr val="000000"/>
                </a:solidFill>
                <a:latin typeface="Consolas" panose="020B0609020204030204" pitchFamily="49" charset="0"/>
                <a:ea typeface="微软雅黑" panose="020B0503020204020204" pitchFamily="34" charset="-122"/>
              </a:rPr>
              <a:t>(</a:t>
            </a:r>
            <a:r>
              <a:rPr lang="en-US" altLang="zh-CN" sz="2200" b="1" i="1" dirty="0">
                <a:solidFill>
                  <a:srgbClr val="000000"/>
                </a:solidFill>
                <a:latin typeface="Consolas" panose="020B0609020204030204" pitchFamily="49" charset="0"/>
                <a:ea typeface="微软雅黑" panose="020B0503020204020204" pitchFamily="34" charset="-122"/>
              </a:rPr>
              <a:t>k</a:t>
            </a:r>
            <a:r>
              <a:rPr lang="en-US" altLang="zh-CN" sz="2200" b="1" dirty="0">
                <a:solidFill>
                  <a:srgbClr val="000000"/>
                </a:solidFill>
                <a:latin typeface="Consolas" panose="020B0609020204030204" pitchFamily="49" charset="0"/>
                <a:ea typeface="微软雅黑" panose="020B0503020204020204" pitchFamily="34" charset="-122"/>
              </a:rPr>
              <a:t>)</a:t>
            </a:r>
            <a:r>
              <a:rPr lang="en-US" altLang="zh-CN" sz="2200" b="1" i="1" dirty="0">
                <a:solidFill>
                  <a:srgbClr val="000000"/>
                </a:solidFill>
                <a:latin typeface="Consolas" panose="020B0609020204030204" pitchFamily="49" charset="0"/>
                <a:ea typeface="微软雅黑" panose="020B0503020204020204" pitchFamily="34" charset="-122"/>
              </a:rPr>
              <a:t> ⇒ P</a:t>
            </a:r>
            <a:r>
              <a:rPr lang="en-US" altLang="zh-CN" sz="2200" b="1" dirty="0">
                <a:solidFill>
                  <a:srgbClr val="000000"/>
                </a:solidFill>
                <a:latin typeface="Consolas" panose="020B0609020204030204" pitchFamily="49" charset="0"/>
                <a:ea typeface="微软雅黑" panose="020B0503020204020204" pitchFamily="34" charset="-122"/>
              </a:rPr>
              <a:t>(</a:t>
            </a:r>
            <a:r>
              <a:rPr lang="en-US" altLang="zh-CN" sz="2200" b="1" i="1" dirty="0">
                <a:solidFill>
                  <a:srgbClr val="000000"/>
                </a:solidFill>
                <a:latin typeface="Consolas" panose="020B0609020204030204" pitchFamily="49" charset="0"/>
                <a:ea typeface="微软雅黑" panose="020B0503020204020204" pitchFamily="34" charset="-122"/>
              </a:rPr>
              <a:t>n</a:t>
            </a:r>
            <a:r>
              <a:rPr lang="en-US" altLang="zh-CN" sz="2200" b="1" dirty="0">
                <a:solidFill>
                  <a:srgbClr val="000000"/>
                </a:solidFill>
                <a:latin typeface="Consolas" panose="020B0609020204030204" pitchFamily="49" charset="0"/>
                <a:ea typeface="微软雅黑" panose="020B0503020204020204" pitchFamily="34" charset="-122"/>
              </a:rPr>
              <a:t>)</a:t>
            </a:r>
            <a:r>
              <a:rPr lang="zh-CN" altLang="en-US" sz="2200" b="1" dirty="0">
                <a:solidFill>
                  <a:srgbClr val="000000"/>
                </a:solidFill>
                <a:latin typeface="Consolas" panose="020B0609020204030204" pitchFamily="49" charset="0"/>
                <a:ea typeface="微软雅黑" panose="020B0503020204020204" pitchFamily="34" charset="-122"/>
              </a:rPr>
              <a:t>，</a:t>
            </a:r>
            <a:r>
              <a:rPr lang="zh-CN" altLang="en-US" sz="2200" b="1" dirty="0">
                <a:solidFill>
                  <a:srgbClr val="C00000"/>
                </a:solidFill>
                <a:latin typeface="Consolas" panose="020B0609020204030204" pitchFamily="49" charset="0"/>
                <a:ea typeface="微软雅黑" panose="020B0503020204020204" pitchFamily="34" charset="-122"/>
              </a:rPr>
              <a:t>若对所有小于</a:t>
            </a:r>
            <a:r>
              <a:rPr lang="en-US" altLang="zh-CN" sz="2200" b="1" i="1" dirty="0">
                <a:solidFill>
                  <a:srgbClr val="C00000"/>
                </a:solidFill>
                <a:latin typeface="Consolas" panose="020B0609020204030204" pitchFamily="49" charset="0"/>
                <a:ea typeface="微软雅黑" panose="020B0503020204020204" pitchFamily="34" charset="-122"/>
              </a:rPr>
              <a:t>n</a:t>
            </a:r>
            <a:r>
              <a:rPr lang="zh-CN" altLang="en-US" sz="2200" b="1" dirty="0">
                <a:solidFill>
                  <a:srgbClr val="C00000"/>
                </a:solidFill>
                <a:latin typeface="Consolas" panose="020B0609020204030204" pitchFamily="49" charset="0"/>
                <a:ea typeface="微软雅黑" panose="020B0503020204020204" pitchFamily="34" charset="-122"/>
              </a:rPr>
              <a:t>的</a:t>
            </a:r>
            <a:r>
              <a:rPr lang="en-US" altLang="zh-CN" sz="2200" b="1" i="1" dirty="0">
                <a:solidFill>
                  <a:srgbClr val="C00000"/>
                </a:solidFill>
                <a:latin typeface="Consolas" panose="020B0609020204030204" pitchFamily="49" charset="0"/>
                <a:ea typeface="微软雅黑" panose="020B0503020204020204" pitchFamily="34" charset="-122"/>
              </a:rPr>
              <a:t>k</a:t>
            </a:r>
            <a:r>
              <a:rPr lang="zh-CN" altLang="en-US" sz="2200" b="1" dirty="0">
                <a:solidFill>
                  <a:srgbClr val="C00000"/>
                </a:solidFill>
                <a:latin typeface="Consolas" panose="020B0609020204030204" pitchFamily="49" charset="0"/>
                <a:ea typeface="微软雅黑" panose="020B0503020204020204" pitchFamily="34" charset="-122"/>
              </a:rPr>
              <a:t>有</a:t>
            </a:r>
            <a:r>
              <a:rPr lang="en-US" altLang="zh-CN" sz="2200" b="1" i="1" dirty="0">
                <a:solidFill>
                  <a:srgbClr val="C00000"/>
                </a:solidFill>
                <a:latin typeface="Consolas" panose="020B0609020204030204" pitchFamily="49" charset="0"/>
                <a:ea typeface="微软雅黑" panose="020B0503020204020204" pitchFamily="34" charset="-122"/>
              </a:rPr>
              <a:t>P</a:t>
            </a:r>
            <a:r>
              <a:rPr lang="en-US" altLang="zh-CN" sz="2200" b="1" dirty="0">
                <a:solidFill>
                  <a:srgbClr val="C00000"/>
                </a:solidFill>
                <a:latin typeface="Consolas" panose="020B0609020204030204" pitchFamily="49" charset="0"/>
                <a:ea typeface="微软雅黑" panose="020B0503020204020204" pitchFamily="34" charset="-122"/>
              </a:rPr>
              <a:t>(</a:t>
            </a:r>
            <a:r>
              <a:rPr lang="en-US" altLang="zh-CN" sz="2200" b="1" i="1" dirty="0">
                <a:solidFill>
                  <a:srgbClr val="C00000"/>
                </a:solidFill>
                <a:latin typeface="Consolas" panose="020B0609020204030204" pitchFamily="49" charset="0"/>
                <a:ea typeface="微软雅黑" panose="020B0503020204020204" pitchFamily="34" charset="-122"/>
              </a:rPr>
              <a:t>k</a:t>
            </a:r>
            <a:r>
              <a:rPr lang="en-US" altLang="zh-CN" sz="2200" b="1" dirty="0">
                <a:solidFill>
                  <a:srgbClr val="C00000"/>
                </a:solidFill>
                <a:latin typeface="Consolas" panose="020B0609020204030204" pitchFamily="49" charset="0"/>
                <a:ea typeface="微软雅黑" panose="020B0503020204020204" pitchFamily="34" charset="-122"/>
              </a:rPr>
              <a:t>)</a:t>
            </a:r>
            <a:r>
              <a:rPr lang="zh-CN" altLang="en-US" sz="2200" b="1" dirty="0">
                <a:solidFill>
                  <a:srgbClr val="C00000"/>
                </a:solidFill>
                <a:latin typeface="Consolas" panose="020B0609020204030204" pitchFamily="49" charset="0"/>
                <a:ea typeface="微软雅黑" panose="020B0503020204020204" pitchFamily="34" charset="-122"/>
              </a:rPr>
              <a:t>为真，证明</a:t>
            </a:r>
            <a:r>
              <a:rPr lang="en-US" altLang="zh-CN" sz="2200" b="1" i="1" dirty="0">
                <a:solidFill>
                  <a:srgbClr val="C00000"/>
                </a:solidFill>
                <a:latin typeface="Consolas" panose="020B0609020204030204" pitchFamily="49" charset="0"/>
                <a:ea typeface="微软雅黑" panose="020B0503020204020204" pitchFamily="34" charset="-122"/>
              </a:rPr>
              <a:t>P</a:t>
            </a:r>
            <a:r>
              <a:rPr lang="en-US" altLang="zh-CN" sz="2200" b="1" dirty="0">
                <a:solidFill>
                  <a:srgbClr val="C00000"/>
                </a:solidFill>
                <a:latin typeface="Consolas" panose="020B0609020204030204" pitchFamily="49" charset="0"/>
                <a:ea typeface="微软雅黑" panose="020B0503020204020204" pitchFamily="34" charset="-122"/>
              </a:rPr>
              <a:t>(</a:t>
            </a:r>
            <a:r>
              <a:rPr lang="en-US" altLang="zh-CN" sz="2200" b="1" i="1" dirty="0">
                <a:solidFill>
                  <a:srgbClr val="C00000"/>
                </a:solidFill>
                <a:latin typeface="Consolas" panose="020B0609020204030204" pitchFamily="49" charset="0"/>
                <a:ea typeface="微软雅黑" panose="020B0503020204020204" pitchFamily="34" charset="-122"/>
              </a:rPr>
              <a:t>n</a:t>
            </a:r>
            <a:r>
              <a:rPr lang="en-US" altLang="zh-CN" sz="2200" b="1" dirty="0">
                <a:solidFill>
                  <a:srgbClr val="C00000"/>
                </a:solidFill>
                <a:latin typeface="Consolas" panose="020B0609020204030204" pitchFamily="49" charset="0"/>
                <a:ea typeface="微软雅黑" panose="020B0503020204020204" pitchFamily="34" charset="-122"/>
              </a:rPr>
              <a:t>)</a:t>
            </a:r>
            <a:r>
              <a:rPr lang="zh-CN" altLang="en-US" sz="2200" b="1" dirty="0">
                <a:solidFill>
                  <a:srgbClr val="C00000"/>
                </a:solidFill>
                <a:latin typeface="Consolas" panose="020B0609020204030204" pitchFamily="49" charset="0"/>
                <a:ea typeface="微软雅黑" panose="020B0503020204020204" pitchFamily="34" charset="-122"/>
              </a:rPr>
              <a:t>为真。</a:t>
            </a:r>
            <a:endParaRPr lang="zh-CN" altLang="en-US" sz="2200" b="1" dirty="0">
              <a:solidFill>
                <a:srgbClr val="C00000"/>
              </a:solidFill>
              <a:latin typeface="Consolas" panose="020B0609020204030204" pitchFamily="49" charset="0"/>
              <a:ea typeface="微软雅黑" panose="020B0503020204020204" pitchFamily="34" charset="-122"/>
            </a:endParaRPr>
          </a:p>
        </p:txBody>
      </p:sp>
      <p:pic>
        <p:nvPicPr>
          <p:cNvPr id="2" name="图片 1"/>
          <p:cNvPicPr>
            <a:picLocks noChangeAspect="1"/>
          </p:cNvPicPr>
          <p:nvPr/>
        </p:nvPicPr>
        <p:blipFill>
          <a:blip r:embed="rId1"/>
          <a:stretch>
            <a:fillRect/>
          </a:stretch>
        </p:blipFill>
        <p:spPr>
          <a:xfrm>
            <a:off x="2362200" y="4495800"/>
            <a:ext cx="4343400" cy="1735497"/>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矩形 3"/>
          <p:cNvSpPr/>
          <p:nvPr/>
        </p:nvSpPr>
        <p:spPr>
          <a:xfrm>
            <a:off x="381000" y="1219200"/>
            <a:ext cx="8305800" cy="5168900"/>
          </a:xfrm>
          <a:prstGeom prst="rect">
            <a:avLst/>
          </a:prstGeom>
          <a:noFill/>
          <a:ln w="9525">
            <a:noFill/>
          </a:ln>
        </p:spPr>
        <p:txBody>
          <a:bodyPr anchor="t" anchorCtr="0">
            <a:spAutoFit/>
          </a:bodyPr>
          <a:p>
            <a:pPr eaLnBrk="0" hangingPunct="0">
              <a:lnSpc>
                <a:spcPct val="150000"/>
              </a:lnSpc>
              <a:buClrTx/>
              <a:buFontTx/>
            </a:pPr>
            <a:r>
              <a:rPr lang="zh-CN" altLang="en-US" sz="2000" b="1" dirty="0">
                <a:solidFill>
                  <a:srgbClr val="A60021"/>
                </a:solidFill>
                <a:latin typeface="Consolas" panose="020B0609020204030204" pitchFamily="49" charset="0"/>
                <a:ea typeface="微软雅黑" panose="020B0503020204020204" pitchFamily="34" charset="-122"/>
              </a:rPr>
              <a:t>命题：</a:t>
            </a:r>
            <a:r>
              <a:rPr lang="zh-CN" altLang="en-US" sz="2000" dirty="0">
                <a:solidFill>
                  <a:srgbClr val="000000"/>
                </a:solidFill>
                <a:latin typeface="Consolas" panose="020B0609020204030204" pitchFamily="49" charset="0"/>
                <a:ea typeface="微软雅黑" panose="020B0503020204020204" pitchFamily="34" charset="-122"/>
              </a:rPr>
              <a:t>对装载问题任何</a:t>
            </a:r>
            <a:r>
              <a:rPr lang="zh-CN" altLang="en-US" sz="2000" b="1" u="sng" dirty="0">
                <a:solidFill>
                  <a:srgbClr val="C00000"/>
                </a:solidFill>
                <a:latin typeface="Consolas" panose="020B0609020204030204" pitchFamily="49" charset="0"/>
                <a:ea typeface="微软雅黑" panose="020B0503020204020204" pitchFamily="34" charset="-122"/>
              </a:rPr>
              <a:t>规模为</a:t>
            </a:r>
            <a:r>
              <a:rPr lang="en-US" altLang="zh-CN" sz="2000" b="1" i="1" u="sng" dirty="0">
                <a:solidFill>
                  <a:srgbClr val="C00000"/>
                </a:solidFill>
                <a:latin typeface="Consolas" panose="020B0609020204030204" pitchFamily="49" charset="0"/>
                <a:ea typeface="微软雅黑" panose="020B0503020204020204" pitchFamily="34" charset="-122"/>
              </a:rPr>
              <a:t>n</a:t>
            </a:r>
            <a:r>
              <a:rPr lang="zh-CN" altLang="en-US" sz="2000" b="1" u="sng" dirty="0">
                <a:solidFill>
                  <a:srgbClr val="C00000"/>
                </a:solidFill>
                <a:latin typeface="Consolas" panose="020B0609020204030204" pitchFamily="49" charset="0"/>
                <a:ea typeface="微软雅黑" panose="020B0503020204020204" pitchFamily="34" charset="-122"/>
              </a:rPr>
              <a:t>的输入</a:t>
            </a:r>
            <a:r>
              <a:rPr lang="zh-CN" altLang="en-US" sz="2000" dirty="0">
                <a:solidFill>
                  <a:srgbClr val="000000"/>
                </a:solidFill>
                <a:latin typeface="Consolas" panose="020B0609020204030204" pitchFamily="49" charset="0"/>
                <a:ea typeface="微软雅黑" panose="020B0503020204020204" pitchFamily="34" charset="-122"/>
              </a:rPr>
              <a:t>，算法得到最优解</a:t>
            </a:r>
            <a:r>
              <a:rPr lang="zh-CN" altLang="en-US" sz="2000" b="1" dirty="0">
                <a:solidFill>
                  <a:srgbClr val="000000"/>
                </a:solidFill>
                <a:latin typeface="Consolas" panose="020B0609020204030204" pitchFamily="49" charset="0"/>
                <a:ea typeface="微软雅黑" panose="020B0503020204020204" pitchFamily="34" charset="-122"/>
              </a:rPr>
              <a:t>。</a:t>
            </a:r>
            <a:endParaRPr lang="en-US" altLang="zh-CN" sz="2000" b="1" dirty="0">
              <a:solidFill>
                <a:srgbClr val="000000"/>
              </a:solidFill>
              <a:latin typeface="Consolas" panose="020B0609020204030204" pitchFamily="49" charset="0"/>
              <a:ea typeface="微软雅黑" panose="020B0503020204020204" pitchFamily="34" charset="-122"/>
            </a:endParaRPr>
          </a:p>
          <a:p>
            <a:pPr eaLnBrk="0" hangingPunct="0">
              <a:lnSpc>
                <a:spcPct val="150000"/>
              </a:lnSpc>
              <a:buClrTx/>
              <a:buFontTx/>
            </a:pPr>
            <a:r>
              <a:rPr lang="zh-CN" altLang="en-US" sz="2000" b="1" u="sng" dirty="0">
                <a:solidFill>
                  <a:srgbClr val="000000"/>
                </a:solidFill>
                <a:latin typeface="Consolas" panose="020B0609020204030204" pitchFamily="49" charset="0"/>
                <a:ea typeface="微软雅黑" panose="020B0503020204020204" pitchFamily="34" charset="-122"/>
              </a:rPr>
              <a:t>对问题规模归纳，设集装箱从轻到重记为</a:t>
            </a:r>
            <a:r>
              <a:rPr lang="en-US" altLang="zh-CN" sz="2000" b="1" u="sng" dirty="0">
                <a:solidFill>
                  <a:srgbClr val="000000"/>
                </a:solidFill>
                <a:latin typeface="Consolas" panose="020B0609020204030204" pitchFamily="49" charset="0"/>
                <a:ea typeface="微软雅黑" panose="020B0503020204020204" pitchFamily="34" charset="-122"/>
              </a:rPr>
              <a:t>1,2,…,</a:t>
            </a:r>
            <a:r>
              <a:rPr lang="en-US" altLang="zh-CN" sz="2000" b="1" i="1" u="sng" dirty="0">
                <a:solidFill>
                  <a:srgbClr val="000000"/>
                </a:solidFill>
                <a:latin typeface="Consolas" panose="020B0609020204030204" pitchFamily="49" charset="0"/>
                <a:ea typeface="微软雅黑" panose="020B0503020204020204" pitchFamily="34" charset="-122"/>
              </a:rPr>
              <a:t>n</a:t>
            </a:r>
            <a:r>
              <a:rPr lang="zh-CN" altLang="en-US" sz="2000" b="1" i="1" u="sng" dirty="0">
                <a:solidFill>
                  <a:srgbClr val="000000"/>
                </a:solidFill>
                <a:latin typeface="Consolas" panose="020B0609020204030204" pitchFamily="49" charset="0"/>
                <a:ea typeface="微软雅黑" panose="020B0503020204020204" pitchFamily="34" charset="-122"/>
              </a:rPr>
              <a:t>。</a:t>
            </a:r>
            <a:endParaRPr lang="en-US" altLang="zh-CN" sz="2000" b="1" i="1" u="sng" dirty="0">
              <a:solidFill>
                <a:srgbClr val="000000"/>
              </a:solidFill>
              <a:latin typeface="Consolas" panose="020B0609020204030204" pitchFamily="49" charset="0"/>
              <a:ea typeface="微软雅黑" panose="020B0503020204020204" pitchFamily="34" charset="-122"/>
            </a:endParaRPr>
          </a:p>
          <a:p>
            <a:pPr eaLnBrk="0" hangingPunct="0">
              <a:lnSpc>
                <a:spcPct val="150000"/>
              </a:lnSpc>
              <a:buClrTx/>
              <a:buFontTx/>
            </a:pPr>
            <a:r>
              <a:rPr lang="zh-CN" altLang="en-US" sz="2000" b="1" dirty="0">
                <a:solidFill>
                  <a:srgbClr val="C00000"/>
                </a:solidFill>
                <a:latin typeface="Consolas" panose="020B0609020204030204" pitchFamily="49" charset="0"/>
                <a:ea typeface="微软雅黑" panose="020B0503020204020204" pitchFamily="34" charset="-122"/>
              </a:rPr>
              <a:t>证明</a:t>
            </a:r>
            <a:endParaRPr lang="en-US" altLang="zh-CN" sz="2000" b="1" dirty="0">
              <a:solidFill>
                <a:srgbClr val="C00000"/>
              </a:solidFill>
              <a:latin typeface="Consolas" panose="020B0609020204030204" pitchFamily="49" charset="0"/>
              <a:ea typeface="微软雅黑" panose="020B0503020204020204" pitchFamily="34" charset="-122"/>
            </a:endParaRPr>
          </a:p>
          <a:p>
            <a:pPr eaLnBrk="0" hangingPunct="0">
              <a:lnSpc>
                <a:spcPct val="150000"/>
              </a:lnSpc>
              <a:buClrTx/>
              <a:buFontTx/>
            </a:pPr>
            <a:r>
              <a:rPr lang="zh-CN" altLang="en-US" sz="2000" b="1" dirty="0">
                <a:solidFill>
                  <a:srgbClr val="C00000"/>
                </a:solidFill>
                <a:latin typeface="Consolas" panose="020B0609020204030204" pitchFamily="49" charset="0"/>
                <a:ea typeface="微软雅黑" panose="020B0503020204020204" pitchFamily="34" charset="-122"/>
              </a:rPr>
              <a:t>归纳基础：</a:t>
            </a:r>
            <a:r>
              <a:rPr lang="en-US" altLang="zh-CN" sz="2000" b="1" i="1" dirty="0">
                <a:solidFill>
                  <a:srgbClr val="000000"/>
                </a:solidFill>
                <a:latin typeface="Consolas" panose="020B0609020204030204" pitchFamily="49" charset="0"/>
                <a:ea typeface="微软雅黑" panose="020B0503020204020204" pitchFamily="34" charset="-122"/>
              </a:rPr>
              <a:t>k</a:t>
            </a:r>
            <a:r>
              <a:rPr lang="en-US" altLang="zh-CN" sz="2000" b="1" dirty="0">
                <a:solidFill>
                  <a:srgbClr val="000000"/>
                </a:solidFill>
                <a:latin typeface="Consolas" panose="020B0609020204030204" pitchFamily="49" charset="0"/>
                <a:ea typeface="微软雅黑" panose="020B0503020204020204" pitchFamily="34" charset="-122"/>
              </a:rPr>
              <a:t>=1, </a:t>
            </a:r>
            <a:r>
              <a:rPr lang="zh-CN" altLang="en-US" sz="2000" dirty="0">
                <a:solidFill>
                  <a:srgbClr val="000000"/>
                </a:solidFill>
                <a:latin typeface="Consolas" panose="020B0609020204030204" pitchFamily="49" charset="0"/>
                <a:ea typeface="微软雅黑" panose="020B0503020204020204" pitchFamily="34" charset="-122"/>
              </a:rPr>
              <a:t>只有</a:t>
            </a:r>
            <a:r>
              <a:rPr lang="en-US" altLang="zh-CN" sz="2000" b="1" dirty="0">
                <a:solidFill>
                  <a:srgbClr val="000000"/>
                </a:solidFill>
                <a:latin typeface="Consolas" panose="020B0609020204030204" pitchFamily="49" charset="0"/>
                <a:ea typeface="微软雅黑" panose="020B0503020204020204" pitchFamily="34" charset="-122"/>
              </a:rPr>
              <a:t>1</a:t>
            </a:r>
            <a:r>
              <a:rPr lang="zh-CN" altLang="en-US" sz="2000" dirty="0">
                <a:solidFill>
                  <a:srgbClr val="000000"/>
                </a:solidFill>
                <a:latin typeface="Consolas" panose="020B0609020204030204" pitchFamily="49" charset="0"/>
                <a:ea typeface="微软雅黑" panose="020B0503020204020204" pitchFamily="34" charset="-122"/>
              </a:rPr>
              <a:t>个箱子，算法显然正确</a:t>
            </a:r>
            <a:r>
              <a:rPr lang="en-US" altLang="zh-CN" sz="2000" b="1" dirty="0">
                <a:solidFill>
                  <a:srgbClr val="000000"/>
                </a:solidFill>
                <a:latin typeface="Consolas" panose="020B0609020204030204" pitchFamily="49" charset="0"/>
                <a:ea typeface="微软雅黑" panose="020B0503020204020204" pitchFamily="34" charset="-122"/>
              </a:rPr>
              <a:t>.</a:t>
            </a:r>
            <a:endParaRPr lang="en-US" altLang="zh-CN" sz="2000" b="1" dirty="0">
              <a:solidFill>
                <a:srgbClr val="000000"/>
              </a:solidFill>
              <a:latin typeface="Consolas" panose="020B0609020204030204" pitchFamily="49" charset="0"/>
              <a:ea typeface="微软雅黑" panose="020B0503020204020204" pitchFamily="34" charset="-122"/>
            </a:endParaRPr>
          </a:p>
          <a:p>
            <a:pPr eaLnBrk="0" hangingPunct="0">
              <a:lnSpc>
                <a:spcPct val="150000"/>
              </a:lnSpc>
              <a:buClrTx/>
              <a:buFontTx/>
            </a:pPr>
            <a:r>
              <a:rPr lang="zh-CN" altLang="en-US" sz="2000" dirty="0">
                <a:solidFill>
                  <a:srgbClr val="000000"/>
                </a:solidFill>
                <a:latin typeface="Consolas" panose="020B0609020204030204" pitchFamily="49" charset="0"/>
                <a:ea typeface="微软雅黑" panose="020B0503020204020204" pitchFamily="34" charset="-122"/>
              </a:rPr>
              <a:t>假设对于</a:t>
            </a:r>
            <a:r>
              <a:rPr lang="en-US" altLang="zh-CN" sz="2000" b="1" i="1" dirty="0">
                <a:solidFill>
                  <a:srgbClr val="0000FF"/>
                </a:solidFill>
                <a:latin typeface="Consolas" panose="020B0609020204030204" pitchFamily="49" charset="0"/>
                <a:ea typeface="微软雅黑" panose="020B0503020204020204" pitchFamily="34" charset="-122"/>
              </a:rPr>
              <a:t>k</a:t>
            </a:r>
            <a:r>
              <a:rPr lang="zh-CN" altLang="en-US" sz="2000" dirty="0">
                <a:solidFill>
                  <a:srgbClr val="000000"/>
                </a:solidFill>
                <a:latin typeface="Consolas" panose="020B0609020204030204" pitchFamily="49" charset="0"/>
                <a:ea typeface="微软雅黑" panose="020B0503020204020204" pitchFamily="34" charset="-122"/>
              </a:rPr>
              <a:t>个集装箱的输入，贪心法都可以得到最优解，</a:t>
            </a:r>
            <a:endParaRPr lang="en-US" altLang="zh-CN" sz="2000" dirty="0">
              <a:solidFill>
                <a:srgbClr val="000000"/>
              </a:solidFill>
              <a:latin typeface="Consolas" panose="020B0609020204030204" pitchFamily="49" charset="0"/>
              <a:ea typeface="微软雅黑" panose="020B0503020204020204" pitchFamily="34" charset="-122"/>
            </a:endParaRPr>
          </a:p>
          <a:p>
            <a:pPr eaLnBrk="0" hangingPunct="0">
              <a:lnSpc>
                <a:spcPct val="150000"/>
              </a:lnSpc>
              <a:buClrTx/>
              <a:buFontTx/>
            </a:pPr>
            <a:r>
              <a:rPr lang="zh-CN" altLang="en-US" sz="2000" b="1" dirty="0">
                <a:solidFill>
                  <a:srgbClr val="C00000"/>
                </a:solidFill>
                <a:latin typeface="Consolas" panose="020B0609020204030204" pitchFamily="49" charset="0"/>
                <a:ea typeface="微软雅黑" panose="020B0503020204020204" pitchFamily="34" charset="-122"/>
              </a:rPr>
              <a:t>归纳步骤：</a:t>
            </a:r>
            <a:r>
              <a:rPr lang="zh-CN" altLang="en-US" sz="2000" dirty="0">
                <a:solidFill>
                  <a:srgbClr val="000000"/>
                </a:solidFill>
                <a:latin typeface="Consolas" panose="020B0609020204030204" pitchFamily="49" charset="0"/>
                <a:ea typeface="微软雅黑" panose="020B0503020204020204" pitchFamily="34" charset="-122"/>
              </a:rPr>
              <a:t>考虑输入</a:t>
            </a:r>
            <a:r>
              <a:rPr lang="en-US" altLang="zh-CN" sz="2000" b="1" i="1" dirty="0">
                <a:solidFill>
                  <a:srgbClr val="FF33CC"/>
                </a:solidFill>
                <a:latin typeface="Consolas" panose="020B0609020204030204" pitchFamily="49" charset="0"/>
                <a:ea typeface="微软雅黑" panose="020B0503020204020204" pitchFamily="34" charset="-122"/>
              </a:rPr>
              <a:t>N</a:t>
            </a:r>
            <a:r>
              <a:rPr lang="en-US" altLang="zh-CN" sz="2000" b="1" dirty="0">
                <a:solidFill>
                  <a:srgbClr val="000000"/>
                </a:solidFill>
                <a:latin typeface="Consolas" panose="020B0609020204030204" pitchFamily="49" charset="0"/>
                <a:ea typeface="微软雅黑" panose="020B0503020204020204" pitchFamily="34" charset="-122"/>
              </a:rPr>
              <a:t>={</a:t>
            </a:r>
            <a:r>
              <a:rPr lang="en-US" altLang="zh-CN" sz="2000" b="1" dirty="0">
                <a:solidFill>
                  <a:srgbClr val="0000FF"/>
                </a:solidFill>
                <a:latin typeface="Consolas" panose="020B0609020204030204" pitchFamily="49" charset="0"/>
                <a:ea typeface="微软雅黑" panose="020B0503020204020204" pitchFamily="34" charset="-122"/>
              </a:rPr>
              <a:t>1</a:t>
            </a:r>
            <a:r>
              <a:rPr lang="en-US" altLang="zh-CN" sz="2000" b="1" dirty="0">
                <a:solidFill>
                  <a:srgbClr val="000000"/>
                </a:solidFill>
                <a:latin typeface="Consolas" panose="020B0609020204030204" pitchFamily="49" charset="0"/>
                <a:ea typeface="微软雅黑" panose="020B0503020204020204" pitchFamily="34" charset="-122"/>
              </a:rPr>
              <a:t>,2,…,</a:t>
            </a:r>
            <a:r>
              <a:rPr lang="en-US" altLang="zh-CN" sz="2000" b="1" i="1" dirty="0">
                <a:solidFill>
                  <a:srgbClr val="0000FF"/>
                </a:solidFill>
                <a:latin typeface="Consolas" panose="020B0609020204030204" pitchFamily="49" charset="0"/>
                <a:ea typeface="微软雅黑" panose="020B0503020204020204" pitchFamily="34" charset="-122"/>
              </a:rPr>
              <a:t>k</a:t>
            </a:r>
            <a:r>
              <a:rPr lang="en-US" altLang="zh-CN" sz="2000" b="1" dirty="0">
                <a:solidFill>
                  <a:srgbClr val="0000FF"/>
                </a:solidFill>
                <a:latin typeface="Consolas" panose="020B0609020204030204" pitchFamily="49" charset="0"/>
                <a:ea typeface="微软雅黑" panose="020B0503020204020204" pitchFamily="34" charset="-122"/>
              </a:rPr>
              <a:t>+1</a:t>
            </a:r>
            <a:r>
              <a:rPr lang="en-US" altLang="zh-CN" sz="2000" b="1" dirty="0">
                <a:solidFill>
                  <a:srgbClr val="000000"/>
                </a:solidFill>
                <a:latin typeface="Consolas" panose="020B0609020204030204" pitchFamily="49" charset="0"/>
                <a:ea typeface="微软雅黑" panose="020B0503020204020204" pitchFamily="34" charset="-122"/>
              </a:rPr>
              <a:t>}, </a:t>
            </a:r>
            <a:r>
              <a:rPr lang="zh-CN" altLang="en-US" sz="2000" dirty="0">
                <a:solidFill>
                  <a:srgbClr val="000000"/>
                </a:solidFill>
                <a:latin typeface="Consolas" panose="020B0609020204030204" pitchFamily="49" charset="0"/>
                <a:ea typeface="微软雅黑" panose="020B0503020204020204" pitchFamily="34" charset="-122"/>
              </a:rPr>
              <a:t>其中</a:t>
            </a:r>
            <a:r>
              <a:rPr lang="en-US" altLang="zh-CN" sz="2000" b="1" i="1" dirty="0">
                <a:solidFill>
                  <a:srgbClr val="000000"/>
                </a:solidFill>
                <a:latin typeface="Consolas" panose="020B0609020204030204" pitchFamily="49" charset="0"/>
                <a:ea typeface="微软雅黑" panose="020B0503020204020204" pitchFamily="34" charset="-122"/>
              </a:rPr>
              <a:t>w</a:t>
            </a:r>
            <a:r>
              <a:rPr lang="en-US" altLang="zh-CN" sz="2000" b="1" dirty="0">
                <a:solidFill>
                  <a:srgbClr val="000000"/>
                </a:solidFill>
                <a:latin typeface="Consolas" panose="020B0609020204030204" pitchFamily="49" charset="0"/>
                <a:ea typeface="微软雅黑" panose="020B0503020204020204" pitchFamily="34" charset="-122"/>
              </a:rPr>
              <a:t>1</a:t>
            </a:r>
            <a:r>
              <a:rPr lang="en-US" altLang="zh-CN" sz="2000" dirty="0">
                <a:solidFill>
                  <a:srgbClr val="000000"/>
                </a:solidFill>
                <a:latin typeface="Consolas" panose="020B0609020204030204" pitchFamily="49" charset="0"/>
                <a:ea typeface="微软雅黑" panose="020B0503020204020204" pitchFamily="34" charset="-122"/>
              </a:rPr>
              <a:t>≤</a:t>
            </a:r>
            <a:r>
              <a:rPr lang="en-US" altLang="zh-CN" sz="2000" b="1" i="1" dirty="0">
                <a:solidFill>
                  <a:srgbClr val="000000"/>
                </a:solidFill>
                <a:latin typeface="Consolas" panose="020B0609020204030204" pitchFamily="49" charset="0"/>
                <a:ea typeface="微软雅黑" panose="020B0503020204020204" pitchFamily="34" charset="-122"/>
              </a:rPr>
              <a:t>w</a:t>
            </a:r>
            <a:r>
              <a:rPr lang="en-US" altLang="zh-CN" sz="2000" b="1" dirty="0">
                <a:solidFill>
                  <a:srgbClr val="000000"/>
                </a:solidFill>
                <a:latin typeface="Consolas" panose="020B0609020204030204" pitchFamily="49" charset="0"/>
                <a:ea typeface="微软雅黑" panose="020B0503020204020204" pitchFamily="34" charset="-122"/>
              </a:rPr>
              <a:t>2</a:t>
            </a:r>
            <a:r>
              <a:rPr lang="en-US" altLang="zh-CN" sz="2000" dirty="0">
                <a:solidFill>
                  <a:srgbClr val="000000"/>
                </a:solidFill>
                <a:latin typeface="Consolas" panose="020B0609020204030204" pitchFamily="49" charset="0"/>
                <a:ea typeface="微软雅黑" panose="020B0503020204020204" pitchFamily="34" charset="-122"/>
              </a:rPr>
              <a:t>≤</a:t>
            </a:r>
            <a:r>
              <a:rPr lang="en-US" altLang="zh-CN" sz="2000" b="1" dirty="0">
                <a:solidFill>
                  <a:srgbClr val="000000"/>
                </a:solidFill>
                <a:latin typeface="Consolas" panose="020B0609020204030204" pitchFamily="49" charset="0"/>
                <a:ea typeface="微软雅黑" panose="020B0503020204020204" pitchFamily="34" charset="-122"/>
              </a:rPr>
              <a:t>…</a:t>
            </a:r>
            <a:r>
              <a:rPr lang="en-US" altLang="zh-CN" sz="2000" dirty="0">
                <a:solidFill>
                  <a:srgbClr val="000000"/>
                </a:solidFill>
                <a:latin typeface="Consolas" panose="020B0609020204030204" pitchFamily="49" charset="0"/>
                <a:ea typeface="微软雅黑" panose="020B0503020204020204" pitchFamily="34" charset="-122"/>
              </a:rPr>
              <a:t>≤</a:t>
            </a:r>
            <a:r>
              <a:rPr lang="en-US" altLang="zh-CN" sz="2000" b="1" i="1" dirty="0">
                <a:solidFill>
                  <a:srgbClr val="000000"/>
                </a:solidFill>
                <a:latin typeface="Consolas" panose="020B0609020204030204" pitchFamily="49" charset="0"/>
                <a:ea typeface="微软雅黑" panose="020B0503020204020204" pitchFamily="34" charset="-122"/>
              </a:rPr>
              <a:t>wk+</a:t>
            </a:r>
            <a:r>
              <a:rPr lang="en-US" altLang="zh-CN" sz="2000" b="1" dirty="0">
                <a:solidFill>
                  <a:srgbClr val="000000"/>
                </a:solidFill>
                <a:latin typeface="Consolas" panose="020B0609020204030204" pitchFamily="49" charset="0"/>
                <a:ea typeface="微软雅黑" panose="020B0503020204020204" pitchFamily="34" charset="-122"/>
              </a:rPr>
              <a:t>1</a:t>
            </a:r>
            <a:r>
              <a:rPr lang="zh-CN" altLang="en-US" sz="2000" b="1" dirty="0">
                <a:solidFill>
                  <a:srgbClr val="000000"/>
                </a:solidFill>
                <a:latin typeface="Consolas" panose="020B0609020204030204" pitchFamily="49" charset="0"/>
                <a:ea typeface="微软雅黑" panose="020B0503020204020204" pitchFamily="34" charset="-122"/>
              </a:rPr>
              <a:t>。</a:t>
            </a:r>
            <a:endParaRPr lang="en-US" altLang="zh-CN" sz="2000" b="1" dirty="0">
              <a:solidFill>
                <a:srgbClr val="000000"/>
              </a:solidFill>
              <a:latin typeface="Consolas" panose="020B0609020204030204" pitchFamily="49" charset="0"/>
              <a:ea typeface="微软雅黑" panose="020B0503020204020204" pitchFamily="34" charset="-122"/>
            </a:endParaRPr>
          </a:p>
          <a:p>
            <a:pPr eaLnBrk="0" hangingPunct="0">
              <a:lnSpc>
                <a:spcPct val="150000"/>
              </a:lnSpc>
              <a:buClrTx/>
              <a:buFontTx/>
            </a:pPr>
            <a:r>
              <a:rPr lang="zh-CN" altLang="en-US" sz="2000" dirty="0">
                <a:solidFill>
                  <a:srgbClr val="000000"/>
                </a:solidFill>
                <a:latin typeface="Consolas" panose="020B0609020204030204" pitchFamily="49" charset="0"/>
                <a:ea typeface="微软雅黑" panose="020B0503020204020204" pitchFamily="34" charset="-122"/>
              </a:rPr>
              <a:t>由归纳假设，对于</a:t>
            </a:r>
            <a:r>
              <a:rPr lang="en-US" altLang="zh-CN" sz="2000" b="1" i="1" dirty="0">
                <a:solidFill>
                  <a:srgbClr val="FF33CC"/>
                </a:solidFill>
                <a:latin typeface="Consolas" panose="020B0609020204030204" pitchFamily="49" charset="0"/>
                <a:ea typeface="微软雅黑" panose="020B0503020204020204" pitchFamily="34" charset="-122"/>
              </a:rPr>
              <a:t>N</a:t>
            </a:r>
            <a:r>
              <a:rPr lang="en-US" altLang="zh-CN" sz="2000" b="1" i="1" dirty="0">
                <a:solidFill>
                  <a:srgbClr val="FF33CC"/>
                </a:solidFill>
                <a:latin typeface="Century Gothic" panose="020B0502020202020204" charset="0"/>
                <a:ea typeface="微软雅黑" panose="020B0503020204020204" pitchFamily="34" charset="-122"/>
              </a:rPr>
              <a:t>’</a:t>
            </a:r>
            <a:r>
              <a:rPr lang="en-US" altLang="zh-CN" sz="2000" b="1" dirty="0">
                <a:solidFill>
                  <a:srgbClr val="000000"/>
                </a:solidFill>
                <a:latin typeface="Consolas" panose="020B0609020204030204" pitchFamily="49" charset="0"/>
                <a:ea typeface="微软雅黑" panose="020B0503020204020204" pitchFamily="34" charset="-122"/>
              </a:rPr>
              <a:t>={</a:t>
            </a:r>
            <a:r>
              <a:rPr lang="en-US" altLang="zh-CN" sz="2000" b="1" dirty="0">
                <a:solidFill>
                  <a:srgbClr val="0000FF"/>
                </a:solidFill>
                <a:latin typeface="Consolas" panose="020B0609020204030204" pitchFamily="49" charset="0"/>
                <a:ea typeface="微软雅黑" panose="020B0503020204020204" pitchFamily="34" charset="-122"/>
              </a:rPr>
              <a:t>2</a:t>
            </a:r>
            <a:r>
              <a:rPr lang="en-US" altLang="zh-CN" sz="2000" b="1" dirty="0">
                <a:solidFill>
                  <a:srgbClr val="000000"/>
                </a:solidFill>
                <a:latin typeface="Consolas" panose="020B0609020204030204" pitchFamily="49" charset="0"/>
                <a:ea typeface="微软雅黑" panose="020B0503020204020204" pitchFamily="34" charset="-122"/>
              </a:rPr>
              <a:t>,3,…,</a:t>
            </a:r>
            <a:r>
              <a:rPr lang="en-US" altLang="zh-CN" sz="2000" b="1" i="1" dirty="0">
                <a:solidFill>
                  <a:srgbClr val="0000FF"/>
                </a:solidFill>
                <a:latin typeface="Consolas" panose="020B0609020204030204" pitchFamily="49" charset="0"/>
                <a:ea typeface="微软雅黑" panose="020B0503020204020204" pitchFamily="34" charset="-122"/>
              </a:rPr>
              <a:t>k+</a:t>
            </a:r>
            <a:r>
              <a:rPr lang="en-US" altLang="zh-CN" sz="2000" b="1" dirty="0">
                <a:solidFill>
                  <a:srgbClr val="0000FF"/>
                </a:solidFill>
                <a:latin typeface="Consolas" panose="020B0609020204030204" pitchFamily="49" charset="0"/>
                <a:ea typeface="微软雅黑" panose="020B0503020204020204" pitchFamily="34" charset="-122"/>
              </a:rPr>
              <a:t>1</a:t>
            </a:r>
            <a:r>
              <a:rPr lang="en-US" altLang="zh-CN" sz="2000" b="1" dirty="0">
                <a:solidFill>
                  <a:srgbClr val="000000"/>
                </a:solidFill>
                <a:latin typeface="Consolas" panose="020B0609020204030204" pitchFamily="49" charset="0"/>
                <a:ea typeface="微软雅黑" panose="020B0503020204020204" pitchFamily="34" charset="-122"/>
              </a:rPr>
              <a:t>}</a:t>
            </a:r>
            <a:r>
              <a:rPr lang="zh-CN" altLang="en-US" sz="2000" dirty="0">
                <a:solidFill>
                  <a:srgbClr val="000000"/>
                </a:solidFill>
                <a:latin typeface="Consolas" panose="020B0609020204030204" pitchFamily="49" charset="0"/>
                <a:ea typeface="微软雅黑" panose="020B0503020204020204" pitchFamily="34" charset="-122"/>
              </a:rPr>
              <a:t>，</a:t>
            </a:r>
            <a:r>
              <a:rPr lang="en-US" altLang="zh-CN" sz="2000" b="1" i="1" dirty="0">
                <a:solidFill>
                  <a:srgbClr val="F14F3D"/>
                </a:solidFill>
                <a:latin typeface="Consolas" panose="020B0609020204030204" pitchFamily="49" charset="0"/>
                <a:ea typeface="微软雅黑" panose="020B0503020204020204" pitchFamily="34" charset="-122"/>
              </a:rPr>
              <a:t>C</a:t>
            </a:r>
            <a:r>
              <a:rPr lang="en-US" altLang="zh-CN" sz="2000" b="1" i="1" dirty="0">
                <a:solidFill>
                  <a:srgbClr val="F14F3D"/>
                </a:solidFill>
                <a:latin typeface="Cambria" panose="02040503050406030204" charset="0"/>
                <a:ea typeface="微软雅黑" panose="020B0503020204020204" pitchFamily="34" charset="-122"/>
              </a:rPr>
              <a:t>’</a:t>
            </a:r>
            <a:r>
              <a:rPr lang="en-US" altLang="zh-CN" sz="2000" b="1" dirty="0">
                <a:solidFill>
                  <a:srgbClr val="F14F3D"/>
                </a:solidFill>
                <a:latin typeface="Consolas" panose="020B0609020204030204" pitchFamily="49" charset="0"/>
                <a:ea typeface="微软雅黑" panose="020B0503020204020204" pitchFamily="34" charset="-122"/>
              </a:rPr>
              <a:t>=</a:t>
            </a:r>
            <a:r>
              <a:rPr lang="en-US" altLang="zh-CN" sz="2000" b="1" i="1" dirty="0">
                <a:solidFill>
                  <a:srgbClr val="F14F3D"/>
                </a:solidFill>
                <a:latin typeface="Consolas" panose="020B0609020204030204" pitchFamily="49" charset="0"/>
                <a:ea typeface="微软雅黑" panose="020B0503020204020204" pitchFamily="34" charset="-122"/>
              </a:rPr>
              <a:t>C</a:t>
            </a:r>
            <a:r>
              <a:rPr lang="zh-CN" altLang="en-US" sz="2000" dirty="0">
                <a:solidFill>
                  <a:srgbClr val="F14F3D"/>
                </a:solidFill>
                <a:latin typeface="Consolas" panose="020B0609020204030204" pitchFamily="49" charset="0"/>
                <a:ea typeface="微软雅黑" panose="020B0503020204020204" pitchFamily="34" charset="-122"/>
              </a:rPr>
              <a:t>−</a:t>
            </a:r>
            <a:r>
              <a:rPr lang="en-US" altLang="zh-CN" sz="2000" b="1" i="1" dirty="0">
                <a:solidFill>
                  <a:srgbClr val="F14F3D"/>
                </a:solidFill>
                <a:latin typeface="Consolas" panose="020B0609020204030204" pitchFamily="49" charset="0"/>
                <a:ea typeface="微软雅黑" panose="020B0503020204020204" pitchFamily="34" charset="-122"/>
              </a:rPr>
              <a:t>w</a:t>
            </a:r>
            <a:r>
              <a:rPr lang="en-US" altLang="zh-CN" sz="2000" b="1" dirty="0">
                <a:solidFill>
                  <a:srgbClr val="F14F3D"/>
                </a:solidFill>
                <a:latin typeface="Consolas" panose="020B0609020204030204" pitchFamily="49" charset="0"/>
                <a:ea typeface="微软雅黑" panose="020B0503020204020204" pitchFamily="34" charset="-122"/>
              </a:rPr>
              <a:t>1</a:t>
            </a:r>
            <a:r>
              <a:rPr lang="en-US" altLang="zh-CN" sz="2000" b="1" dirty="0">
                <a:solidFill>
                  <a:srgbClr val="000000"/>
                </a:solidFill>
                <a:latin typeface="Consolas" panose="020B0609020204030204" pitchFamily="49" charset="0"/>
                <a:ea typeface="微软雅黑" panose="020B0503020204020204" pitchFamily="34" charset="-122"/>
              </a:rPr>
              <a:t>,</a:t>
            </a:r>
            <a:r>
              <a:rPr lang="zh-CN" altLang="en-US" sz="2000" dirty="0">
                <a:solidFill>
                  <a:srgbClr val="000000"/>
                </a:solidFill>
                <a:latin typeface="Consolas" panose="020B0609020204030204" pitchFamily="49" charset="0"/>
                <a:ea typeface="微软雅黑" panose="020B0503020204020204" pitchFamily="34" charset="-122"/>
              </a:rPr>
              <a:t>贪心法得到最优解</a:t>
            </a:r>
            <a:r>
              <a:rPr lang="en-US" altLang="zh-CN" sz="2000" b="1" i="1" dirty="0">
                <a:solidFill>
                  <a:srgbClr val="F14F3D"/>
                </a:solidFill>
                <a:latin typeface="Consolas" panose="020B0609020204030204" pitchFamily="49" charset="0"/>
                <a:ea typeface="微软雅黑" panose="020B0503020204020204" pitchFamily="34" charset="-122"/>
              </a:rPr>
              <a:t>I</a:t>
            </a:r>
            <a:r>
              <a:rPr lang="zh-CN" altLang="en-US" sz="2000" b="1" dirty="0">
                <a:solidFill>
                  <a:srgbClr val="F14F3D"/>
                </a:solidFill>
                <a:latin typeface="Consolas" panose="020B0609020204030204" pitchFamily="49" charset="0"/>
                <a:ea typeface="微软雅黑" panose="020B0503020204020204" pitchFamily="34" charset="-122"/>
              </a:rPr>
              <a:t>’</a:t>
            </a:r>
            <a:r>
              <a:rPr lang="zh-CN" altLang="en-US" sz="2000" b="1" dirty="0">
                <a:solidFill>
                  <a:srgbClr val="000000"/>
                </a:solidFill>
                <a:latin typeface="Consolas" panose="020B0609020204030204" pitchFamily="49" charset="0"/>
                <a:ea typeface="微软雅黑" panose="020B0503020204020204" pitchFamily="34" charset="-122"/>
              </a:rPr>
              <a:t>。令</a:t>
            </a:r>
            <a:r>
              <a:rPr lang="en-US" altLang="zh-CN" sz="2000" b="1" i="1" dirty="0">
                <a:solidFill>
                  <a:srgbClr val="FF0000"/>
                </a:solidFill>
                <a:latin typeface="Consolas" panose="020B0609020204030204" pitchFamily="49" charset="0"/>
                <a:ea typeface="微软雅黑" panose="020B0503020204020204" pitchFamily="34" charset="-122"/>
              </a:rPr>
              <a:t>I</a:t>
            </a:r>
            <a:r>
              <a:rPr lang="en-US" altLang="zh-CN" sz="2000" b="1" dirty="0">
                <a:solidFill>
                  <a:srgbClr val="000000"/>
                </a:solidFill>
                <a:latin typeface="Consolas" panose="020B0609020204030204" pitchFamily="49" charset="0"/>
                <a:ea typeface="微软雅黑" panose="020B0503020204020204" pitchFamily="34" charset="-122"/>
              </a:rPr>
              <a:t>={1}</a:t>
            </a:r>
            <a:r>
              <a:rPr lang="zh-CN" altLang="en-US" sz="2000" dirty="0">
                <a:solidFill>
                  <a:srgbClr val="000000"/>
                </a:solidFill>
                <a:latin typeface="Consolas" panose="020B0609020204030204" pitchFamily="49" charset="0"/>
                <a:ea typeface="微软雅黑" panose="020B0503020204020204" pitchFamily="34" charset="-122"/>
              </a:rPr>
              <a:t>∪</a:t>
            </a:r>
            <a:r>
              <a:rPr lang="en-US" altLang="zh-CN" sz="2000" b="1" i="1" dirty="0">
                <a:solidFill>
                  <a:srgbClr val="000000"/>
                </a:solidFill>
                <a:latin typeface="Consolas" panose="020B0609020204030204" pitchFamily="49" charset="0"/>
                <a:ea typeface="微软雅黑" panose="020B0503020204020204" pitchFamily="34" charset="-122"/>
              </a:rPr>
              <a:t>I</a:t>
            </a:r>
            <a:r>
              <a:rPr lang="zh-CN" altLang="en-US" sz="2000" b="1" dirty="0">
                <a:solidFill>
                  <a:srgbClr val="000000"/>
                </a:solidFill>
                <a:latin typeface="Consolas" panose="020B0609020204030204" pitchFamily="49" charset="0"/>
                <a:ea typeface="微软雅黑" panose="020B0503020204020204" pitchFamily="34" charset="-122"/>
              </a:rPr>
              <a:t>’</a:t>
            </a:r>
            <a:r>
              <a:rPr lang="zh-CN" altLang="en-US" sz="2000" dirty="0">
                <a:solidFill>
                  <a:srgbClr val="000000"/>
                </a:solidFill>
                <a:latin typeface="Consolas" panose="020B0609020204030204" pitchFamily="49" charset="0"/>
                <a:ea typeface="微软雅黑" panose="020B0503020204020204" pitchFamily="34" charset="-122"/>
              </a:rPr>
              <a:t>，则</a:t>
            </a:r>
            <a:r>
              <a:rPr lang="en-US" altLang="zh-CN" sz="2000" b="1" i="1" dirty="0">
                <a:solidFill>
                  <a:srgbClr val="FF0000"/>
                </a:solidFill>
                <a:latin typeface="Consolas" panose="020B0609020204030204" pitchFamily="49" charset="0"/>
                <a:ea typeface="微软雅黑" panose="020B0503020204020204" pitchFamily="34" charset="-122"/>
              </a:rPr>
              <a:t>I</a:t>
            </a:r>
            <a:r>
              <a:rPr lang="en-US" altLang="zh-CN" sz="2000" b="1" dirty="0">
                <a:solidFill>
                  <a:srgbClr val="000000"/>
                </a:solidFill>
                <a:latin typeface="Consolas" panose="020B0609020204030204" pitchFamily="49" charset="0"/>
                <a:ea typeface="微软雅黑" panose="020B0503020204020204" pitchFamily="34" charset="-122"/>
              </a:rPr>
              <a:t>(</a:t>
            </a:r>
            <a:r>
              <a:rPr lang="zh-CN" altLang="en-US" sz="2000" dirty="0">
                <a:solidFill>
                  <a:srgbClr val="000000"/>
                </a:solidFill>
                <a:latin typeface="Consolas" panose="020B0609020204030204" pitchFamily="49" charset="0"/>
                <a:ea typeface="微软雅黑" panose="020B0503020204020204" pitchFamily="34" charset="-122"/>
              </a:rPr>
              <a:t>算法解</a:t>
            </a:r>
            <a:r>
              <a:rPr lang="en-US" altLang="zh-CN" sz="2000" b="1" dirty="0">
                <a:solidFill>
                  <a:srgbClr val="000000"/>
                </a:solidFill>
                <a:latin typeface="Consolas" panose="020B0609020204030204" pitchFamily="49" charset="0"/>
                <a:ea typeface="微软雅黑" panose="020B0503020204020204" pitchFamily="34" charset="-122"/>
              </a:rPr>
              <a:t>)</a:t>
            </a:r>
            <a:r>
              <a:rPr lang="zh-CN" altLang="en-US" sz="2000" dirty="0">
                <a:solidFill>
                  <a:srgbClr val="000000"/>
                </a:solidFill>
                <a:latin typeface="Consolas" panose="020B0609020204030204" pitchFamily="49" charset="0"/>
                <a:ea typeface="微软雅黑" panose="020B0503020204020204" pitchFamily="34" charset="-122"/>
              </a:rPr>
              <a:t>是关于</a:t>
            </a:r>
            <a:r>
              <a:rPr lang="en-US" altLang="zh-CN" sz="2000" b="1" i="1" dirty="0">
                <a:solidFill>
                  <a:srgbClr val="000000"/>
                </a:solidFill>
                <a:latin typeface="Consolas" panose="020B0609020204030204" pitchFamily="49" charset="0"/>
                <a:ea typeface="微软雅黑" panose="020B0503020204020204" pitchFamily="34" charset="-122"/>
              </a:rPr>
              <a:t>N </a:t>
            </a:r>
            <a:r>
              <a:rPr lang="zh-CN" altLang="en-US" sz="2000" dirty="0">
                <a:solidFill>
                  <a:srgbClr val="000000"/>
                </a:solidFill>
                <a:latin typeface="Consolas" panose="020B0609020204030204" pitchFamily="49" charset="0"/>
                <a:ea typeface="微软雅黑" panose="020B0503020204020204" pitchFamily="34" charset="-122"/>
              </a:rPr>
              <a:t>的最优解</a:t>
            </a:r>
            <a:r>
              <a:rPr lang="en-US" altLang="zh-CN" sz="2000" b="1" dirty="0">
                <a:solidFill>
                  <a:srgbClr val="000000"/>
                </a:solidFill>
                <a:latin typeface="Consolas" panose="020B0609020204030204" pitchFamily="49" charset="0"/>
                <a:ea typeface="微软雅黑" panose="020B0503020204020204" pitchFamily="34" charset="-122"/>
              </a:rPr>
              <a:t>.</a:t>
            </a:r>
            <a:endParaRPr lang="en-US" altLang="zh-CN" sz="2000" b="1" dirty="0">
              <a:solidFill>
                <a:srgbClr val="000000"/>
              </a:solidFill>
              <a:latin typeface="Consolas" panose="020B0609020204030204" pitchFamily="49" charset="0"/>
              <a:ea typeface="微软雅黑" panose="020B0503020204020204" pitchFamily="34" charset="-122"/>
            </a:endParaRPr>
          </a:p>
          <a:p>
            <a:pPr eaLnBrk="0" hangingPunct="0">
              <a:lnSpc>
                <a:spcPct val="150000"/>
              </a:lnSpc>
              <a:buClrTx/>
              <a:buFontTx/>
            </a:pPr>
            <a:r>
              <a:rPr lang="zh-CN" altLang="en-US" sz="2000" b="1" u="sng" dirty="0">
                <a:solidFill>
                  <a:srgbClr val="000000"/>
                </a:solidFill>
                <a:latin typeface="Consolas" panose="020B0609020204030204" pitchFamily="49" charset="0"/>
                <a:ea typeface="微软雅黑" panose="020B0503020204020204" pitchFamily="34" charset="-122"/>
              </a:rPr>
              <a:t>若不然，</a:t>
            </a:r>
            <a:r>
              <a:rPr lang="zh-CN" altLang="en-US" sz="2000" dirty="0">
                <a:solidFill>
                  <a:srgbClr val="000000"/>
                </a:solidFill>
                <a:latin typeface="Consolas" panose="020B0609020204030204" pitchFamily="49" charset="0"/>
                <a:ea typeface="微软雅黑" panose="020B0503020204020204" pitchFamily="34" charset="-122"/>
              </a:rPr>
              <a:t>存在包含</a:t>
            </a:r>
            <a:r>
              <a:rPr lang="en-US" altLang="zh-CN" sz="2000" b="1" dirty="0">
                <a:solidFill>
                  <a:srgbClr val="000000"/>
                </a:solidFill>
                <a:latin typeface="Consolas" panose="020B0609020204030204" pitchFamily="49" charset="0"/>
                <a:ea typeface="微软雅黑" panose="020B0503020204020204" pitchFamily="34" charset="-122"/>
              </a:rPr>
              <a:t>1</a:t>
            </a:r>
            <a:r>
              <a:rPr lang="zh-CN" altLang="en-US" sz="2000" dirty="0">
                <a:solidFill>
                  <a:srgbClr val="000000"/>
                </a:solidFill>
                <a:latin typeface="Consolas" panose="020B0609020204030204" pitchFamily="49" charset="0"/>
                <a:ea typeface="微软雅黑" panose="020B0503020204020204" pitchFamily="34" charset="-122"/>
              </a:rPr>
              <a:t>的关于</a:t>
            </a:r>
            <a:r>
              <a:rPr lang="en-US" altLang="zh-CN" sz="2000" b="1" i="1" dirty="0">
                <a:solidFill>
                  <a:srgbClr val="000000"/>
                </a:solidFill>
                <a:latin typeface="Consolas" panose="020B0609020204030204" pitchFamily="49" charset="0"/>
                <a:ea typeface="微软雅黑" panose="020B0503020204020204" pitchFamily="34" charset="-122"/>
              </a:rPr>
              <a:t>N</a:t>
            </a:r>
            <a:r>
              <a:rPr lang="zh-CN" altLang="en-US" sz="2000" dirty="0">
                <a:solidFill>
                  <a:srgbClr val="000000"/>
                </a:solidFill>
                <a:latin typeface="Consolas" panose="020B0609020204030204" pitchFamily="49" charset="0"/>
                <a:ea typeface="微软雅黑" panose="020B0503020204020204" pitchFamily="34" charset="-122"/>
              </a:rPr>
              <a:t>的最优解</a:t>
            </a:r>
            <a:r>
              <a:rPr lang="en-US" altLang="zh-CN" sz="2000" b="1" i="1" dirty="0">
                <a:solidFill>
                  <a:srgbClr val="000000"/>
                </a:solidFill>
                <a:latin typeface="Consolas" panose="020B0609020204030204" pitchFamily="49" charset="0"/>
                <a:ea typeface="微软雅黑" panose="020B0503020204020204" pitchFamily="34" charset="-122"/>
              </a:rPr>
              <a:t>I</a:t>
            </a:r>
            <a:r>
              <a:rPr lang="zh-CN" altLang="en-US" sz="2000" b="1" dirty="0">
                <a:solidFill>
                  <a:srgbClr val="000000"/>
                </a:solidFill>
                <a:latin typeface="Consolas" panose="020B0609020204030204" pitchFamily="49" charset="0"/>
                <a:ea typeface="微软雅黑" panose="020B0503020204020204" pitchFamily="34" charset="-122"/>
              </a:rPr>
              <a:t>*</a:t>
            </a:r>
            <a:r>
              <a:rPr lang="zh-CN" altLang="en-US" sz="2000" dirty="0">
                <a:solidFill>
                  <a:srgbClr val="000000"/>
                </a:solidFill>
                <a:latin typeface="Consolas" panose="020B0609020204030204" pitchFamily="49" charset="0"/>
                <a:ea typeface="微软雅黑" panose="020B0503020204020204" pitchFamily="34" charset="-122"/>
              </a:rPr>
              <a:t>（如果</a:t>
            </a:r>
            <a:r>
              <a:rPr lang="en-US" altLang="zh-CN" sz="2000" b="1" i="1" dirty="0">
                <a:solidFill>
                  <a:srgbClr val="000000"/>
                </a:solidFill>
                <a:latin typeface="Consolas" panose="020B0609020204030204" pitchFamily="49" charset="0"/>
                <a:ea typeface="微软雅黑" panose="020B0503020204020204" pitchFamily="34" charset="-122"/>
              </a:rPr>
              <a:t>I</a:t>
            </a:r>
            <a:r>
              <a:rPr lang="zh-CN" altLang="en-US" sz="2000" b="1" dirty="0">
                <a:solidFill>
                  <a:srgbClr val="000000"/>
                </a:solidFill>
                <a:latin typeface="Consolas" panose="020B0609020204030204" pitchFamily="49" charset="0"/>
                <a:ea typeface="微软雅黑" panose="020B0503020204020204" pitchFamily="34" charset="-122"/>
              </a:rPr>
              <a:t>*</a:t>
            </a:r>
            <a:r>
              <a:rPr lang="zh-CN" altLang="en-US" sz="2000" dirty="0">
                <a:solidFill>
                  <a:srgbClr val="000000"/>
                </a:solidFill>
                <a:latin typeface="Consolas" panose="020B0609020204030204" pitchFamily="49" charset="0"/>
                <a:ea typeface="微软雅黑" panose="020B0503020204020204" pitchFamily="34" charset="-122"/>
              </a:rPr>
              <a:t>中没有</a:t>
            </a:r>
            <a:r>
              <a:rPr lang="en-US" altLang="zh-CN" sz="2000" b="1" dirty="0">
                <a:solidFill>
                  <a:srgbClr val="000000"/>
                </a:solidFill>
                <a:latin typeface="Consolas" panose="020B0609020204030204" pitchFamily="49" charset="0"/>
                <a:ea typeface="微软雅黑" panose="020B0503020204020204" pitchFamily="34" charset="-122"/>
              </a:rPr>
              <a:t>1</a:t>
            </a:r>
            <a:r>
              <a:rPr lang="zh-CN" altLang="en-US" sz="2000" dirty="0">
                <a:solidFill>
                  <a:srgbClr val="000000"/>
                </a:solidFill>
                <a:latin typeface="Consolas" panose="020B0609020204030204" pitchFamily="49" charset="0"/>
                <a:ea typeface="微软雅黑" panose="020B0503020204020204" pitchFamily="34" charset="-122"/>
              </a:rPr>
              <a:t>，用</a:t>
            </a:r>
            <a:r>
              <a:rPr lang="en-US" altLang="zh-CN" sz="2000" b="1" dirty="0">
                <a:solidFill>
                  <a:srgbClr val="000000"/>
                </a:solidFill>
                <a:latin typeface="Consolas" panose="020B0609020204030204" pitchFamily="49" charset="0"/>
                <a:ea typeface="微软雅黑" panose="020B0503020204020204" pitchFamily="34" charset="-122"/>
              </a:rPr>
              <a:t>1</a:t>
            </a:r>
            <a:r>
              <a:rPr lang="zh-CN" altLang="en-US" sz="2000" dirty="0">
                <a:solidFill>
                  <a:srgbClr val="000000"/>
                </a:solidFill>
                <a:latin typeface="Consolas" panose="020B0609020204030204" pitchFamily="49" charset="0"/>
                <a:ea typeface="微软雅黑" panose="020B0503020204020204" pitchFamily="34" charset="-122"/>
              </a:rPr>
              <a:t>替换</a:t>
            </a:r>
            <a:r>
              <a:rPr lang="en-US" altLang="zh-CN" sz="2000" b="1" i="1" dirty="0">
                <a:solidFill>
                  <a:srgbClr val="000000"/>
                </a:solidFill>
                <a:latin typeface="Consolas" panose="020B0609020204030204" pitchFamily="49" charset="0"/>
                <a:ea typeface="微软雅黑" panose="020B0503020204020204" pitchFamily="34" charset="-122"/>
              </a:rPr>
              <a:t>I</a:t>
            </a:r>
            <a:r>
              <a:rPr lang="en-US" altLang="zh-CN" sz="2000" b="1" dirty="0">
                <a:solidFill>
                  <a:srgbClr val="000000"/>
                </a:solidFill>
                <a:latin typeface="Consolas" panose="020B0609020204030204" pitchFamily="49" charset="0"/>
                <a:ea typeface="微软雅黑" panose="020B0503020204020204" pitchFamily="34" charset="-122"/>
              </a:rPr>
              <a:t>* </a:t>
            </a:r>
            <a:r>
              <a:rPr lang="zh-CN" altLang="en-US" sz="2000" dirty="0">
                <a:solidFill>
                  <a:srgbClr val="000000"/>
                </a:solidFill>
                <a:latin typeface="Consolas" panose="020B0609020204030204" pitchFamily="49" charset="0"/>
                <a:ea typeface="微软雅黑" panose="020B0503020204020204" pitchFamily="34" charset="-122"/>
              </a:rPr>
              <a:t>中的第一个元素得到的解也是最优解），且</a:t>
            </a:r>
            <a:r>
              <a:rPr lang="en-US" altLang="zh-CN" sz="2000" b="1" dirty="0">
                <a:solidFill>
                  <a:srgbClr val="000000"/>
                </a:solidFill>
                <a:latin typeface="Consolas" panose="020B0609020204030204" pitchFamily="49" charset="0"/>
                <a:ea typeface="微软雅黑" panose="020B0503020204020204" pitchFamily="34" charset="-122"/>
              </a:rPr>
              <a:t>|</a:t>
            </a:r>
            <a:r>
              <a:rPr lang="en-US" altLang="zh-CN" sz="2000" b="1" i="1" dirty="0">
                <a:solidFill>
                  <a:srgbClr val="000000"/>
                </a:solidFill>
                <a:latin typeface="Consolas" panose="020B0609020204030204" pitchFamily="49" charset="0"/>
                <a:ea typeface="微软雅黑" panose="020B0503020204020204" pitchFamily="34" charset="-122"/>
              </a:rPr>
              <a:t>I</a:t>
            </a:r>
            <a:r>
              <a:rPr lang="en-US" altLang="zh-CN" sz="2000" b="1" dirty="0">
                <a:solidFill>
                  <a:srgbClr val="000000"/>
                </a:solidFill>
                <a:latin typeface="Consolas" panose="020B0609020204030204" pitchFamily="49" charset="0"/>
                <a:ea typeface="微软雅黑" panose="020B0503020204020204" pitchFamily="34" charset="-122"/>
              </a:rPr>
              <a:t>*|&gt; |</a:t>
            </a:r>
            <a:r>
              <a:rPr lang="en-US" altLang="zh-CN" sz="2000" b="1" i="1" dirty="0">
                <a:solidFill>
                  <a:srgbClr val="000000"/>
                </a:solidFill>
                <a:latin typeface="Consolas" panose="020B0609020204030204" pitchFamily="49" charset="0"/>
                <a:ea typeface="微软雅黑" panose="020B0503020204020204" pitchFamily="34" charset="-122"/>
              </a:rPr>
              <a:t>I</a:t>
            </a:r>
            <a:r>
              <a:rPr lang="en-US" altLang="zh-CN" sz="2000" b="1" dirty="0">
                <a:solidFill>
                  <a:srgbClr val="000000"/>
                </a:solidFill>
                <a:latin typeface="Consolas" panose="020B0609020204030204" pitchFamily="49" charset="0"/>
                <a:ea typeface="微软雅黑" panose="020B0503020204020204" pitchFamily="34" charset="-122"/>
              </a:rPr>
              <a:t>|</a:t>
            </a:r>
            <a:r>
              <a:rPr lang="zh-CN" altLang="en-US" sz="2000" dirty="0">
                <a:solidFill>
                  <a:srgbClr val="000000"/>
                </a:solidFill>
                <a:latin typeface="Consolas" panose="020B0609020204030204" pitchFamily="49" charset="0"/>
                <a:ea typeface="微软雅黑" panose="020B0503020204020204" pitchFamily="34" charset="-122"/>
              </a:rPr>
              <a:t>；那么</a:t>
            </a:r>
            <a:r>
              <a:rPr lang="en-US" altLang="zh-CN" sz="2000" b="1" i="1" dirty="0">
                <a:solidFill>
                  <a:srgbClr val="000000"/>
                </a:solidFill>
                <a:latin typeface="Consolas" panose="020B0609020204030204" pitchFamily="49" charset="0"/>
                <a:ea typeface="微软雅黑" panose="020B0503020204020204" pitchFamily="34" charset="-122"/>
              </a:rPr>
              <a:t>I</a:t>
            </a:r>
            <a:r>
              <a:rPr lang="en-US" altLang="zh-CN" sz="2000" b="1" dirty="0">
                <a:solidFill>
                  <a:srgbClr val="000000"/>
                </a:solidFill>
                <a:latin typeface="Consolas" panose="020B0609020204030204" pitchFamily="49" charset="0"/>
                <a:ea typeface="微软雅黑" panose="020B0503020204020204" pitchFamily="34" charset="-122"/>
              </a:rPr>
              <a:t>*</a:t>
            </a:r>
            <a:r>
              <a:rPr lang="en-US" altLang="zh-CN" sz="2000" dirty="0">
                <a:solidFill>
                  <a:srgbClr val="000000"/>
                </a:solidFill>
                <a:latin typeface="Consolas" panose="020B0609020204030204" pitchFamily="49" charset="0"/>
                <a:ea typeface="微软雅黑" panose="020B0503020204020204" pitchFamily="34" charset="-122"/>
              </a:rPr>
              <a:t>−</a:t>
            </a:r>
            <a:r>
              <a:rPr lang="en-US" altLang="zh-CN" sz="2000" b="1" dirty="0">
                <a:solidFill>
                  <a:srgbClr val="000000"/>
                </a:solidFill>
                <a:latin typeface="Consolas" panose="020B0609020204030204" pitchFamily="49" charset="0"/>
                <a:ea typeface="微软雅黑" panose="020B0503020204020204" pitchFamily="34" charset="-122"/>
              </a:rPr>
              <a:t>{1}</a:t>
            </a:r>
            <a:r>
              <a:rPr lang="zh-CN" altLang="en-US" sz="2000" dirty="0">
                <a:solidFill>
                  <a:srgbClr val="000000"/>
                </a:solidFill>
                <a:latin typeface="Consolas" panose="020B0609020204030204" pitchFamily="49" charset="0"/>
                <a:ea typeface="微软雅黑" panose="020B0503020204020204" pitchFamily="34" charset="-122"/>
              </a:rPr>
              <a:t>是</a:t>
            </a:r>
            <a:r>
              <a:rPr lang="en-US" altLang="zh-CN" sz="2000" b="1" i="1" dirty="0">
                <a:solidFill>
                  <a:srgbClr val="FF33CC"/>
                </a:solidFill>
                <a:latin typeface="Consolas" panose="020B0609020204030204" pitchFamily="49" charset="0"/>
                <a:ea typeface="微软雅黑" panose="020B0503020204020204" pitchFamily="34" charset="-122"/>
              </a:rPr>
              <a:t>N</a:t>
            </a:r>
            <a:r>
              <a:rPr lang="en-US" altLang="zh-CN" sz="2000" b="1" i="1" dirty="0">
                <a:solidFill>
                  <a:srgbClr val="FF33CC"/>
                </a:solidFill>
                <a:latin typeface="Century Gothic" panose="020B0502020202020204" charset="0"/>
                <a:ea typeface="微软雅黑" panose="020B0503020204020204" pitchFamily="34" charset="-122"/>
              </a:rPr>
              <a:t>’</a:t>
            </a:r>
            <a:r>
              <a:rPr lang="zh-CN" altLang="en-US" sz="2000" dirty="0">
                <a:solidFill>
                  <a:srgbClr val="000000"/>
                </a:solidFill>
                <a:latin typeface="Consolas" panose="020B0609020204030204" pitchFamily="49" charset="0"/>
                <a:ea typeface="微软雅黑" panose="020B0503020204020204" pitchFamily="34" charset="-122"/>
              </a:rPr>
              <a:t>的解且</a:t>
            </a:r>
            <a:r>
              <a:rPr lang="en-US" altLang="zh-CN" sz="2000" b="1" dirty="0">
                <a:solidFill>
                  <a:srgbClr val="000000"/>
                </a:solidFill>
                <a:latin typeface="Consolas" panose="020B0609020204030204" pitchFamily="49" charset="0"/>
                <a:ea typeface="微软雅黑" panose="020B0503020204020204" pitchFamily="34" charset="-122"/>
              </a:rPr>
              <a:t>|</a:t>
            </a:r>
            <a:r>
              <a:rPr lang="en-US" altLang="zh-CN" sz="2000" b="1" i="1" dirty="0">
                <a:solidFill>
                  <a:srgbClr val="000000"/>
                </a:solidFill>
                <a:latin typeface="Consolas" panose="020B0609020204030204" pitchFamily="49" charset="0"/>
                <a:ea typeface="微软雅黑" panose="020B0503020204020204" pitchFamily="34" charset="-122"/>
              </a:rPr>
              <a:t>I</a:t>
            </a:r>
            <a:r>
              <a:rPr lang="en-US" altLang="zh-CN" sz="2000" b="1" dirty="0">
                <a:solidFill>
                  <a:srgbClr val="000000"/>
                </a:solidFill>
                <a:latin typeface="Consolas" panose="020B0609020204030204" pitchFamily="49" charset="0"/>
                <a:ea typeface="微软雅黑" panose="020B0503020204020204" pitchFamily="34" charset="-122"/>
              </a:rPr>
              <a:t>*</a:t>
            </a:r>
            <a:r>
              <a:rPr lang="en-US" altLang="zh-CN" sz="2000" dirty="0">
                <a:solidFill>
                  <a:srgbClr val="000000"/>
                </a:solidFill>
                <a:latin typeface="Consolas" panose="020B0609020204030204" pitchFamily="49" charset="0"/>
                <a:ea typeface="微软雅黑" panose="020B0503020204020204" pitchFamily="34" charset="-122"/>
              </a:rPr>
              <a:t>−</a:t>
            </a:r>
            <a:r>
              <a:rPr lang="en-US" altLang="zh-CN" sz="2000" b="1" dirty="0">
                <a:solidFill>
                  <a:srgbClr val="000000"/>
                </a:solidFill>
                <a:latin typeface="Consolas" panose="020B0609020204030204" pitchFamily="49" charset="0"/>
                <a:ea typeface="微软雅黑" panose="020B0503020204020204" pitchFamily="34" charset="-122"/>
              </a:rPr>
              <a:t>{1}|&gt;|</a:t>
            </a:r>
            <a:r>
              <a:rPr lang="en-US" altLang="zh-CN" sz="2000" b="1" i="1" dirty="0">
                <a:solidFill>
                  <a:srgbClr val="000000"/>
                </a:solidFill>
                <a:latin typeface="Consolas" panose="020B0609020204030204" pitchFamily="49" charset="0"/>
                <a:ea typeface="微软雅黑" panose="020B0503020204020204" pitchFamily="34" charset="-122"/>
              </a:rPr>
              <a:t>I</a:t>
            </a:r>
            <a:r>
              <a:rPr lang="en-US" altLang="zh-CN" sz="2000" dirty="0">
                <a:solidFill>
                  <a:srgbClr val="000000"/>
                </a:solidFill>
                <a:latin typeface="Consolas" panose="020B0609020204030204" pitchFamily="49" charset="0"/>
                <a:ea typeface="微软雅黑" panose="020B0503020204020204" pitchFamily="34" charset="-122"/>
              </a:rPr>
              <a:t>−</a:t>
            </a:r>
            <a:r>
              <a:rPr lang="en-US" altLang="zh-CN" sz="2000" b="1" dirty="0">
                <a:solidFill>
                  <a:srgbClr val="000000"/>
                </a:solidFill>
                <a:latin typeface="Consolas" panose="020B0609020204030204" pitchFamily="49" charset="0"/>
                <a:ea typeface="微软雅黑" panose="020B0503020204020204" pitchFamily="34" charset="-122"/>
              </a:rPr>
              <a:t>{1}|=|</a:t>
            </a:r>
            <a:r>
              <a:rPr lang="en-US" altLang="zh-CN" sz="2000" b="1" i="1" dirty="0">
                <a:solidFill>
                  <a:srgbClr val="F14F3D"/>
                </a:solidFill>
                <a:latin typeface="Consolas" panose="020B0609020204030204" pitchFamily="49" charset="0"/>
                <a:ea typeface="微软雅黑" panose="020B0503020204020204" pitchFamily="34" charset="-122"/>
              </a:rPr>
              <a:t>I</a:t>
            </a:r>
            <a:r>
              <a:rPr lang="zh-CN" altLang="en-US" sz="2000" b="1" dirty="0">
                <a:solidFill>
                  <a:srgbClr val="F14F3D"/>
                </a:solidFill>
                <a:latin typeface="Consolas" panose="020B0609020204030204" pitchFamily="49" charset="0"/>
                <a:ea typeface="微软雅黑" panose="020B0503020204020204" pitchFamily="34" charset="-122"/>
              </a:rPr>
              <a:t>’</a:t>
            </a:r>
            <a:r>
              <a:rPr lang="en-US" altLang="zh-CN" sz="2000" b="1" dirty="0">
                <a:solidFill>
                  <a:srgbClr val="000000"/>
                </a:solidFill>
                <a:latin typeface="Consolas" panose="020B0609020204030204" pitchFamily="49" charset="0"/>
                <a:ea typeface="微软雅黑" panose="020B0503020204020204" pitchFamily="34" charset="-122"/>
              </a:rPr>
              <a:t>|</a:t>
            </a:r>
            <a:r>
              <a:rPr lang="zh-CN" altLang="en-US" sz="2000" b="1" dirty="0">
                <a:solidFill>
                  <a:srgbClr val="000000"/>
                </a:solidFill>
                <a:latin typeface="Consolas" panose="020B0609020204030204" pitchFamily="49" charset="0"/>
                <a:ea typeface="微软雅黑" panose="020B0503020204020204" pitchFamily="34" charset="-122"/>
              </a:rPr>
              <a:t>，这</a:t>
            </a:r>
            <a:r>
              <a:rPr lang="zh-CN" altLang="en-US" sz="2000" dirty="0">
                <a:solidFill>
                  <a:srgbClr val="000000"/>
                </a:solidFill>
                <a:latin typeface="Consolas" panose="020B0609020204030204" pitchFamily="49" charset="0"/>
                <a:ea typeface="微软雅黑" panose="020B0503020204020204" pitchFamily="34" charset="-122"/>
              </a:rPr>
              <a:t>与</a:t>
            </a:r>
            <a:r>
              <a:rPr lang="en-US" altLang="zh-CN" sz="2000" b="1" i="1" dirty="0">
                <a:solidFill>
                  <a:srgbClr val="F14F3D"/>
                </a:solidFill>
                <a:latin typeface="Consolas" panose="020B0609020204030204" pitchFamily="49" charset="0"/>
                <a:ea typeface="微软雅黑" panose="020B0503020204020204" pitchFamily="34" charset="-122"/>
              </a:rPr>
              <a:t>I</a:t>
            </a:r>
            <a:r>
              <a:rPr lang="zh-CN" altLang="en-US" sz="2000" b="1" dirty="0">
                <a:solidFill>
                  <a:srgbClr val="F14F3D"/>
                </a:solidFill>
                <a:latin typeface="Consolas" panose="020B0609020204030204" pitchFamily="49" charset="0"/>
                <a:ea typeface="微软雅黑" panose="020B0503020204020204" pitchFamily="34" charset="-122"/>
              </a:rPr>
              <a:t>’</a:t>
            </a:r>
            <a:r>
              <a:rPr lang="zh-CN" altLang="en-US" sz="2000" dirty="0">
                <a:solidFill>
                  <a:srgbClr val="000000"/>
                </a:solidFill>
                <a:latin typeface="Consolas" panose="020B0609020204030204" pitchFamily="49" charset="0"/>
                <a:ea typeface="微软雅黑" panose="020B0503020204020204" pitchFamily="34" charset="-122"/>
              </a:rPr>
              <a:t>的最优性矛盾</a:t>
            </a:r>
            <a:r>
              <a:rPr lang="en-US" altLang="zh-CN" b="1" dirty="0">
                <a:solidFill>
                  <a:srgbClr val="000000"/>
                </a:solidFill>
                <a:latin typeface="Times New Roman" panose="02020603050405020304" pitchFamily="18" charset="0"/>
                <a:ea typeface="宋体" panose="02010600030101010101" pitchFamily="2" charset="-122"/>
              </a:rPr>
              <a:t>.</a:t>
            </a:r>
            <a:endParaRPr lang="zh-CN" altLang="en-US" dirty="0">
              <a:latin typeface="Arial" panose="020B0604020202020204" pitchFamily="34" charset="0"/>
              <a:ea typeface="宋体" panose="02010600030101010101" pitchFamily="2" charset="-122"/>
            </a:endParaRPr>
          </a:p>
        </p:txBody>
      </p:sp>
      <p:sp>
        <p:nvSpPr>
          <p:cNvPr id="5" name="TextBox 1"/>
          <p:cNvSpPr txBox="1"/>
          <p:nvPr/>
        </p:nvSpPr>
        <p:spPr>
          <a:xfrm>
            <a:off x="414338" y="519113"/>
            <a:ext cx="4319588" cy="522288"/>
          </a:xfrm>
          <a:prstGeom prst="rect">
            <a:avLst/>
          </a:prstGeom>
          <a:noFill/>
          <a:ln>
            <a:noFill/>
          </a:ln>
        </p:spPr>
        <p:style>
          <a:lnRef idx="1">
            <a:schemeClr val="accent1"/>
          </a:lnRef>
          <a:fillRef idx="2">
            <a:schemeClr val="accent1"/>
          </a:fillRef>
          <a:effectRef idx="1">
            <a:schemeClr val="accent1"/>
          </a:effectRef>
          <a:fontRef idx="minor">
            <a:schemeClr val="dk1"/>
          </a:fontRef>
        </p:style>
        <p:txBody>
          <a:bodyPr>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28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Consolas" panose="020B0609020204030204" pitchFamily="49" charset="0"/>
              </a:rPr>
              <a:t>正确性证明</a:t>
            </a:r>
            <a:endParaRPr kumimoji="0" lang="zh-CN" altLang="zh-CN" sz="28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Consolas" panose="020B0609020204030204" pitchFamily="49" charset="0"/>
            </a:endParaRPr>
          </a:p>
        </p:txBody>
      </p:sp>
      <p:sp>
        <p:nvSpPr>
          <p:cNvPr id="6" name="矩形 5"/>
          <p:cNvSpPr/>
          <p:nvPr/>
        </p:nvSpPr>
        <p:spPr>
          <a:xfrm>
            <a:off x="6476999" y="2057399"/>
            <a:ext cx="2209800" cy="1002268"/>
          </a:xfrm>
          <a:prstGeom prst="rect">
            <a:avLst/>
          </a:prstGeom>
          <a:solidFill>
            <a:schemeClr val="accent5">
              <a:lumMod val="60000"/>
              <a:lumOff val="40000"/>
            </a:schemeClr>
          </a:solidFill>
          <a:scene3d>
            <a:camera prst="orthographicFront"/>
            <a:lightRig rig="threePt" dir="t"/>
          </a:scene3d>
          <a:sp3d>
            <a:bevelT prst="relaxedInset"/>
          </a:sp3d>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00"/>
                </a:solidFill>
                <a:effectLst/>
                <a:uLnTx/>
                <a:uFillTx/>
                <a:latin typeface="Verdana" panose="020B0604030504040204" pitchFamily="34" charset="0"/>
                <a:ea typeface="宋体" panose="02010600030101010101" pitchFamily="2" charset="-122"/>
                <a:cs typeface="+mn-cs"/>
              </a:rPr>
              <a:t>P</a:t>
            </a:r>
            <a:r>
              <a:rPr kumimoji="0" lang="en-US" altLang="zh-CN" sz="1800" b="0" i="0" u="none" strike="noStrike" kern="1200" cap="none" spc="0" normalizeH="0" baseline="0" noProof="0">
                <a:ln>
                  <a:noFill/>
                </a:ln>
                <a:solidFill>
                  <a:srgbClr val="000000"/>
                </a:solidFill>
                <a:effectLst/>
                <a:uLnTx/>
                <a:uFillTx/>
                <a:latin typeface="Verdana" panose="020B0604030504040204" pitchFamily="34" charset="0"/>
                <a:ea typeface="宋体" panose="02010600030101010101" pitchFamily="2" charset="-122"/>
                <a:cs typeface="+mn-cs"/>
                <a:sym typeface="Wingdings" panose="05000000000000000000" pitchFamily="2" charset="2"/>
              </a:rPr>
              <a:t></a:t>
            </a:r>
            <a:r>
              <a:rPr kumimoji="0" lang="en-US" altLang="zh-CN" sz="1800" b="0" i="0" u="none" strike="noStrike" kern="1200" cap="none" spc="0" normalizeH="0" baseline="0" noProof="0">
                <a:ln>
                  <a:noFill/>
                </a:ln>
                <a:solidFill>
                  <a:srgbClr val="000000"/>
                </a:solidFill>
                <a:effectLst/>
                <a:uLnTx/>
                <a:uFillTx/>
                <a:latin typeface="Verdana" panose="020B0604030504040204" pitchFamily="34" charset="0"/>
                <a:ea typeface="宋体" panose="02010600030101010101" pitchFamily="2" charset="-122"/>
                <a:cs typeface="+mn-cs"/>
              </a:rPr>
              <a:t>Q</a:t>
            </a:r>
            <a:endParaRPr kumimoji="0" lang="en-US" altLang="zh-CN" sz="1800" b="0" i="0" u="none" strike="noStrike" kern="1200" cap="none" spc="0" normalizeH="0" baseline="0" noProof="0">
              <a:ln>
                <a:noFill/>
              </a:ln>
              <a:solidFill>
                <a:srgbClr val="000000"/>
              </a:solidFill>
              <a:effectLst/>
              <a:uLnTx/>
              <a:uFillTx/>
              <a:latin typeface="Verdana" panose="020B0604030504040204" pitchFamily="34" charset="0"/>
              <a:ea typeface="宋体" panose="02010600030101010101" pitchFamily="2" charset="-122"/>
              <a:cs typeface="+mn-cs"/>
            </a:endParaRPr>
          </a:p>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1800" b="1" i="0" u="none" strike="noStrike" kern="1200" cap="none" spc="0" normalizeH="0" baseline="0" noProof="0">
                <a:ln>
                  <a:noFill/>
                </a:ln>
                <a:solidFill>
                  <a:srgbClr val="FF0000"/>
                </a:solidFill>
                <a:effectLst/>
                <a:uLnTx/>
                <a:uFillTx/>
                <a:latin typeface="Verdana" panose="020B0604030504040204" pitchFamily="34" charset="0"/>
                <a:ea typeface="宋体" panose="02010600030101010101" pitchFamily="2" charset="-122"/>
                <a:cs typeface="+mn-cs"/>
              </a:rPr>
              <a:t>┐</a:t>
            </a:r>
            <a:r>
              <a:rPr kumimoji="0" lang="en-US" altLang="zh-CN" sz="1800" b="1" i="0" u="none" strike="noStrike" kern="1200" cap="none" spc="0" normalizeH="0" baseline="0" noProof="0">
                <a:ln>
                  <a:noFill/>
                </a:ln>
                <a:solidFill>
                  <a:srgbClr val="FF0000"/>
                </a:solidFill>
                <a:effectLst/>
                <a:uLnTx/>
                <a:uFillTx/>
                <a:latin typeface="Verdana" panose="020B0604030504040204" pitchFamily="34" charset="0"/>
                <a:ea typeface="宋体" panose="02010600030101010101" pitchFamily="2" charset="-122"/>
                <a:cs typeface="+mn-cs"/>
              </a:rPr>
              <a:t>Q</a:t>
            </a:r>
            <a:r>
              <a:rPr kumimoji="0" lang="en-US" altLang="zh-CN" sz="1800" b="0" i="0" u="none" strike="noStrike" kern="1200" cap="none" spc="0" normalizeH="0" baseline="0" noProof="0">
                <a:ln>
                  <a:noFill/>
                </a:ln>
                <a:solidFill>
                  <a:srgbClr val="000000"/>
                </a:solidFill>
                <a:effectLst/>
                <a:uLnTx/>
                <a:uFillTx/>
                <a:latin typeface="Verdana" panose="020B0604030504040204" pitchFamily="34" charset="0"/>
                <a:ea typeface="宋体" panose="02010600030101010101" pitchFamily="2" charset="-122"/>
                <a:cs typeface="+mn-cs"/>
                <a:sym typeface="Wingdings" panose="05000000000000000000" pitchFamily="2" charset="2"/>
              </a:rPr>
              <a:t>┐P </a:t>
            </a:r>
            <a:endParaRPr kumimoji="0" lang="en-US" altLang="zh-CN" sz="1800" b="0" i="0" u="none" strike="noStrike" kern="1200" cap="none" spc="0" normalizeH="0" baseline="0" noProof="0">
              <a:ln>
                <a:noFill/>
              </a:ln>
              <a:solidFill>
                <a:srgbClr val="000000"/>
              </a:solidFill>
              <a:effectLst/>
              <a:uLnTx/>
              <a:uFillTx/>
              <a:latin typeface="Verdana" panose="020B0604030504040204" pitchFamily="34" charset="0"/>
              <a:ea typeface="宋体" panose="02010600030101010101" pitchFamily="2" charset="-122"/>
              <a:cs typeface="+mn-cs"/>
              <a:sym typeface="Wingdings" panose="05000000000000000000" pitchFamily="2" charset="2"/>
            </a:endParaRPr>
          </a:p>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FF0000"/>
                </a:solidFill>
                <a:effectLst/>
                <a:uLnTx/>
                <a:uFillTx/>
                <a:latin typeface="Verdana" panose="020B0604030504040204" pitchFamily="34" charset="0"/>
                <a:ea typeface="宋体" panose="02010600030101010101" pitchFamily="2" charset="-122"/>
                <a:cs typeface="+mn-cs"/>
                <a:sym typeface="Wingdings" panose="05000000000000000000" pitchFamily="2" charset="2"/>
              </a:rPr>
              <a:t>P ∧</a:t>
            </a:r>
            <a:r>
              <a:rPr kumimoji="0" lang="zh-CN" altLang="en-US" sz="1800" b="0" i="0" u="none" strike="noStrike" kern="1200" cap="none" spc="0" normalizeH="0" baseline="0" noProof="0">
                <a:ln>
                  <a:noFill/>
                </a:ln>
                <a:solidFill>
                  <a:srgbClr val="FF0000"/>
                </a:solidFill>
                <a:effectLst/>
                <a:uLnTx/>
                <a:uFillTx/>
                <a:latin typeface="Verdana" panose="020B0604030504040204" pitchFamily="34" charset="0"/>
                <a:ea typeface="宋体" panose="02010600030101010101" pitchFamily="2" charset="-122"/>
                <a:cs typeface="+mn-cs"/>
              </a:rPr>
              <a:t> ┐</a:t>
            </a:r>
            <a:r>
              <a:rPr kumimoji="0" lang="en-US" altLang="zh-CN" sz="1800" b="0" i="0" u="none" strike="noStrike" kern="1200" cap="none" spc="0" normalizeH="0" baseline="0" noProof="0">
                <a:ln>
                  <a:noFill/>
                </a:ln>
                <a:solidFill>
                  <a:srgbClr val="FF0000"/>
                </a:solidFill>
                <a:effectLst/>
                <a:uLnTx/>
                <a:uFillTx/>
                <a:latin typeface="Verdana" panose="020B0604030504040204" pitchFamily="34" charset="0"/>
                <a:ea typeface="宋体" panose="02010600030101010101" pitchFamily="2" charset="-122"/>
                <a:cs typeface="+mn-cs"/>
              </a:rPr>
              <a:t>P</a:t>
            </a:r>
            <a:r>
              <a:rPr kumimoji="0" lang="zh-CN" altLang="en-US" sz="1800" b="0" i="0" u="none" strike="noStrike" kern="1200" cap="none" spc="0" normalizeH="0" baseline="0" noProof="0">
                <a:ln>
                  <a:noFill/>
                </a:ln>
                <a:solidFill>
                  <a:srgbClr val="000000"/>
                </a:solidFill>
                <a:effectLst/>
                <a:uLnTx/>
                <a:uFillTx/>
                <a:latin typeface="Verdana" panose="020B0604030504040204" pitchFamily="34" charset="0"/>
                <a:ea typeface="宋体" panose="02010600030101010101" pitchFamily="2" charset="-122"/>
                <a:cs typeface="+mn-cs"/>
              </a:rPr>
              <a:t>矛盾</a:t>
            </a:r>
            <a:endParaRPr kumimoji="0" lang="zh-CN" altLang="en-US" sz="1800" b="0" i="0" u="none" strike="noStrike" kern="1200" cap="none" spc="0" normalizeH="0" baseline="0" noProof="0">
              <a:ln>
                <a:noFill/>
              </a:ln>
              <a:solidFill>
                <a:srgbClr val="000000"/>
              </a:solidFill>
              <a:effectLst/>
              <a:uLnTx/>
              <a:uFillTx/>
              <a:latin typeface="Verdana" panose="020B0604030504040204" pitchFamily="34" charset="0"/>
              <a:ea typeface="宋体" panose="02010600030101010101" pitchFamily="2" charset="-122"/>
              <a:cs typeface="+mn-cs"/>
            </a:endParaRPr>
          </a:p>
        </p:txBody>
      </p:sp>
      <p:grpSp>
        <p:nvGrpSpPr>
          <p:cNvPr id="10" name="组合 9"/>
          <p:cNvGrpSpPr/>
          <p:nvPr/>
        </p:nvGrpSpPr>
        <p:grpSpPr>
          <a:xfrm>
            <a:off x="4114800" y="152400"/>
            <a:ext cx="2284413" cy="520700"/>
            <a:chOff x="6248400" y="1609789"/>
            <a:chExt cx="2284363" cy="520001"/>
          </a:xfrm>
        </p:grpSpPr>
        <p:sp>
          <p:nvSpPr>
            <p:cNvPr id="8" name="矩形 7"/>
            <p:cNvSpPr/>
            <p:nvPr/>
          </p:nvSpPr>
          <p:spPr>
            <a:xfrm>
              <a:off x="6248400" y="1609789"/>
              <a:ext cx="541326" cy="520001"/>
            </a:xfrm>
            <a:prstGeom prst="rect">
              <a:avLst/>
            </a:prstGeom>
            <a:ln>
              <a:solidFill>
                <a:schemeClr val="bg1">
                  <a:lumMod val="65000"/>
                </a:schemeClr>
              </a:solidFill>
            </a:ln>
          </p:spPr>
          <p:style>
            <a:lnRef idx="1">
              <a:schemeClr val="accent2"/>
            </a:lnRef>
            <a:fillRef idx="3">
              <a:schemeClr val="accent2"/>
            </a:fillRef>
            <a:effectRef idx="2">
              <a:schemeClr val="accent2"/>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FFFFFF"/>
                  </a:solidFill>
                  <a:effectLst/>
                  <a:uLnTx/>
                  <a:uFillTx/>
                  <a:latin typeface="Verdana" panose="020B0604030504040204" pitchFamily="34" charset="0"/>
                  <a:ea typeface="宋体" panose="02010600030101010101" pitchFamily="2" charset="-122"/>
                  <a:cs typeface="+mn-cs"/>
                </a:rPr>
                <a:t>1</a:t>
              </a:r>
              <a:endParaRPr kumimoji="0" lang="zh-CN" altLang="en-US" sz="1800" b="0" i="0" u="none" strike="noStrike" kern="1200" cap="none" spc="0" normalizeH="0" baseline="0" noProof="0">
                <a:ln>
                  <a:noFill/>
                </a:ln>
                <a:solidFill>
                  <a:srgbClr val="FFFFFF"/>
                </a:solidFill>
                <a:effectLst/>
                <a:uLnTx/>
                <a:uFillTx/>
                <a:latin typeface="Verdana" panose="020B0604030504040204" pitchFamily="34" charset="0"/>
                <a:ea typeface="宋体" panose="02010600030101010101" pitchFamily="2" charset="-122"/>
                <a:cs typeface="+mn-cs"/>
              </a:endParaRPr>
            </a:p>
          </p:txBody>
        </p:sp>
        <p:sp>
          <p:nvSpPr>
            <p:cNvPr id="9" name="矩形 8"/>
            <p:cNvSpPr/>
            <p:nvPr/>
          </p:nvSpPr>
          <p:spPr>
            <a:xfrm>
              <a:off x="6791313" y="1609789"/>
              <a:ext cx="1741450" cy="518416"/>
            </a:xfrm>
            <a:prstGeom prst="rect">
              <a:avLst/>
            </a:prstGeom>
            <a:ln>
              <a:solidFill>
                <a:schemeClr val="bg1">
                  <a:lumMod val="65000"/>
                </a:schemeClr>
              </a:solidFill>
            </a:ln>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FFFFFF"/>
                  </a:solidFill>
                  <a:effectLst/>
                  <a:uLnTx/>
                  <a:uFillTx/>
                  <a:latin typeface="Verdana" panose="020B0604030504040204" pitchFamily="34" charset="0"/>
                  <a:ea typeface="宋体" panose="02010600030101010101" pitchFamily="2" charset="-122"/>
                  <a:cs typeface="+mn-cs"/>
                </a:rPr>
                <a:t>I*-{1}</a:t>
              </a:r>
              <a:endParaRPr kumimoji="0" lang="zh-CN" altLang="en-US" sz="1800" b="0" i="0" u="none" strike="noStrike" kern="1200" cap="none" spc="0" normalizeH="0" baseline="0" noProof="0">
                <a:ln>
                  <a:noFill/>
                </a:ln>
                <a:solidFill>
                  <a:srgbClr val="FFFFFF"/>
                </a:solidFill>
                <a:effectLst/>
                <a:uLnTx/>
                <a:uFillTx/>
                <a:latin typeface="Verdana" panose="020B0604030504040204" pitchFamily="34" charset="0"/>
                <a:ea typeface="宋体" panose="02010600030101010101" pitchFamily="2" charset="-122"/>
                <a:cs typeface="+mn-cs"/>
              </a:endParaRPr>
            </a:p>
          </p:txBody>
        </p:sp>
      </p:grpSp>
      <p:grpSp>
        <p:nvGrpSpPr>
          <p:cNvPr id="21" name="组合 20"/>
          <p:cNvGrpSpPr/>
          <p:nvPr/>
        </p:nvGrpSpPr>
        <p:grpSpPr>
          <a:xfrm>
            <a:off x="4114800" y="801688"/>
            <a:ext cx="1966913" cy="520700"/>
            <a:chOff x="4114801" y="649541"/>
            <a:chExt cx="1524000" cy="521049"/>
          </a:xfrm>
        </p:grpSpPr>
        <p:sp>
          <p:nvSpPr>
            <p:cNvPr id="13" name="矩形 12"/>
            <p:cNvSpPr/>
            <p:nvPr/>
          </p:nvSpPr>
          <p:spPr>
            <a:xfrm>
              <a:off x="4534240" y="652718"/>
              <a:ext cx="1104561" cy="517872"/>
            </a:xfrm>
            <a:prstGeom prst="rect">
              <a:avLst/>
            </a:prstGeom>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a:ln>
              <a:solidFill>
                <a:schemeClr val="bg1">
                  <a:lumMod val="65000"/>
                </a:schemeClr>
              </a:solidFill>
            </a:ln>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00"/>
                  </a:solidFill>
                  <a:effectLst/>
                  <a:uLnTx/>
                  <a:uFillTx/>
                  <a:latin typeface="Verdana" panose="020B0604030504040204" pitchFamily="34" charset="0"/>
                  <a:ea typeface="宋体" panose="02010600030101010101" pitchFamily="2" charset="-122"/>
                  <a:cs typeface="+mn-cs"/>
                </a:rPr>
                <a:t>I-{1}</a:t>
              </a:r>
              <a:endParaRPr kumimoji="0" lang="zh-CN" altLang="en-US" sz="1800" b="0" i="0" u="none" strike="noStrike" kern="1200" cap="none" spc="0" normalizeH="0" baseline="0" noProof="0">
                <a:ln>
                  <a:noFill/>
                </a:ln>
                <a:solidFill>
                  <a:srgbClr val="000000"/>
                </a:solidFill>
                <a:effectLst/>
                <a:uLnTx/>
                <a:uFillTx/>
                <a:latin typeface="Verdana" panose="020B0604030504040204" pitchFamily="34" charset="0"/>
                <a:ea typeface="宋体" panose="02010600030101010101" pitchFamily="2" charset="-122"/>
                <a:cs typeface="+mn-cs"/>
              </a:endParaRPr>
            </a:p>
          </p:txBody>
        </p:sp>
        <p:sp>
          <p:nvSpPr>
            <p:cNvPr id="14" name="矩形 13"/>
            <p:cNvSpPr/>
            <p:nvPr/>
          </p:nvSpPr>
          <p:spPr>
            <a:xfrm>
              <a:off x="4114801" y="649541"/>
              <a:ext cx="419439" cy="519460"/>
            </a:xfrm>
            <a:prstGeom prst="rect">
              <a:avLst/>
            </a:prstGeom>
            <a:ln>
              <a:solidFill>
                <a:schemeClr val="bg1">
                  <a:lumMod val="65000"/>
                </a:schemeClr>
              </a:solidFill>
            </a:ln>
          </p:spPr>
          <p:style>
            <a:lnRef idx="1">
              <a:schemeClr val="accent2"/>
            </a:lnRef>
            <a:fillRef idx="3">
              <a:schemeClr val="accent2"/>
            </a:fillRef>
            <a:effectRef idx="2">
              <a:schemeClr val="accent2"/>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FFFFFF"/>
                  </a:solidFill>
                  <a:effectLst/>
                  <a:uLnTx/>
                  <a:uFillTx/>
                  <a:latin typeface="Verdana" panose="020B0604030504040204" pitchFamily="34" charset="0"/>
                  <a:ea typeface="宋体" panose="02010600030101010101" pitchFamily="2" charset="-122"/>
                  <a:cs typeface="+mn-cs"/>
                </a:rPr>
                <a:t>1</a:t>
              </a:r>
              <a:endParaRPr kumimoji="0" lang="zh-CN" altLang="en-US" sz="1800" b="0" i="0" u="none" strike="noStrike" kern="1200" cap="none" spc="0" normalizeH="0" baseline="0" noProof="0">
                <a:ln>
                  <a:noFill/>
                </a:ln>
                <a:solidFill>
                  <a:srgbClr val="FFFFFF"/>
                </a:solidFill>
                <a:effectLst/>
                <a:uLnTx/>
                <a:uFillTx/>
                <a:latin typeface="Verdana" panose="020B0604030504040204" pitchFamily="34" charset="0"/>
                <a:ea typeface="宋体" panose="02010600030101010101" pitchFamily="2" charset="-122"/>
                <a:cs typeface="+mn-cs"/>
              </a:endParaRPr>
            </a:p>
          </p:txBody>
        </p:sp>
      </p:grpSp>
      <p:sp>
        <p:nvSpPr>
          <p:cNvPr id="17" name="矩形 16"/>
          <p:cNvSpPr/>
          <p:nvPr/>
        </p:nvSpPr>
        <p:spPr>
          <a:xfrm>
            <a:off x="7010400" y="152400"/>
            <a:ext cx="1890713" cy="519113"/>
          </a:xfrm>
          <a:prstGeom prst="rect">
            <a:avLst/>
          </a:prstGeom>
          <a:ln>
            <a:solidFill>
              <a:schemeClr val="bg1">
                <a:lumMod val="65000"/>
              </a:schemeClr>
            </a:solidFill>
          </a:ln>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FFFFFF"/>
                </a:solidFill>
                <a:effectLst/>
                <a:uLnTx/>
                <a:uFillTx/>
                <a:latin typeface="Verdana" panose="020B0604030504040204" pitchFamily="34" charset="0"/>
                <a:ea typeface="宋体" panose="02010600030101010101" pitchFamily="2" charset="-122"/>
                <a:cs typeface="+mn-cs"/>
              </a:rPr>
              <a:t>I*-{1}</a:t>
            </a:r>
            <a:endParaRPr kumimoji="0" lang="zh-CN" altLang="en-US" sz="1800" b="0" i="0" u="none" strike="noStrike" kern="1200" cap="none" spc="0" normalizeH="0" baseline="0" noProof="0">
              <a:ln>
                <a:noFill/>
              </a:ln>
              <a:solidFill>
                <a:srgbClr val="FFFFFF"/>
              </a:solidFill>
              <a:effectLst/>
              <a:uLnTx/>
              <a:uFillTx/>
              <a:latin typeface="Verdana" panose="020B0604030504040204" pitchFamily="34" charset="0"/>
              <a:ea typeface="宋体" panose="02010600030101010101" pitchFamily="2" charset="-122"/>
              <a:cs typeface="+mn-cs"/>
            </a:endParaRPr>
          </a:p>
        </p:txBody>
      </p:sp>
      <p:sp>
        <p:nvSpPr>
          <p:cNvPr id="18" name="矩形 17"/>
          <p:cNvSpPr/>
          <p:nvPr/>
        </p:nvSpPr>
        <p:spPr>
          <a:xfrm>
            <a:off x="7010400" y="804863"/>
            <a:ext cx="1509713" cy="517525"/>
          </a:xfrm>
          <a:prstGeom prst="rect">
            <a:avLst/>
          </a:prstGeom>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a:ln>
            <a:solidFill>
              <a:schemeClr val="bg1">
                <a:lumMod val="65000"/>
              </a:schemeClr>
            </a:solidFill>
          </a:ln>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00"/>
                </a:solidFill>
                <a:effectLst/>
                <a:uLnTx/>
                <a:uFillTx/>
                <a:latin typeface="Verdana" panose="020B0604030504040204" pitchFamily="34" charset="0"/>
                <a:ea typeface="宋体" panose="02010600030101010101" pitchFamily="2" charset="-122"/>
                <a:cs typeface="+mn-cs"/>
              </a:rPr>
              <a:t>I-{1}=</a:t>
            </a:r>
            <a:r>
              <a:rPr kumimoji="0" lang="en-US" altLang="zh-CN" sz="1800" b="1" i="1" u="none" strike="noStrike" kern="1200" cap="none" spc="0" normalizeH="0" baseline="0" noProof="0">
                <a:ln>
                  <a:noFill/>
                </a:ln>
                <a:solidFill>
                  <a:srgbClr val="F14F3D"/>
                </a:solidFill>
                <a:effectLst/>
                <a:uLnTx/>
                <a:uFillTx/>
                <a:latin typeface="Consolas" panose="020B0609020204030204" pitchFamily="49" charset="0"/>
                <a:ea typeface="微软雅黑" panose="020B0503020204020204" pitchFamily="34" charset="-122"/>
                <a:cs typeface="+mn-cs"/>
              </a:rPr>
              <a:t>I</a:t>
            </a:r>
            <a:r>
              <a:rPr kumimoji="0" lang="zh-CN" altLang="en-US" sz="1800" b="1" i="0" u="none" strike="noStrike" kern="1200" cap="none" spc="0" normalizeH="0" baseline="0" noProof="0">
                <a:ln>
                  <a:noFill/>
                </a:ln>
                <a:solidFill>
                  <a:srgbClr val="F14F3D"/>
                </a:solidFill>
                <a:effectLst/>
                <a:uLnTx/>
                <a:uFillTx/>
                <a:latin typeface="Consolas" panose="020B0609020204030204" pitchFamily="49" charset="0"/>
                <a:ea typeface="微软雅黑" panose="020B0503020204020204" pitchFamily="34" charset="-122"/>
                <a:cs typeface="+mn-cs"/>
              </a:rPr>
              <a:t>’</a:t>
            </a:r>
            <a:endParaRPr kumimoji="0" lang="zh-CN" altLang="en-US" sz="1800" b="0" i="0" u="none" strike="noStrike" kern="1200" cap="none" spc="0" normalizeH="0" baseline="0" noProof="0">
              <a:ln>
                <a:noFill/>
              </a:ln>
              <a:solidFill>
                <a:srgbClr val="000000"/>
              </a:solidFill>
              <a:effectLst/>
              <a:uLnTx/>
              <a:uFillTx/>
              <a:latin typeface="Verdana" panose="020B0604030504040204" pitchFamily="34" charset="0"/>
              <a:ea typeface="宋体" panose="02010600030101010101" pitchFamily="2" charset="-122"/>
              <a:cs typeface="+mn-cs"/>
            </a:endParaRPr>
          </a:p>
        </p:txBody>
      </p:sp>
      <p:sp>
        <p:nvSpPr>
          <p:cNvPr id="19" name="箭头: 右 18"/>
          <p:cNvSpPr/>
          <p:nvPr/>
        </p:nvSpPr>
        <p:spPr>
          <a:xfrm>
            <a:off x="6477000" y="304800"/>
            <a:ext cx="381000" cy="228600"/>
          </a:xfrm>
          <a:prstGeom prst="rightArrow">
            <a:avLst/>
          </a:prstGeom>
        </p:spPr>
        <p:style>
          <a:lnRef idx="0">
            <a:schemeClr val="accent2"/>
          </a:lnRef>
          <a:fillRef idx="3">
            <a:schemeClr val="accent2"/>
          </a:fillRef>
          <a:effectRef idx="3">
            <a:schemeClr val="accent2"/>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Verdana" panose="020B0604030504040204" pitchFamily="34" charset="0"/>
              <a:ea typeface="宋体" panose="02010600030101010101" pitchFamily="2" charset="-122"/>
              <a:cs typeface="+mn-cs"/>
            </a:endParaRPr>
          </a:p>
        </p:txBody>
      </p:sp>
      <p:sp>
        <p:nvSpPr>
          <p:cNvPr id="20" name="箭头: 右 19"/>
          <p:cNvSpPr/>
          <p:nvPr/>
        </p:nvSpPr>
        <p:spPr>
          <a:xfrm>
            <a:off x="6477000" y="871538"/>
            <a:ext cx="381000" cy="228600"/>
          </a:xfrm>
          <a:prstGeom prst="rightArrow">
            <a:avLst/>
          </a:prstGeom>
        </p:spPr>
        <p:style>
          <a:lnRef idx="0">
            <a:schemeClr val="accent2"/>
          </a:lnRef>
          <a:fillRef idx="3">
            <a:schemeClr val="accent2"/>
          </a:fillRef>
          <a:effectRef idx="3">
            <a:schemeClr val="accent2"/>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Verdana" panose="020B0604030504040204" pitchFamily="34" charset="0"/>
              <a:ea typeface="宋体" panose="02010600030101010101" pitchFamily="2" charset="-122"/>
              <a:cs typeface="+mn-cs"/>
            </a:endParaRPr>
          </a:p>
        </p:txBody>
      </p:sp>
      <p:sp>
        <p:nvSpPr>
          <p:cNvPr id="22" name="箭头: 下 21"/>
          <p:cNvSpPr/>
          <p:nvPr/>
        </p:nvSpPr>
        <p:spPr>
          <a:xfrm rot="16200000">
            <a:off x="3099958" y="310938"/>
            <a:ext cx="585787" cy="969754"/>
          </a:xfrm>
          <a:prstGeom prst="downArrow">
            <a:avLst/>
          </a:prstGeom>
          <a:solidFill>
            <a:schemeClr val="accent2">
              <a:lumMod val="20000"/>
              <a:lumOff val="80000"/>
            </a:schemeClr>
          </a:solidFill>
          <a:ln w="28575">
            <a:solidFill>
              <a:srgbClr val="FF0000"/>
            </a:solidFill>
          </a:ln>
          <a:effectLst>
            <a:glow rad="1016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Verdana" panose="020B0604030504040204" pitchFamily="34" charset="0"/>
              <a:ea typeface="宋体" panose="02010600030101010101" pitchFamily="2" charset="-122"/>
              <a:cs typeface="+mn-cs"/>
            </a:endParaRPr>
          </a:p>
        </p:txBody>
      </p:sp>
      <p:sp>
        <p:nvSpPr>
          <p:cNvPr id="23" name="矩形: 圆角 22"/>
          <p:cNvSpPr/>
          <p:nvPr/>
        </p:nvSpPr>
        <p:spPr>
          <a:xfrm>
            <a:off x="623888" y="4495800"/>
            <a:ext cx="1357313" cy="523875"/>
          </a:xfrm>
          <a:prstGeom prst="roundRect">
            <a:avLst/>
          </a:prstGeom>
          <a:solidFill>
            <a:srgbClr val="FAC4BE">
              <a:alpha val="41961"/>
            </a:srgbClr>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Verdana" panose="020B0604030504040204" pitchFamily="34" charset="0"/>
              <a:ea typeface="宋体" panose="02010600030101010101" pitchFamily="2" charset="-122"/>
              <a:cs typeface="+mn-cs"/>
            </a:endParaRPr>
          </a:p>
        </p:txBody>
      </p:sp>
      <p:sp>
        <p:nvSpPr>
          <p:cNvPr id="24" name="箭头: 下 23"/>
          <p:cNvSpPr/>
          <p:nvPr/>
        </p:nvSpPr>
        <p:spPr>
          <a:xfrm rot="18599294">
            <a:off x="330560" y="3517731"/>
            <a:ext cx="585787" cy="701675"/>
          </a:xfrm>
          <a:prstGeom prst="downArrow">
            <a:avLst/>
          </a:prstGeom>
          <a:solidFill>
            <a:schemeClr val="tx2">
              <a:lumMod val="60000"/>
              <a:lumOff val="40000"/>
            </a:schemeClr>
          </a:solidFill>
          <a:ln>
            <a:solidFill>
              <a:srgbClr val="C00000"/>
            </a:solidFill>
          </a:ln>
          <a:effectLst>
            <a:glow rad="1397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Verdana" panose="020B0604030504040204" pitchFamily="34"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charRg st="54" end="57"/>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charRg st="57" end="8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charRg st="82" end="108"/>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charRg st="108" end="14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charRg st="148" end="21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5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4">
                                            <p:txEl>
                                              <p:charRg st="218" end="331"/>
                                            </p:txEl>
                                          </p:spTgt>
                                        </p:tgtEl>
                                        <p:attrNameLst>
                                          <p:attrName>style.visibility</p:attrName>
                                        </p:attrNameLst>
                                      </p:cBhvr>
                                      <p:to>
                                        <p:strVal val="visible"/>
                                      </p:to>
                                    </p:set>
                                  </p:childTnLst>
                                </p:cTn>
                              </p:par>
                            </p:childTnLst>
                          </p:cTn>
                        </p:par>
                        <p:par>
                          <p:cTn id="32" fill="hold">
                            <p:stCondLst>
                              <p:cond delay="0"/>
                            </p:stCondLst>
                            <p:childTnLst>
                              <p:par>
                                <p:cTn id="33" presetID="1" presetClass="entr" presetSubtype="0" fill="hold" nodeType="afterEffect">
                                  <p:stCondLst>
                                    <p:cond delay="0"/>
                                  </p:stCondLst>
                                  <p:childTnLst>
                                    <p:set>
                                      <p:cBhvr>
                                        <p:cTn id="34" dur="1" fill="hold">
                                          <p:stCondLst>
                                            <p:cond delay="0"/>
                                          </p:stCondLst>
                                        </p:cTn>
                                        <p:tgtEl>
                                          <p:spTgt spid="22"/>
                                        </p:tgtEl>
                                        <p:attrNameLst>
                                          <p:attrName>style.visibility</p:attrName>
                                        </p:attrNameLst>
                                      </p:cBhvr>
                                      <p:to>
                                        <p:strVal val="visible"/>
                                      </p:to>
                                    </p:set>
                                  </p:childTnLst>
                                </p:cTn>
                              </p:par>
                            </p:childTnLst>
                          </p:cTn>
                        </p:par>
                        <p:par>
                          <p:cTn id="35" fill="hold">
                            <p:stCondLst>
                              <p:cond delay="0"/>
                            </p:stCondLst>
                            <p:childTnLst>
                              <p:par>
                                <p:cTn id="36" presetID="1" presetClass="entr" presetSubtype="0" fill="hold" nodeType="afterEffect">
                                  <p:stCondLst>
                                    <p:cond delay="0"/>
                                  </p:stCondLst>
                                  <p:childTnLst>
                                    <p:set>
                                      <p:cBhvr>
                                        <p:cTn id="37" dur="1" fill="hold">
                                          <p:stCondLst>
                                            <p:cond delay="0"/>
                                          </p:stCondLst>
                                        </p:cTn>
                                        <p:tgtEl>
                                          <p:spTgt spid="21"/>
                                        </p:tgtEl>
                                        <p:attrNameLst>
                                          <p:attrName>style.visibility</p:attrName>
                                        </p:attrNameLst>
                                      </p:cBhvr>
                                      <p:to>
                                        <p:strVal val="visible"/>
                                      </p:to>
                                    </p:set>
                                  </p:childTnLst>
                                </p:cTn>
                              </p:par>
                              <p:par>
                                <p:cTn id="38" presetID="1" presetClass="entr" presetSubtype="0" fill="hold" nodeType="withEffect">
                                  <p:stCondLst>
                                    <p:cond delay="0"/>
                                  </p:stCondLst>
                                  <p:childTnLst>
                                    <p:set>
                                      <p:cBhvr>
                                        <p:cTn id="39" dur="1" fill="hold">
                                          <p:stCondLst>
                                            <p:cond delay="0"/>
                                          </p:stCondLst>
                                        </p:cTn>
                                        <p:tgtEl>
                                          <p:spTgt spid="10"/>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17"/>
                                        </p:tgtEl>
                                        <p:attrNameLst>
                                          <p:attrName>style.visibility</p:attrName>
                                        </p:attrNameLst>
                                      </p:cBhvr>
                                      <p:to>
                                        <p:strVal val="visible"/>
                                      </p:to>
                                    </p:set>
                                  </p:childTnLst>
                                </p:cTn>
                              </p:par>
                              <p:par>
                                <p:cTn id="44" presetID="1" presetClass="entr" presetSubtype="0" fill="hold" grpId="0" nodeType="withEffect">
                                  <p:stCondLst>
                                    <p:cond delay="0"/>
                                  </p:stCondLst>
                                  <p:childTnLst>
                                    <p:set>
                                      <p:cBhvr>
                                        <p:cTn id="45" dur="1" fill="hold">
                                          <p:stCondLst>
                                            <p:cond delay="0"/>
                                          </p:stCondLst>
                                        </p:cTn>
                                        <p:tgtEl>
                                          <p:spTgt spid="18"/>
                                        </p:tgtEl>
                                        <p:attrNameLst>
                                          <p:attrName>style.visibility</p:attrName>
                                        </p:attrNameLst>
                                      </p:cBhvr>
                                      <p:to>
                                        <p:strVal val="visible"/>
                                      </p:to>
                                    </p:set>
                                  </p:childTnLst>
                                </p:cTn>
                              </p:par>
                              <p:par>
                                <p:cTn id="46" presetID="1" presetClass="entr" presetSubtype="0" fill="hold" grpId="0" nodeType="withEffect">
                                  <p:stCondLst>
                                    <p:cond delay="0"/>
                                  </p:stCondLst>
                                  <p:childTnLst>
                                    <p:set>
                                      <p:cBhvr>
                                        <p:cTn id="47" dur="1" fill="hold">
                                          <p:stCondLst>
                                            <p:cond delay="0"/>
                                          </p:stCondLst>
                                        </p:cTn>
                                        <p:tgtEl>
                                          <p:spTgt spid="19"/>
                                        </p:tgtEl>
                                        <p:attrNameLst>
                                          <p:attrName>style.visibility</p:attrName>
                                        </p:attrNameLst>
                                      </p:cBhvr>
                                      <p:to>
                                        <p:strVal val="visible"/>
                                      </p:to>
                                    </p:set>
                                  </p:childTnLst>
                                </p:cTn>
                              </p:par>
                              <p:par>
                                <p:cTn id="48" presetID="1" presetClass="entr" presetSubtype="0" fill="hold" grpId="0" nodeType="withEffect">
                                  <p:stCondLst>
                                    <p:cond delay="0"/>
                                  </p:stCondLst>
                                  <p:childTnLst>
                                    <p:set>
                                      <p:cBhvr>
                                        <p:cTn id="49" dur="1" fill="hold">
                                          <p:stCondLst>
                                            <p:cond delay="0"/>
                                          </p:stCondLst>
                                        </p:cTn>
                                        <p:tgtEl>
                                          <p:spTgt spid="20"/>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grpId="0" nodeType="clickEffect">
                                  <p:stCondLst>
                                    <p:cond delay="0"/>
                                  </p:stCondLst>
                                  <p:childTnLst>
                                    <p:set>
                                      <p:cBhvr>
                                        <p:cTn id="53" dur="1" fill="hold">
                                          <p:stCondLst>
                                            <p:cond delay="0"/>
                                          </p:stCondLst>
                                        </p:cTn>
                                        <p:tgtEl>
                                          <p:spTgt spid="23"/>
                                        </p:tgtEl>
                                        <p:attrNameLst>
                                          <p:attrName>style.visibility</p:attrName>
                                        </p:attrNameLst>
                                      </p:cBhvr>
                                      <p:to>
                                        <p:strVal val="visible"/>
                                      </p:to>
                                    </p:set>
                                  </p:childTnLst>
                                </p:cTn>
                              </p:par>
                              <p:par>
                                <p:cTn id="54" presetID="1" presetClass="entr" presetSubtype="0" fill="hold" nodeType="withEffect">
                                  <p:stCondLst>
                                    <p:cond delay="0"/>
                                  </p:stCondLst>
                                  <p:childTnLst>
                                    <p:set>
                                      <p:cBhvr>
                                        <p:cTn id="55"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19" grpId="0" animBg="1"/>
      <p:bldP spid="20" grpId="0" animBg="1"/>
      <p:bldP spid="23"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Box 1"/>
          <p:cNvSpPr txBox="1"/>
          <p:nvPr/>
        </p:nvSpPr>
        <p:spPr>
          <a:xfrm>
            <a:off x="227013" y="533400"/>
            <a:ext cx="4319588" cy="522288"/>
          </a:xfrm>
          <a:prstGeom prst="rect">
            <a:avLst/>
          </a:prstGeom>
          <a:noFill/>
          <a:ln>
            <a:noFill/>
          </a:ln>
        </p:spPr>
        <p:style>
          <a:lnRef idx="1">
            <a:schemeClr val="accent1"/>
          </a:lnRef>
          <a:fillRef idx="2">
            <a:schemeClr val="accent1"/>
          </a:fillRef>
          <a:effectRef idx="1">
            <a:schemeClr val="accent1"/>
          </a:effectRef>
          <a:fontRef idx="minor">
            <a:schemeClr val="dk1"/>
          </a:fontRef>
        </p:style>
        <p:txBody>
          <a:bodyPr>
            <a:spAutoFit/>
          </a:body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800" b="0" i="0" u="none" strike="noStrike" kern="1200" cap="none" spc="0" normalizeH="0" baseline="0" noProof="0">
                <a:ln>
                  <a:noFill/>
                </a:ln>
                <a:solidFill>
                  <a:schemeClr val="bg1"/>
                </a:solidFill>
                <a:effectLst/>
                <a:uLnTx/>
                <a:uFillTx/>
                <a:latin typeface="Consolas" panose="020B0609020204030204" pitchFamily="49" charset="0"/>
                <a:ea typeface="叶根友毛笔行书2.0版" pitchFamily="2" charset="-122"/>
                <a:cs typeface="Consolas" panose="020B0609020204030204" pitchFamily="49" charset="0"/>
              </a:rPr>
              <a:t>7.5 </a:t>
            </a:r>
            <a:r>
              <a:rPr kumimoji="0" lang="zh-CN" altLang="zh-CN" sz="28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Consolas" panose="020B0609020204030204" pitchFamily="49" charset="0"/>
              </a:rPr>
              <a:t>求解田忌赛马问题</a:t>
            </a:r>
            <a:endParaRPr kumimoji="0" lang="zh-CN" altLang="zh-CN" sz="28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Consolas" panose="020B0609020204030204" pitchFamily="49" charset="0"/>
            </a:endParaRPr>
          </a:p>
        </p:txBody>
      </p:sp>
      <p:sp>
        <p:nvSpPr>
          <p:cNvPr id="3" name="TextBox 2"/>
          <p:cNvSpPr txBox="1"/>
          <p:nvPr/>
        </p:nvSpPr>
        <p:spPr>
          <a:xfrm>
            <a:off x="285750" y="1219200"/>
            <a:ext cx="8572500" cy="4846320"/>
          </a:xfrm>
          <a:prstGeom prst="rect">
            <a:avLst/>
          </a:prstGeom>
          <a:noFill/>
          <a:ln w="9525">
            <a:noFill/>
          </a:ln>
        </p:spPr>
        <p:txBody>
          <a:bodyPr anchor="t" anchorCtr="0">
            <a:spAutoFit/>
          </a:bodyPr>
          <a:p>
            <a:pPr eaLnBrk="0" hangingPunct="0">
              <a:lnSpc>
                <a:spcPct val="150000"/>
              </a:lnSpc>
              <a:buClrTx/>
              <a:buFontTx/>
            </a:pPr>
            <a:r>
              <a:rPr lang="zh-CN" altLang="zh-CN" sz="2200" noProof="1" dirty="0">
                <a:solidFill>
                  <a:srgbClr val="FF0000"/>
                </a:solidFill>
                <a:latin typeface="Consolas" panose="020B0609020204030204" pitchFamily="49" charset="0"/>
                <a:ea typeface="微软雅黑" panose="020B0503020204020204" pitchFamily="34" charset="-122"/>
                <a:cs typeface="+mn-cs"/>
              </a:rPr>
              <a:t>【问题描述】</a:t>
            </a:r>
            <a:r>
              <a:rPr lang="zh-CN" altLang="zh-CN" sz="2000" noProof="1" dirty="0">
                <a:solidFill>
                  <a:srgbClr val="000000"/>
                </a:solidFill>
                <a:latin typeface="Consolas" panose="020B0609020204030204" pitchFamily="49" charset="0"/>
                <a:ea typeface="微软雅黑" panose="020B0503020204020204" pitchFamily="34" charset="-122"/>
                <a:cs typeface="+mn-cs"/>
              </a:rPr>
              <a:t>二千多年前的战国时期，齐威王与大将田忌赛马。双方约定每人各出</a:t>
            </a:r>
            <a:r>
              <a:rPr lang="en-US" altLang="zh-CN" sz="2000" noProof="1" dirty="0">
                <a:solidFill>
                  <a:srgbClr val="000000"/>
                </a:solidFill>
                <a:latin typeface="Consolas" panose="020B0609020204030204" pitchFamily="49" charset="0"/>
                <a:ea typeface="微软雅黑" panose="020B0503020204020204" pitchFamily="34" charset="-122"/>
                <a:cs typeface="+mn-cs"/>
              </a:rPr>
              <a:t>300</a:t>
            </a:r>
            <a:r>
              <a:rPr lang="zh-CN" altLang="zh-CN" sz="2000" noProof="1" dirty="0">
                <a:solidFill>
                  <a:srgbClr val="000000"/>
                </a:solidFill>
                <a:latin typeface="Consolas" panose="020B0609020204030204" pitchFamily="49" charset="0"/>
                <a:ea typeface="微软雅黑" panose="020B0503020204020204" pitchFamily="34" charset="-122"/>
                <a:cs typeface="+mn-cs"/>
              </a:rPr>
              <a:t>匹马，并且在上、中、下三个等级中各选一匹进行比赛，</a:t>
            </a:r>
            <a:r>
              <a:rPr lang="zh-CN" altLang="zh-CN" sz="2000" b="1" noProof="1" dirty="0">
                <a:solidFill>
                  <a:srgbClr val="000000"/>
                </a:solidFill>
                <a:latin typeface="Consolas" panose="020B0609020204030204" pitchFamily="49" charset="0"/>
                <a:ea typeface="微软雅黑" panose="020B0503020204020204" pitchFamily="34" charset="-122"/>
                <a:cs typeface="+mn-cs"/>
              </a:rPr>
              <a:t>由于齐威王每个等级的马都比田忌的马略强</a:t>
            </a:r>
            <a:r>
              <a:rPr lang="zh-CN" altLang="zh-CN" sz="2000" noProof="1" dirty="0">
                <a:solidFill>
                  <a:srgbClr val="000000"/>
                </a:solidFill>
                <a:latin typeface="Consolas" panose="020B0609020204030204" pitchFamily="49" charset="0"/>
                <a:ea typeface="微软雅黑" panose="020B0503020204020204" pitchFamily="34" charset="-122"/>
                <a:cs typeface="+mn-cs"/>
              </a:rPr>
              <a:t>，比赛的结果可想而知。</a:t>
            </a:r>
            <a:endParaRPr lang="en-US" altLang="zh-CN" sz="2000" noProof="1" dirty="0">
              <a:solidFill>
                <a:srgbClr val="000000"/>
              </a:solidFill>
              <a:latin typeface="Consolas" panose="020B0609020204030204" pitchFamily="49" charset="0"/>
              <a:ea typeface="微软雅黑" panose="020B0503020204020204" pitchFamily="34" charset="-122"/>
            </a:endParaRPr>
          </a:p>
          <a:p>
            <a:pPr eaLnBrk="0" hangingPunct="0">
              <a:lnSpc>
                <a:spcPct val="150000"/>
              </a:lnSpc>
              <a:buClrTx/>
              <a:buFontTx/>
            </a:pPr>
            <a:r>
              <a:rPr lang="en-US" altLang="zh-CN" sz="2000" noProof="1" dirty="0">
                <a:solidFill>
                  <a:srgbClr val="000000"/>
                </a:solidFill>
                <a:latin typeface="Consolas" panose="020B0609020204030204" pitchFamily="49" charset="0"/>
                <a:ea typeface="微软雅黑" panose="020B0503020204020204" pitchFamily="34" charset="-122"/>
                <a:cs typeface="+mn-cs"/>
              </a:rPr>
              <a:t>    </a:t>
            </a:r>
            <a:r>
              <a:rPr lang="zh-CN" altLang="zh-CN" sz="2000" noProof="1" dirty="0">
                <a:solidFill>
                  <a:srgbClr val="000000"/>
                </a:solidFill>
                <a:latin typeface="Consolas" panose="020B0609020204030204" pitchFamily="49" charset="0"/>
                <a:ea typeface="微软雅黑" panose="020B0503020204020204" pitchFamily="34" charset="-122"/>
                <a:cs typeface="+mn-cs"/>
              </a:rPr>
              <a:t>现在双方各</a:t>
            </a:r>
            <a:r>
              <a:rPr lang="en-US" altLang="zh-CN" sz="2000" i="1" noProof="1" dirty="0">
                <a:solidFill>
                  <a:srgbClr val="000000"/>
                </a:solidFill>
                <a:latin typeface="Consolas" panose="020B0609020204030204" pitchFamily="49" charset="0"/>
                <a:ea typeface="微软雅黑" panose="020B0503020204020204" pitchFamily="34" charset="-122"/>
                <a:cs typeface="+mn-cs"/>
              </a:rPr>
              <a:t>n</a:t>
            </a:r>
            <a:r>
              <a:rPr lang="zh-CN" altLang="zh-CN" sz="2000" noProof="1" dirty="0">
                <a:solidFill>
                  <a:srgbClr val="000000"/>
                </a:solidFill>
                <a:latin typeface="Consolas" panose="020B0609020204030204" pitchFamily="49" charset="0"/>
                <a:ea typeface="微软雅黑" panose="020B0503020204020204" pitchFamily="34" charset="-122"/>
                <a:cs typeface="+mn-cs"/>
              </a:rPr>
              <a:t>匹马，依次派出一匹马进行比赛，每一轮获胜的一方将从输的一方得到</a:t>
            </a:r>
            <a:r>
              <a:rPr lang="en-US" altLang="zh-CN" sz="2000" b="1" noProof="1" dirty="0">
                <a:ln>
                  <a:solidFill>
                    <a:srgbClr val="FFFF00"/>
                  </a:solidFill>
                </a:ln>
                <a:solidFill>
                  <a:srgbClr val="000000"/>
                </a:solidFill>
                <a:latin typeface="Consolas" panose="020B0609020204030204" pitchFamily="49" charset="0"/>
                <a:ea typeface="微软雅黑" panose="020B0503020204020204" pitchFamily="34" charset="-122"/>
                <a:cs typeface="+mn-cs"/>
              </a:rPr>
              <a:t>200</a:t>
            </a:r>
            <a:r>
              <a:rPr lang="zh-CN" altLang="zh-CN" sz="2000" b="1" noProof="1" dirty="0">
                <a:ln>
                  <a:solidFill>
                    <a:srgbClr val="FFFF00"/>
                  </a:solidFill>
                </a:ln>
                <a:solidFill>
                  <a:srgbClr val="000000"/>
                </a:solidFill>
                <a:latin typeface="Consolas" panose="020B0609020204030204" pitchFamily="49" charset="0"/>
                <a:ea typeface="微软雅黑" panose="020B0503020204020204" pitchFamily="34" charset="-122"/>
                <a:cs typeface="+mn-cs"/>
              </a:rPr>
              <a:t>银币</a:t>
            </a:r>
            <a:r>
              <a:rPr lang="zh-CN" altLang="zh-CN" sz="2000" noProof="1" dirty="0">
                <a:solidFill>
                  <a:srgbClr val="000000"/>
                </a:solidFill>
                <a:latin typeface="Consolas" panose="020B0609020204030204" pitchFamily="49" charset="0"/>
                <a:ea typeface="微软雅黑" panose="020B0503020204020204" pitchFamily="34" charset="-122"/>
                <a:cs typeface="+mn-cs"/>
              </a:rPr>
              <a:t>，平局则不用出钱，田忌已知所有马的速度值并可以安排出场顺序，问他如何安排比赛获得的银币最多。</a:t>
            </a:r>
            <a:endParaRPr lang="zh-CN" altLang="zh-CN" sz="2000" noProof="1" dirty="0">
              <a:solidFill>
                <a:srgbClr val="000000"/>
              </a:solidFill>
              <a:latin typeface="Consolas" panose="020B0609020204030204" pitchFamily="49" charset="0"/>
              <a:ea typeface="微软雅黑" panose="020B0503020204020204" pitchFamily="34" charset="-122"/>
            </a:endParaRPr>
          </a:p>
          <a:p>
            <a:pPr eaLnBrk="0" hangingPunct="0">
              <a:lnSpc>
                <a:spcPct val="150000"/>
              </a:lnSpc>
              <a:buClrTx/>
              <a:buFontTx/>
            </a:pPr>
            <a:r>
              <a:rPr lang="en-US" altLang="zh-CN" sz="2200" noProof="1" dirty="0">
                <a:solidFill>
                  <a:srgbClr val="FF0000"/>
                </a:solidFill>
                <a:latin typeface="Consolas" panose="020B0609020204030204" pitchFamily="49" charset="0"/>
                <a:ea typeface="微软雅黑" panose="020B0503020204020204" pitchFamily="34" charset="-122"/>
                <a:cs typeface="+mn-cs"/>
              </a:rPr>
              <a:t>    </a:t>
            </a:r>
            <a:r>
              <a:rPr lang="zh-CN" altLang="zh-CN" sz="2200" noProof="1" dirty="0">
                <a:solidFill>
                  <a:srgbClr val="FF0000"/>
                </a:solidFill>
                <a:latin typeface="Consolas" panose="020B0609020204030204" pitchFamily="49" charset="0"/>
                <a:ea typeface="微软雅黑" panose="020B0503020204020204" pitchFamily="34" charset="-122"/>
                <a:cs typeface="+mn-cs"/>
              </a:rPr>
              <a:t>输入：</a:t>
            </a:r>
            <a:r>
              <a:rPr lang="zh-CN" altLang="zh-CN" sz="2000" noProof="1" dirty="0">
                <a:solidFill>
                  <a:srgbClr val="000000"/>
                </a:solidFill>
                <a:latin typeface="Consolas" panose="020B0609020204030204" pitchFamily="49" charset="0"/>
                <a:ea typeface="微软雅黑" panose="020B0503020204020204" pitchFamily="34" charset="-122"/>
                <a:cs typeface="+mn-cs"/>
              </a:rPr>
              <a:t>输入包含多个测试用例，每个测试用例的第一行正整数</a:t>
            </a:r>
            <a:r>
              <a:rPr lang="en-US" altLang="zh-CN" sz="2000" i="1" noProof="1" dirty="0">
                <a:solidFill>
                  <a:srgbClr val="000000"/>
                </a:solidFill>
                <a:latin typeface="Consolas" panose="020B0609020204030204" pitchFamily="49" charset="0"/>
                <a:ea typeface="微软雅黑" panose="020B0503020204020204" pitchFamily="34" charset="-122"/>
                <a:cs typeface="+mn-cs"/>
              </a:rPr>
              <a:t>n</a:t>
            </a:r>
            <a:r>
              <a:rPr lang="zh-CN" altLang="zh-CN" sz="2000" noProof="1" dirty="0">
                <a:solidFill>
                  <a:srgbClr val="000000"/>
                </a:solidFill>
                <a:latin typeface="Consolas" panose="020B0609020204030204" pitchFamily="49" charset="0"/>
                <a:ea typeface="微软雅黑" panose="020B0503020204020204" pitchFamily="34" charset="-122"/>
                <a:cs typeface="+mn-cs"/>
              </a:rPr>
              <a:t>（</a:t>
            </a:r>
            <a:r>
              <a:rPr lang="en-US" altLang="zh-CN" sz="2000" i="1" noProof="1" dirty="0">
                <a:solidFill>
                  <a:srgbClr val="000000"/>
                </a:solidFill>
                <a:latin typeface="Consolas" panose="020B0609020204030204" pitchFamily="49" charset="0"/>
                <a:ea typeface="微软雅黑" panose="020B0503020204020204" pitchFamily="34" charset="-122"/>
                <a:cs typeface="+mn-cs"/>
              </a:rPr>
              <a:t>n</a:t>
            </a:r>
            <a:r>
              <a:rPr lang="zh-CN" altLang="zh-CN" sz="2000" noProof="1" dirty="0">
                <a:solidFill>
                  <a:srgbClr val="000000"/>
                </a:solidFill>
                <a:latin typeface="Consolas" panose="020B0609020204030204" pitchFamily="49" charset="0"/>
                <a:ea typeface="微软雅黑" panose="020B0503020204020204" pitchFamily="34" charset="-122"/>
                <a:cs typeface="+mn-cs"/>
              </a:rPr>
              <a:t>≤</a:t>
            </a:r>
            <a:r>
              <a:rPr lang="en-US" altLang="zh-CN" sz="2000" noProof="1" dirty="0">
                <a:solidFill>
                  <a:srgbClr val="000000"/>
                </a:solidFill>
                <a:latin typeface="Consolas" panose="020B0609020204030204" pitchFamily="49" charset="0"/>
                <a:ea typeface="微软雅黑" panose="020B0503020204020204" pitchFamily="34" charset="-122"/>
                <a:cs typeface="+mn-cs"/>
              </a:rPr>
              <a:t>1000</a:t>
            </a:r>
            <a:r>
              <a:rPr lang="zh-CN" altLang="zh-CN" sz="2000" noProof="1" dirty="0">
                <a:solidFill>
                  <a:srgbClr val="000000"/>
                </a:solidFill>
                <a:latin typeface="Consolas" panose="020B0609020204030204" pitchFamily="49" charset="0"/>
                <a:ea typeface="微软雅黑" panose="020B0503020204020204" pitchFamily="34" charset="-122"/>
                <a:cs typeface="+mn-cs"/>
              </a:rPr>
              <a:t>）马的数量，后两行分别是</a:t>
            </a:r>
            <a:r>
              <a:rPr lang="en-US" altLang="zh-CN" sz="2000" i="1" noProof="1" dirty="0">
                <a:solidFill>
                  <a:srgbClr val="000000"/>
                </a:solidFill>
                <a:latin typeface="Consolas" panose="020B0609020204030204" pitchFamily="49" charset="0"/>
                <a:ea typeface="微软雅黑" panose="020B0503020204020204" pitchFamily="34" charset="-122"/>
                <a:cs typeface="+mn-cs"/>
              </a:rPr>
              <a:t>n</a:t>
            </a:r>
            <a:r>
              <a:rPr lang="zh-CN" altLang="zh-CN" sz="2000" noProof="1" dirty="0">
                <a:solidFill>
                  <a:srgbClr val="000000"/>
                </a:solidFill>
                <a:latin typeface="Consolas" panose="020B0609020204030204" pitchFamily="49" charset="0"/>
                <a:ea typeface="微软雅黑" panose="020B0503020204020204" pitchFamily="34" charset="-122"/>
                <a:cs typeface="+mn-cs"/>
              </a:rPr>
              <a:t>个整数，表示田忌和齐威王的马的速度值。输入</a:t>
            </a:r>
            <a:r>
              <a:rPr lang="en-US" altLang="zh-CN" sz="2000" i="1" noProof="1" dirty="0">
                <a:solidFill>
                  <a:srgbClr val="000000"/>
                </a:solidFill>
                <a:latin typeface="Consolas" panose="020B0609020204030204" pitchFamily="49" charset="0"/>
                <a:ea typeface="微软雅黑" panose="020B0503020204020204" pitchFamily="34" charset="-122"/>
                <a:cs typeface="+mn-cs"/>
              </a:rPr>
              <a:t>n</a:t>
            </a:r>
            <a:r>
              <a:rPr lang="en-US" altLang="zh-CN" sz="2000" noProof="1" dirty="0">
                <a:solidFill>
                  <a:srgbClr val="000000"/>
                </a:solidFill>
                <a:latin typeface="Consolas" panose="020B0609020204030204" pitchFamily="49" charset="0"/>
                <a:ea typeface="微软雅黑" panose="020B0503020204020204" pitchFamily="34" charset="-122"/>
                <a:cs typeface="+mn-cs"/>
              </a:rPr>
              <a:t>=0</a:t>
            </a:r>
            <a:r>
              <a:rPr lang="zh-CN" altLang="zh-CN" sz="2000" noProof="1" dirty="0">
                <a:solidFill>
                  <a:srgbClr val="000000"/>
                </a:solidFill>
                <a:latin typeface="Consolas" panose="020B0609020204030204" pitchFamily="49" charset="0"/>
                <a:ea typeface="微软雅黑" panose="020B0503020204020204" pitchFamily="34" charset="-122"/>
                <a:cs typeface="+mn-cs"/>
              </a:rPr>
              <a:t>结束。</a:t>
            </a:r>
            <a:endParaRPr lang="zh-CN" altLang="zh-CN" sz="2000" noProof="1" dirty="0">
              <a:solidFill>
                <a:srgbClr val="000000"/>
              </a:solidFill>
              <a:latin typeface="Consolas" panose="020B0609020204030204" pitchFamily="49" charset="0"/>
              <a:ea typeface="微软雅黑" panose="020B0503020204020204" pitchFamily="34" charset="-122"/>
            </a:endParaRPr>
          </a:p>
          <a:p>
            <a:pPr eaLnBrk="0" hangingPunct="0">
              <a:lnSpc>
                <a:spcPct val="150000"/>
              </a:lnSpc>
              <a:buClrTx/>
              <a:buFontTx/>
            </a:pPr>
            <a:r>
              <a:rPr lang="en-US" altLang="zh-CN" sz="2200" noProof="1" dirty="0">
                <a:solidFill>
                  <a:srgbClr val="FF0000"/>
                </a:solidFill>
                <a:latin typeface="Consolas" panose="020B0609020204030204" pitchFamily="49" charset="0"/>
                <a:ea typeface="微软雅黑" panose="020B0503020204020204" pitchFamily="34" charset="-122"/>
                <a:cs typeface="+mn-cs"/>
              </a:rPr>
              <a:t>    </a:t>
            </a:r>
            <a:r>
              <a:rPr lang="zh-CN" altLang="zh-CN" sz="2200" noProof="1" dirty="0">
                <a:solidFill>
                  <a:srgbClr val="FF0000"/>
                </a:solidFill>
                <a:latin typeface="Consolas" panose="020B0609020204030204" pitchFamily="49" charset="0"/>
                <a:ea typeface="微软雅黑" panose="020B0503020204020204" pitchFamily="34" charset="-122"/>
                <a:cs typeface="+mn-cs"/>
              </a:rPr>
              <a:t>输出：</a:t>
            </a:r>
            <a:r>
              <a:rPr lang="zh-CN" altLang="zh-CN" sz="2000" noProof="1" dirty="0">
                <a:solidFill>
                  <a:srgbClr val="000000"/>
                </a:solidFill>
                <a:latin typeface="Consolas" panose="020B0609020204030204" pitchFamily="49" charset="0"/>
                <a:ea typeface="微软雅黑" panose="020B0503020204020204" pitchFamily="34" charset="-122"/>
                <a:cs typeface="+mn-cs"/>
              </a:rPr>
              <a:t>每个测试用例输出一行，表示田忌获得的最多银币数。</a:t>
            </a:r>
            <a:endParaRPr lang="zh-CN" altLang="zh-CN" sz="2000" noProof="1" dirty="0">
              <a:solidFill>
                <a:srgbClr val="000000"/>
              </a:solidFill>
              <a:latin typeface="Consolas" panose="020B0609020204030204" pitchFamily="49" charset="0"/>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charRg st="95" end="188"/>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charRg st="188" end="268"/>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charRg st="268" end="30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Box 1"/>
          <p:cNvSpPr txBox="1"/>
          <p:nvPr/>
        </p:nvSpPr>
        <p:spPr>
          <a:xfrm>
            <a:off x="1219200" y="1219200"/>
            <a:ext cx="6429375" cy="4932363"/>
          </a:xfrm>
          <a:prstGeom prst="rect">
            <a:avLst/>
          </a:prstGeom>
        </p:spPr>
        <p:style>
          <a:lnRef idx="2">
            <a:schemeClr val="accent2"/>
          </a:lnRef>
          <a:fillRef idx="1">
            <a:schemeClr val="lt1"/>
          </a:fillRef>
          <a:effectRef idx="0">
            <a:schemeClr val="accent2"/>
          </a:effectRef>
          <a:fontRef idx="minor">
            <a:schemeClr val="dk1"/>
          </a:fontRef>
        </p:style>
        <p:txBody>
          <a:bodyPr lIns="216000" tIns="144000" rIns="144000" bIns="144000">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zh-CN" sz="2200" b="0" i="0" u="none" strike="noStrike" kern="1200" cap="none" spc="0" normalizeH="0" baseline="0" noProof="0" dirty="0">
                <a:ln>
                  <a:noFill/>
                </a:ln>
                <a:solidFill>
                  <a:srgbClr val="FF0000"/>
                </a:solidFill>
                <a:effectLst/>
                <a:uLnTx/>
                <a:uFillTx/>
                <a:latin typeface="Consolas" panose="020B0609020204030204" pitchFamily="49" charset="0"/>
                <a:ea typeface="楷体" panose="02010609060101010101" pitchFamily="49" charset="-122"/>
                <a:cs typeface="Consolas" panose="020B0609020204030204" pitchFamily="49" charset="0"/>
              </a:rPr>
              <a:t>输入样例：</a:t>
            </a:r>
            <a:endParaRPr kumimoji="0" lang="zh-CN" altLang="zh-CN" sz="2200" b="0" i="0" u="none" strike="noStrike" kern="1200" cap="none" spc="0" normalizeH="0" baseline="0" noProof="0" dirty="0">
              <a:ln>
                <a:noFill/>
              </a:ln>
              <a:solidFill>
                <a:srgbClr val="FF0000"/>
              </a:solidFill>
              <a:effectLst/>
              <a:uLnTx/>
              <a:uFillTx/>
              <a:latin typeface="Consolas" panose="020B0609020204030204" pitchFamily="49" charset="0"/>
              <a:ea typeface="楷体"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20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3</a:t>
            </a:r>
            <a:endParaRPr kumimoji="0" lang="zh-CN" altLang="zh-CN" sz="20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20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92 83 71</a:t>
            </a:r>
            <a:endParaRPr kumimoji="0" lang="zh-CN" altLang="zh-CN" sz="20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20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95 87 74</a:t>
            </a:r>
            <a:endParaRPr kumimoji="0" lang="zh-CN" altLang="zh-CN" sz="20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20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2</a:t>
            </a:r>
            <a:endParaRPr kumimoji="0" lang="zh-CN" altLang="zh-CN" sz="20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20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20 20</a:t>
            </a:r>
            <a:endParaRPr kumimoji="0" lang="zh-CN" altLang="zh-CN" sz="20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20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20 20</a:t>
            </a:r>
            <a:endParaRPr kumimoji="0" lang="zh-CN" altLang="zh-CN" sz="20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20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2</a:t>
            </a:r>
            <a:endParaRPr kumimoji="0" lang="zh-CN" altLang="zh-CN" sz="20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20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20 19</a:t>
            </a:r>
            <a:endParaRPr kumimoji="0" lang="zh-CN" altLang="zh-CN" sz="20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20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22 18</a:t>
            </a:r>
            <a:endParaRPr kumimoji="0" lang="zh-CN" altLang="zh-CN" sz="20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20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0</a:t>
            </a:r>
            <a:endParaRPr kumimoji="0" lang="zh-CN" altLang="zh-CN" sz="20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zh-CN" sz="2200" b="0" i="0" u="none" strike="noStrike" kern="1200" cap="none" spc="0" normalizeH="0" baseline="0" noProof="0" dirty="0">
                <a:ln>
                  <a:noFill/>
                </a:ln>
                <a:solidFill>
                  <a:srgbClr val="FF0000"/>
                </a:solidFill>
                <a:effectLst/>
                <a:uLnTx/>
                <a:uFillTx/>
                <a:latin typeface="Consolas" panose="020B0609020204030204" pitchFamily="49" charset="0"/>
                <a:ea typeface="楷体" panose="02010609060101010101" pitchFamily="49" charset="-122"/>
                <a:cs typeface="Consolas" panose="020B0609020204030204" pitchFamily="49" charset="0"/>
              </a:rPr>
              <a:t>样例输出：</a:t>
            </a:r>
            <a:endParaRPr kumimoji="0" lang="zh-CN" altLang="zh-CN" sz="2200" b="0" i="0" u="none" strike="noStrike" kern="1200" cap="none" spc="0" normalizeH="0" baseline="0" noProof="0" dirty="0">
              <a:ln>
                <a:noFill/>
              </a:ln>
              <a:solidFill>
                <a:srgbClr val="FF0000"/>
              </a:solidFill>
              <a:effectLst/>
              <a:uLnTx/>
              <a:uFillTx/>
              <a:latin typeface="Consolas" panose="020B0609020204030204" pitchFamily="49" charset="0"/>
              <a:ea typeface="楷体"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2000" b="0" i="0" u="none" strike="noStrike" kern="1200" cap="none" spc="0" normalizeH="0" baseline="0" noProof="0" dirty="0">
                <a:ln>
                  <a:noFill/>
                </a:ln>
                <a:solidFill>
                  <a:srgbClr val="FF0000"/>
                </a:solidFill>
                <a:effectLst/>
                <a:uLnTx/>
                <a:uFillTx/>
                <a:latin typeface="Consolas" panose="020B0609020204030204" pitchFamily="49" charset="0"/>
                <a:ea typeface="楷体" panose="02010609060101010101" pitchFamily="49" charset="-122"/>
                <a:cs typeface="Consolas" panose="020B0609020204030204" pitchFamily="49" charset="0"/>
              </a:rPr>
              <a:t>200</a:t>
            </a:r>
            <a:endParaRPr kumimoji="0" lang="zh-CN" altLang="zh-CN" sz="2000" b="0" i="0" u="none" strike="noStrike" kern="1200" cap="none" spc="0" normalizeH="0" baseline="0" noProof="0" dirty="0">
              <a:ln>
                <a:noFill/>
              </a:ln>
              <a:solidFill>
                <a:srgbClr val="FF0000"/>
              </a:solidFill>
              <a:effectLst/>
              <a:uLnTx/>
              <a:uFillTx/>
              <a:latin typeface="Consolas" panose="020B0609020204030204" pitchFamily="49" charset="0"/>
              <a:ea typeface="楷体"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20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0</a:t>
            </a:r>
            <a:endParaRPr kumimoji="0" lang="zh-CN" altLang="zh-CN" sz="20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20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0</a:t>
            </a:r>
            <a:endParaRPr kumimoji="0" lang="zh-CN" altLang="zh-CN" sz="20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endParaRPr>
          </a:p>
        </p:txBody>
      </p:sp>
      <p:sp>
        <p:nvSpPr>
          <p:cNvPr id="3" name="圆角矩形 2"/>
          <p:cNvSpPr/>
          <p:nvPr/>
        </p:nvSpPr>
        <p:spPr>
          <a:xfrm>
            <a:off x="1219200" y="5029200"/>
            <a:ext cx="914400" cy="381000"/>
          </a:xfrm>
          <a:prstGeom prst="roundRect">
            <a:avLst/>
          </a:prstGeom>
          <a:solidFill>
            <a:srgbClr val="92D050">
              <a:alpha val="24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Box 1"/>
          <p:cNvSpPr txBox="1"/>
          <p:nvPr/>
        </p:nvSpPr>
        <p:spPr>
          <a:xfrm>
            <a:off x="285750" y="1143000"/>
            <a:ext cx="8501063" cy="1983740"/>
          </a:xfrm>
          <a:prstGeom prst="rect">
            <a:avLst/>
          </a:prstGeom>
          <a:noFill/>
          <a:ln w="9525">
            <a:noFill/>
          </a:ln>
        </p:spPr>
        <p:txBody>
          <a:bodyPr anchor="t" anchorCtr="0">
            <a:spAutoFit/>
          </a:bodyPr>
          <a:p>
            <a:pPr eaLnBrk="0" hangingPunct="0">
              <a:lnSpc>
                <a:spcPct val="150000"/>
              </a:lnSpc>
              <a:buClrTx/>
              <a:buFontTx/>
            </a:pPr>
            <a:r>
              <a:rPr lang="zh-CN" altLang="zh-CN" sz="2200" dirty="0">
                <a:solidFill>
                  <a:srgbClr val="FF0000"/>
                </a:solidFill>
                <a:latin typeface="Consolas" panose="020B0609020204030204" pitchFamily="49" charset="0"/>
                <a:ea typeface="微软雅黑" panose="020B0503020204020204" pitchFamily="34" charset="-122"/>
              </a:rPr>
              <a:t>【问题求解】</a:t>
            </a:r>
            <a:r>
              <a:rPr lang="zh-CN" altLang="zh-CN" sz="2000" dirty="0">
                <a:solidFill>
                  <a:srgbClr val="000000"/>
                </a:solidFill>
                <a:latin typeface="Consolas" panose="020B0609020204030204" pitchFamily="49" charset="0"/>
                <a:ea typeface="微软雅黑" panose="020B0503020204020204" pitchFamily="34" charset="-122"/>
              </a:rPr>
              <a:t>田忌的马速度用数组</a:t>
            </a:r>
            <a:r>
              <a:rPr lang="en-US" altLang="zh-CN" sz="2000" i="1" dirty="0">
                <a:solidFill>
                  <a:srgbClr val="000000"/>
                </a:solidFill>
                <a:latin typeface="Consolas" panose="020B0609020204030204" pitchFamily="49" charset="0"/>
                <a:ea typeface="微软雅黑" panose="020B0503020204020204" pitchFamily="34" charset="-122"/>
              </a:rPr>
              <a:t>a</a:t>
            </a:r>
            <a:r>
              <a:rPr lang="zh-CN" altLang="zh-CN" sz="2000" dirty="0">
                <a:solidFill>
                  <a:srgbClr val="000000"/>
                </a:solidFill>
                <a:latin typeface="Consolas" panose="020B0609020204030204" pitchFamily="49" charset="0"/>
                <a:ea typeface="微软雅黑" panose="020B0503020204020204" pitchFamily="34" charset="-122"/>
              </a:rPr>
              <a:t>表示，齐威王的马速度用数组</a:t>
            </a:r>
            <a:r>
              <a:rPr lang="en-US" altLang="zh-CN" sz="2000" i="1" dirty="0">
                <a:solidFill>
                  <a:srgbClr val="000000"/>
                </a:solidFill>
                <a:latin typeface="Consolas" panose="020B0609020204030204" pitchFamily="49" charset="0"/>
                <a:ea typeface="微软雅黑" panose="020B0503020204020204" pitchFamily="34" charset="-122"/>
              </a:rPr>
              <a:t>b</a:t>
            </a:r>
            <a:r>
              <a:rPr lang="zh-CN" altLang="zh-CN" sz="2000" dirty="0">
                <a:solidFill>
                  <a:srgbClr val="000000"/>
                </a:solidFill>
                <a:latin typeface="Consolas" panose="020B0609020204030204" pitchFamily="49" charset="0"/>
                <a:ea typeface="微软雅黑" panose="020B0503020204020204" pitchFamily="34" charset="-122"/>
              </a:rPr>
              <a:t>表示，将</a:t>
            </a:r>
            <a:r>
              <a:rPr lang="en-US" altLang="zh-CN" sz="2000" i="1" dirty="0">
                <a:solidFill>
                  <a:srgbClr val="000000"/>
                </a:solidFill>
                <a:latin typeface="Consolas" panose="020B0609020204030204" pitchFamily="49" charset="0"/>
                <a:ea typeface="微软雅黑" panose="020B0503020204020204" pitchFamily="34" charset="-122"/>
              </a:rPr>
              <a:t>a</a:t>
            </a:r>
            <a:r>
              <a:rPr lang="zh-CN" altLang="zh-CN" sz="2000" dirty="0">
                <a:solidFill>
                  <a:srgbClr val="000000"/>
                </a:solidFill>
                <a:latin typeface="Consolas" panose="020B0609020204030204" pitchFamily="49" charset="0"/>
                <a:ea typeface="微软雅黑" panose="020B0503020204020204" pitchFamily="34" charset="-122"/>
              </a:rPr>
              <a:t>、</a:t>
            </a:r>
            <a:r>
              <a:rPr lang="en-US" altLang="zh-CN" sz="2000" i="1" dirty="0">
                <a:solidFill>
                  <a:srgbClr val="000000"/>
                </a:solidFill>
                <a:latin typeface="Consolas" panose="020B0609020204030204" pitchFamily="49" charset="0"/>
                <a:ea typeface="微软雅黑" panose="020B0503020204020204" pitchFamily="34" charset="-122"/>
              </a:rPr>
              <a:t>b</a:t>
            </a:r>
            <a:r>
              <a:rPr lang="zh-CN" altLang="zh-CN" sz="2000" dirty="0">
                <a:solidFill>
                  <a:srgbClr val="000000"/>
                </a:solidFill>
                <a:latin typeface="Consolas" panose="020B0609020204030204" pitchFamily="49" charset="0"/>
                <a:ea typeface="微软雅黑" panose="020B0503020204020204" pitchFamily="34" charset="-122"/>
              </a:rPr>
              <a:t>数组递增排序。采用常识性的贪心思路，分以下几种情况：</a:t>
            </a:r>
            <a:endParaRPr lang="zh-CN" altLang="zh-CN" sz="2000" dirty="0">
              <a:solidFill>
                <a:srgbClr val="000000"/>
              </a:solidFill>
              <a:latin typeface="Consolas" panose="020B0609020204030204" pitchFamily="49" charset="0"/>
              <a:ea typeface="微软雅黑" panose="020B0503020204020204" pitchFamily="34" charset="-122"/>
            </a:endParaRPr>
          </a:p>
          <a:p>
            <a:pPr eaLnBrk="0" hangingPunct="0">
              <a:lnSpc>
                <a:spcPct val="150000"/>
              </a:lnSpc>
              <a:buClrTx/>
              <a:buFontTx/>
            </a:pPr>
            <a:r>
              <a:rPr lang="en-US" altLang="zh-CN" sz="2000" dirty="0">
                <a:solidFill>
                  <a:srgbClr val="000000"/>
                </a:solidFill>
                <a:latin typeface="Consolas" panose="020B0609020204030204" pitchFamily="49" charset="0"/>
                <a:ea typeface="微软雅黑" panose="020B0503020204020204" pitchFamily="34" charset="-122"/>
              </a:rPr>
              <a:t>   </a:t>
            </a:r>
            <a:r>
              <a:rPr lang="zh-CN" altLang="zh-CN" sz="2000" dirty="0">
                <a:solidFill>
                  <a:srgbClr val="000000"/>
                </a:solidFill>
                <a:latin typeface="Consolas" panose="020B0609020204030204" pitchFamily="49" charset="0"/>
                <a:ea typeface="微软雅黑" panose="020B0503020204020204" pitchFamily="34" charset="-122"/>
              </a:rPr>
              <a:t>（</a:t>
            </a:r>
            <a:r>
              <a:rPr lang="en-US" altLang="zh-CN" sz="2000" dirty="0">
                <a:solidFill>
                  <a:srgbClr val="000000"/>
                </a:solidFill>
                <a:latin typeface="Consolas" panose="020B0609020204030204" pitchFamily="49" charset="0"/>
                <a:ea typeface="微软雅黑" panose="020B0503020204020204" pitchFamily="34" charset="-122"/>
              </a:rPr>
              <a:t>1</a:t>
            </a:r>
            <a:r>
              <a:rPr lang="zh-CN" altLang="zh-CN" sz="2000" dirty="0">
                <a:solidFill>
                  <a:srgbClr val="000000"/>
                </a:solidFill>
                <a:latin typeface="Consolas" panose="020B0609020204030204" pitchFamily="49" charset="0"/>
                <a:ea typeface="微软雅黑" panose="020B0503020204020204" pitchFamily="34" charset="-122"/>
              </a:rPr>
              <a:t>）</a:t>
            </a:r>
            <a:r>
              <a:rPr lang="zh-CN" altLang="zh-CN" sz="2000" dirty="0">
                <a:solidFill>
                  <a:srgbClr val="FF33CC"/>
                </a:solidFill>
                <a:latin typeface="Consolas" panose="020B0609020204030204" pitchFamily="49" charset="0"/>
                <a:ea typeface="微软雅黑" panose="020B0503020204020204" pitchFamily="34" charset="-122"/>
              </a:rPr>
              <a:t>田忌最快的马比齐威王最快的马快</a:t>
            </a:r>
            <a:r>
              <a:rPr lang="zh-CN" altLang="zh-CN" sz="2000" dirty="0">
                <a:solidFill>
                  <a:srgbClr val="000000"/>
                </a:solidFill>
                <a:latin typeface="Consolas" panose="020B0609020204030204" pitchFamily="49" charset="0"/>
                <a:ea typeface="微软雅黑" panose="020B0503020204020204" pitchFamily="34" charset="-122"/>
              </a:rPr>
              <a:t>即</a:t>
            </a:r>
            <a:r>
              <a:rPr lang="en-US" altLang="zh-CN" sz="2000" i="1" dirty="0">
                <a:solidFill>
                  <a:srgbClr val="000000"/>
                </a:solidFill>
                <a:latin typeface="Consolas" panose="020B0609020204030204" pitchFamily="49" charset="0"/>
                <a:ea typeface="微软雅黑" panose="020B0503020204020204" pitchFamily="34" charset="-122"/>
              </a:rPr>
              <a:t>a</a:t>
            </a:r>
            <a:r>
              <a:rPr lang="en-US" altLang="zh-CN" sz="2000" dirty="0">
                <a:solidFill>
                  <a:srgbClr val="000000"/>
                </a:solidFill>
                <a:latin typeface="Consolas" panose="020B0609020204030204" pitchFamily="49" charset="0"/>
                <a:ea typeface="微软雅黑" panose="020B0503020204020204" pitchFamily="34" charset="-122"/>
              </a:rPr>
              <a:t>[righta]&gt;</a:t>
            </a:r>
            <a:r>
              <a:rPr lang="en-US" altLang="zh-CN" sz="2000" i="1" dirty="0">
                <a:solidFill>
                  <a:srgbClr val="000000"/>
                </a:solidFill>
                <a:latin typeface="Consolas" panose="020B0609020204030204" pitchFamily="49" charset="0"/>
                <a:ea typeface="微软雅黑" panose="020B0503020204020204" pitchFamily="34" charset="-122"/>
              </a:rPr>
              <a:t>b</a:t>
            </a:r>
            <a:r>
              <a:rPr lang="en-US" altLang="zh-CN" sz="2000" dirty="0">
                <a:solidFill>
                  <a:srgbClr val="000000"/>
                </a:solidFill>
                <a:latin typeface="Consolas" panose="020B0609020204030204" pitchFamily="49" charset="0"/>
                <a:ea typeface="微软雅黑" panose="020B0503020204020204" pitchFamily="34" charset="-122"/>
              </a:rPr>
              <a:t>[rightb]</a:t>
            </a:r>
            <a:r>
              <a:rPr lang="zh-CN" altLang="zh-CN" sz="2000" dirty="0">
                <a:solidFill>
                  <a:srgbClr val="000000"/>
                </a:solidFill>
                <a:latin typeface="Consolas" panose="020B0609020204030204" pitchFamily="49" charset="0"/>
                <a:ea typeface="微软雅黑" panose="020B0503020204020204" pitchFamily="34" charset="-122"/>
              </a:rPr>
              <a:t>，则两者比赛（</a:t>
            </a:r>
            <a:r>
              <a:rPr lang="zh-CN" altLang="zh-CN" sz="2000" b="1" dirty="0">
                <a:solidFill>
                  <a:srgbClr val="000000"/>
                </a:solidFill>
                <a:latin typeface="Consolas" panose="020B0609020204030204" pitchFamily="49" charset="0"/>
                <a:ea typeface="微软雅黑" panose="020B0503020204020204" pitchFamily="34" charset="-122"/>
              </a:rPr>
              <a:t>两个最快的马比赛</a:t>
            </a:r>
            <a:r>
              <a:rPr lang="zh-CN" altLang="zh-CN" sz="2000" dirty="0">
                <a:solidFill>
                  <a:srgbClr val="000000"/>
                </a:solidFill>
                <a:latin typeface="Consolas" panose="020B0609020204030204" pitchFamily="49" charset="0"/>
                <a:ea typeface="微软雅黑" panose="020B0503020204020204" pitchFamily="34" charset="-122"/>
              </a:rPr>
              <a:t>），田忌赢。</a:t>
            </a:r>
            <a:endParaRPr lang="zh-CN" altLang="zh-CN" sz="2000" dirty="0">
              <a:solidFill>
                <a:srgbClr val="000000"/>
              </a:solidFill>
              <a:latin typeface="Consolas" panose="020B0609020204030204" pitchFamily="49" charset="0"/>
              <a:ea typeface="微软雅黑" panose="020B0503020204020204" pitchFamily="34" charset="-122"/>
            </a:endParaRPr>
          </a:p>
        </p:txBody>
      </p:sp>
      <p:sp>
        <p:nvSpPr>
          <p:cNvPr id="280578" name="Rectangle 2"/>
          <p:cNvSpPr/>
          <p:nvPr/>
        </p:nvSpPr>
        <p:spPr>
          <a:xfrm>
            <a:off x="1957388" y="4060825"/>
            <a:ext cx="2162175" cy="315913"/>
          </a:xfrm>
          <a:prstGeom prst="rect">
            <a:avLst/>
          </a:prstGeom>
          <a:solidFill>
            <a:srgbClr val="FFFFFF"/>
          </a:solidFill>
          <a:ln w="9525" cap="flat" cmpd="sng">
            <a:solidFill>
              <a:srgbClr val="000000"/>
            </a:solidFill>
            <a:prstDash val="solid"/>
            <a:miter/>
            <a:headEnd type="none" w="med" len="med"/>
            <a:tailEnd type="none" w="med" len="med"/>
          </a:ln>
        </p:spPr>
        <p:txBody>
          <a:bodyPr anchor="t" anchorCtr="0"/>
          <a:p>
            <a:pPr algn="just">
              <a:buClrTx/>
              <a:buFontTx/>
            </a:pPr>
            <a:r>
              <a:rPr lang="en-US" altLang="zh-CN" sz="1600" dirty="0">
                <a:solidFill>
                  <a:srgbClr val="0000FF"/>
                </a:solidFill>
                <a:latin typeface="Arial" panose="020B0604020202020204" pitchFamily="34" charset="0"/>
                <a:ea typeface="楷体" panose="02010609060101010101" pitchFamily="49" charset="-122"/>
              </a:rPr>
              <a:t>■</a:t>
            </a:r>
            <a:r>
              <a:rPr lang="en-US" altLang="zh-CN" sz="1600" dirty="0">
                <a:latin typeface="Arial" panose="020B0604020202020204" pitchFamily="34" charset="0"/>
                <a:ea typeface="楷体" panose="02010609060101010101" pitchFamily="49" charset="-122"/>
              </a:rPr>
              <a:t>…□□□□□…</a:t>
            </a:r>
            <a:r>
              <a:rPr lang="en-US" altLang="zh-CN" sz="1600" dirty="0">
                <a:solidFill>
                  <a:srgbClr val="0000FF"/>
                </a:solidFill>
                <a:latin typeface="Arial" panose="020B0604020202020204" pitchFamily="34" charset="0"/>
                <a:ea typeface="楷体" panose="02010609060101010101" pitchFamily="49" charset="-122"/>
              </a:rPr>
              <a:t>■</a:t>
            </a:r>
            <a:endParaRPr lang="zh-CN" altLang="zh-CN" sz="1600" dirty="0">
              <a:solidFill>
                <a:srgbClr val="0000FF"/>
              </a:solidFill>
              <a:latin typeface="Arial" panose="020B0604020202020204" pitchFamily="34" charset="0"/>
              <a:ea typeface="楷体" panose="02010609060101010101" pitchFamily="49" charset="-122"/>
            </a:endParaRPr>
          </a:p>
        </p:txBody>
      </p:sp>
      <p:sp>
        <p:nvSpPr>
          <p:cNvPr id="280579" name="Rectangle 3"/>
          <p:cNvSpPr/>
          <p:nvPr/>
        </p:nvSpPr>
        <p:spPr>
          <a:xfrm>
            <a:off x="2008188" y="3733800"/>
            <a:ext cx="234950" cy="147638"/>
          </a:xfrm>
          <a:prstGeom prst="rect">
            <a:avLst/>
          </a:prstGeom>
          <a:solidFill>
            <a:srgbClr val="FFFFFF"/>
          </a:solidFill>
          <a:ln w="9525">
            <a:noFill/>
          </a:ln>
        </p:spPr>
        <p:txBody>
          <a:bodyPr lIns="0" tIns="0" rIns="0" bIns="0" anchor="t" anchorCtr="0"/>
          <a:p>
            <a:pPr algn="just">
              <a:lnSpc>
                <a:spcPct val="80000"/>
              </a:lnSpc>
              <a:buClrTx/>
              <a:buFontTx/>
            </a:pPr>
            <a:r>
              <a:rPr lang="zh-CN" altLang="en-US" sz="2000" dirty="0">
                <a:solidFill>
                  <a:srgbClr val="0000FF"/>
                </a:solidFill>
                <a:latin typeface="Arial" panose="020B0604020202020204" pitchFamily="34" charset="0"/>
                <a:ea typeface="楷体" panose="02010609060101010101" pitchFamily="49" charset="-122"/>
              </a:rPr>
              <a:t>慢</a:t>
            </a:r>
            <a:endParaRPr lang="zh-CN" altLang="zh-CN" sz="2000" dirty="0">
              <a:solidFill>
                <a:srgbClr val="0000FF"/>
              </a:solidFill>
              <a:latin typeface="Arial" panose="020B0604020202020204" pitchFamily="34" charset="0"/>
              <a:ea typeface="楷体" panose="02010609060101010101" pitchFamily="49" charset="-122"/>
            </a:endParaRPr>
          </a:p>
        </p:txBody>
      </p:sp>
      <p:sp>
        <p:nvSpPr>
          <p:cNvPr id="280580" name="Rectangle 4"/>
          <p:cNvSpPr/>
          <p:nvPr/>
        </p:nvSpPr>
        <p:spPr>
          <a:xfrm>
            <a:off x="3884613" y="3740150"/>
            <a:ext cx="184150" cy="146050"/>
          </a:xfrm>
          <a:prstGeom prst="rect">
            <a:avLst/>
          </a:prstGeom>
          <a:solidFill>
            <a:srgbClr val="FFFFFF"/>
          </a:solidFill>
          <a:ln w="9525">
            <a:noFill/>
          </a:ln>
        </p:spPr>
        <p:txBody>
          <a:bodyPr lIns="0" tIns="0" rIns="0" bIns="0" anchor="t" anchorCtr="0"/>
          <a:p>
            <a:pPr algn="just">
              <a:lnSpc>
                <a:spcPct val="80000"/>
              </a:lnSpc>
              <a:buClrTx/>
              <a:buFontTx/>
            </a:pPr>
            <a:r>
              <a:rPr lang="zh-CN" altLang="en-US" sz="2000" dirty="0">
                <a:solidFill>
                  <a:srgbClr val="0000FF"/>
                </a:solidFill>
                <a:latin typeface="Arial" panose="020B0604020202020204" pitchFamily="34" charset="0"/>
                <a:ea typeface="楷体" panose="02010609060101010101" pitchFamily="49" charset="-122"/>
              </a:rPr>
              <a:t>快</a:t>
            </a:r>
            <a:endParaRPr lang="zh-CN" altLang="zh-CN" sz="2000" dirty="0">
              <a:solidFill>
                <a:srgbClr val="0000FF"/>
              </a:solidFill>
              <a:latin typeface="Arial" panose="020B0604020202020204" pitchFamily="34" charset="0"/>
              <a:ea typeface="楷体" panose="02010609060101010101" pitchFamily="49" charset="-122"/>
            </a:endParaRPr>
          </a:p>
        </p:txBody>
      </p:sp>
      <p:sp>
        <p:nvSpPr>
          <p:cNvPr id="280581" name="Rectangle 5"/>
          <p:cNvSpPr/>
          <p:nvPr/>
        </p:nvSpPr>
        <p:spPr>
          <a:xfrm>
            <a:off x="1649413" y="4105275"/>
            <a:ext cx="165100" cy="147638"/>
          </a:xfrm>
          <a:prstGeom prst="rect">
            <a:avLst/>
          </a:prstGeom>
          <a:solidFill>
            <a:srgbClr val="FFFFFF"/>
          </a:solidFill>
          <a:ln w="9525">
            <a:noFill/>
          </a:ln>
        </p:spPr>
        <p:txBody>
          <a:bodyPr lIns="0" tIns="0" rIns="0" bIns="0" anchor="t" anchorCtr="0"/>
          <a:p>
            <a:pPr algn="just">
              <a:lnSpc>
                <a:spcPct val="80000"/>
              </a:lnSpc>
              <a:buClrTx/>
              <a:buFontTx/>
            </a:pPr>
            <a:r>
              <a:rPr lang="en-US" altLang="zh-CN" sz="2000" i="1" dirty="0">
                <a:solidFill>
                  <a:srgbClr val="0000FF"/>
                </a:solidFill>
                <a:latin typeface="Arial" panose="020B0604020202020204" pitchFamily="34" charset="0"/>
                <a:ea typeface="楷体" panose="02010609060101010101" pitchFamily="49" charset="-122"/>
              </a:rPr>
              <a:t>a</a:t>
            </a:r>
            <a:endParaRPr lang="zh-CN" altLang="zh-CN" sz="2000" dirty="0">
              <a:solidFill>
                <a:srgbClr val="0000FF"/>
              </a:solidFill>
              <a:latin typeface="Arial" panose="020B0604020202020204" pitchFamily="34" charset="0"/>
              <a:ea typeface="楷体" panose="02010609060101010101" pitchFamily="49" charset="-122"/>
            </a:endParaRPr>
          </a:p>
        </p:txBody>
      </p:sp>
      <p:sp>
        <p:nvSpPr>
          <p:cNvPr id="280582" name="Rectangle 6"/>
          <p:cNvSpPr/>
          <p:nvPr/>
        </p:nvSpPr>
        <p:spPr>
          <a:xfrm>
            <a:off x="1957388" y="4797425"/>
            <a:ext cx="2143125" cy="293688"/>
          </a:xfrm>
          <a:prstGeom prst="rect">
            <a:avLst/>
          </a:prstGeom>
          <a:solidFill>
            <a:srgbClr val="FFFFFF"/>
          </a:solidFill>
          <a:ln w="9525" cap="flat" cmpd="sng">
            <a:solidFill>
              <a:srgbClr val="000000"/>
            </a:solidFill>
            <a:prstDash val="solid"/>
            <a:miter/>
            <a:headEnd type="none" w="med" len="med"/>
            <a:tailEnd type="none" w="med" len="med"/>
          </a:ln>
        </p:spPr>
        <p:txBody>
          <a:bodyPr anchor="t" anchorCtr="0"/>
          <a:p>
            <a:pPr algn="just">
              <a:buClrTx/>
              <a:buFontTx/>
            </a:pPr>
            <a:r>
              <a:rPr lang="en-US" altLang="zh-CN" sz="1600" dirty="0">
                <a:solidFill>
                  <a:srgbClr val="0000FF"/>
                </a:solidFill>
                <a:latin typeface="Arial" panose="020B0604020202020204" pitchFamily="34" charset="0"/>
                <a:ea typeface="楷体" panose="02010609060101010101" pitchFamily="49" charset="-122"/>
              </a:rPr>
              <a:t>■</a:t>
            </a:r>
            <a:r>
              <a:rPr lang="en-US" altLang="zh-CN" sz="1600" dirty="0">
                <a:latin typeface="Arial" panose="020B0604020202020204" pitchFamily="34" charset="0"/>
                <a:ea typeface="楷体" panose="02010609060101010101" pitchFamily="49" charset="-122"/>
              </a:rPr>
              <a:t>…□□□□□…</a:t>
            </a:r>
            <a:r>
              <a:rPr lang="en-US" altLang="zh-CN" sz="1600" dirty="0">
                <a:solidFill>
                  <a:srgbClr val="0000FF"/>
                </a:solidFill>
                <a:latin typeface="Arial" panose="020B0604020202020204" pitchFamily="34" charset="0"/>
                <a:ea typeface="楷体" panose="02010609060101010101" pitchFamily="49" charset="-122"/>
              </a:rPr>
              <a:t>■</a:t>
            </a:r>
            <a:endParaRPr lang="zh-CN" altLang="zh-CN" sz="1600" dirty="0">
              <a:solidFill>
                <a:srgbClr val="0000FF"/>
              </a:solidFill>
              <a:latin typeface="Arial" panose="020B0604020202020204" pitchFamily="34" charset="0"/>
              <a:ea typeface="楷体" panose="02010609060101010101" pitchFamily="49" charset="-122"/>
            </a:endParaRPr>
          </a:p>
        </p:txBody>
      </p:sp>
      <p:sp>
        <p:nvSpPr>
          <p:cNvPr id="280583" name="Rectangle 7"/>
          <p:cNvSpPr/>
          <p:nvPr/>
        </p:nvSpPr>
        <p:spPr>
          <a:xfrm>
            <a:off x="1643063" y="4841875"/>
            <a:ext cx="165100" cy="147638"/>
          </a:xfrm>
          <a:prstGeom prst="rect">
            <a:avLst/>
          </a:prstGeom>
          <a:solidFill>
            <a:srgbClr val="FFFFFF"/>
          </a:solidFill>
          <a:ln w="9525">
            <a:noFill/>
          </a:ln>
        </p:spPr>
        <p:txBody>
          <a:bodyPr lIns="0" tIns="0" rIns="0" bIns="0" anchor="t" anchorCtr="0"/>
          <a:p>
            <a:pPr algn="just">
              <a:lnSpc>
                <a:spcPct val="80000"/>
              </a:lnSpc>
              <a:buClrTx/>
              <a:buFontTx/>
            </a:pPr>
            <a:r>
              <a:rPr lang="en-US" altLang="zh-CN" sz="2000" i="1" dirty="0">
                <a:solidFill>
                  <a:srgbClr val="0000FF"/>
                </a:solidFill>
                <a:latin typeface="Arial" panose="020B0604020202020204" pitchFamily="34" charset="0"/>
                <a:ea typeface="楷体" panose="02010609060101010101" pitchFamily="49" charset="-122"/>
              </a:rPr>
              <a:t>b</a:t>
            </a:r>
            <a:endParaRPr lang="zh-CN" altLang="zh-CN" sz="2000" dirty="0">
              <a:solidFill>
                <a:srgbClr val="0000FF"/>
              </a:solidFill>
              <a:latin typeface="Arial" panose="020B0604020202020204" pitchFamily="34" charset="0"/>
              <a:ea typeface="楷体" panose="02010609060101010101" pitchFamily="49" charset="-122"/>
            </a:endParaRPr>
          </a:p>
        </p:txBody>
      </p:sp>
      <p:sp>
        <p:nvSpPr>
          <p:cNvPr id="280584" name="Rectangle 8"/>
          <p:cNvSpPr/>
          <p:nvPr/>
        </p:nvSpPr>
        <p:spPr>
          <a:xfrm>
            <a:off x="2786063" y="5305425"/>
            <a:ext cx="3786187" cy="285750"/>
          </a:xfrm>
          <a:prstGeom prst="rect">
            <a:avLst/>
          </a:prstGeom>
          <a:solidFill>
            <a:srgbClr val="FFFFFF"/>
          </a:solidFill>
          <a:ln w="9525">
            <a:noFill/>
          </a:ln>
        </p:spPr>
        <p:txBody>
          <a:bodyPr lIns="0" tIns="0" rIns="0" bIns="0" anchor="t" anchorCtr="0"/>
          <a:p>
            <a:pPr algn="ctr">
              <a:buClrTx/>
              <a:buFontTx/>
            </a:pPr>
            <a:r>
              <a:rPr lang="en-US" altLang="zh-CN" i="1" dirty="0">
                <a:solidFill>
                  <a:srgbClr val="0000FF"/>
                </a:solidFill>
                <a:latin typeface="Consolas" panose="020B0609020204030204" pitchFamily="49" charset="0"/>
                <a:ea typeface="楷体" panose="02010609060101010101" pitchFamily="49" charset="-122"/>
              </a:rPr>
              <a:t>a</a:t>
            </a:r>
            <a:r>
              <a:rPr lang="en-US" altLang="zh-CN" dirty="0">
                <a:solidFill>
                  <a:srgbClr val="0000FF"/>
                </a:solidFill>
                <a:latin typeface="Consolas" panose="020B0609020204030204" pitchFamily="49" charset="0"/>
                <a:ea typeface="楷体" panose="02010609060101010101" pitchFamily="49" charset="-122"/>
              </a:rPr>
              <a:t>[righta]&gt;</a:t>
            </a:r>
            <a:r>
              <a:rPr lang="en-US" altLang="zh-CN" i="1" dirty="0">
                <a:solidFill>
                  <a:srgbClr val="0000FF"/>
                </a:solidFill>
                <a:latin typeface="Consolas" panose="020B0609020204030204" pitchFamily="49" charset="0"/>
                <a:ea typeface="楷体" panose="02010609060101010101" pitchFamily="49" charset="-122"/>
              </a:rPr>
              <a:t>b</a:t>
            </a:r>
            <a:r>
              <a:rPr lang="en-US" altLang="zh-CN" dirty="0">
                <a:solidFill>
                  <a:srgbClr val="0000FF"/>
                </a:solidFill>
                <a:latin typeface="Consolas" panose="020B0609020204030204" pitchFamily="49" charset="0"/>
                <a:ea typeface="楷体" panose="02010609060101010101" pitchFamily="49" charset="-122"/>
              </a:rPr>
              <a:t>[rightb]</a:t>
            </a:r>
            <a:r>
              <a:rPr lang="zh-CN" altLang="en-US" dirty="0">
                <a:solidFill>
                  <a:srgbClr val="0000FF"/>
                </a:solidFill>
                <a:latin typeface="Consolas" panose="020B0609020204030204" pitchFamily="49" charset="0"/>
                <a:ea typeface="楷体" panose="02010609060101010101" pitchFamily="49" charset="-122"/>
              </a:rPr>
              <a:t>：</a:t>
            </a:r>
            <a:r>
              <a:rPr lang="en-US" altLang="zh-CN" dirty="0">
                <a:solidFill>
                  <a:srgbClr val="0000FF"/>
                </a:solidFill>
                <a:latin typeface="Consolas" panose="020B0609020204030204" pitchFamily="49" charset="0"/>
                <a:ea typeface="楷体" panose="02010609060101010101" pitchFamily="49" charset="-122"/>
              </a:rPr>
              <a:t>ans+=200</a:t>
            </a:r>
            <a:endParaRPr lang="zh-CN" altLang="zh-CN" dirty="0">
              <a:solidFill>
                <a:srgbClr val="0000FF"/>
              </a:solidFill>
              <a:latin typeface="Consolas" panose="020B0609020204030204" pitchFamily="49" charset="0"/>
              <a:ea typeface="楷体" panose="02010609060101010101" pitchFamily="49" charset="-122"/>
            </a:endParaRPr>
          </a:p>
        </p:txBody>
      </p:sp>
      <p:sp>
        <p:nvSpPr>
          <p:cNvPr id="280585" name="Rectangle 9"/>
          <p:cNvSpPr/>
          <p:nvPr/>
        </p:nvSpPr>
        <p:spPr>
          <a:xfrm>
            <a:off x="5054600" y="4060825"/>
            <a:ext cx="2089150" cy="315913"/>
          </a:xfrm>
          <a:prstGeom prst="rect">
            <a:avLst/>
          </a:prstGeom>
          <a:solidFill>
            <a:srgbClr val="FFFFFF"/>
          </a:solidFill>
          <a:ln w="9525" cap="flat" cmpd="sng">
            <a:solidFill>
              <a:srgbClr val="000000"/>
            </a:solidFill>
            <a:prstDash val="solid"/>
            <a:miter/>
            <a:headEnd type="none" w="med" len="med"/>
            <a:tailEnd type="none" w="med" len="med"/>
          </a:ln>
        </p:spPr>
        <p:txBody>
          <a:bodyPr anchor="t" anchorCtr="0"/>
          <a:p>
            <a:pPr algn="just">
              <a:buClrTx/>
              <a:buFontTx/>
            </a:pPr>
            <a:r>
              <a:rPr lang="en-US" altLang="zh-CN" sz="1600" dirty="0">
                <a:solidFill>
                  <a:srgbClr val="0000FF"/>
                </a:solidFill>
                <a:latin typeface="Arial" panose="020B0604020202020204" pitchFamily="34" charset="0"/>
                <a:ea typeface="楷体" panose="02010609060101010101" pitchFamily="49" charset="-122"/>
              </a:rPr>
              <a:t>■</a:t>
            </a:r>
            <a:r>
              <a:rPr lang="en-US" altLang="zh-CN" sz="1600" dirty="0">
                <a:latin typeface="Arial" panose="020B0604020202020204" pitchFamily="34" charset="0"/>
                <a:ea typeface="楷体" panose="02010609060101010101" pitchFamily="49" charset="-122"/>
              </a:rPr>
              <a:t>…□□□□</a:t>
            </a:r>
            <a:r>
              <a:rPr lang="en-US" altLang="zh-CN" sz="1600" dirty="0">
                <a:solidFill>
                  <a:srgbClr val="FF0000"/>
                </a:solidFill>
                <a:latin typeface="Arial" panose="020B0604020202020204" pitchFamily="34" charset="0"/>
                <a:ea typeface="楷体" panose="02010609060101010101" pitchFamily="49" charset="-122"/>
              </a:rPr>
              <a:t>■</a:t>
            </a:r>
            <a:r>
              <a:rPr lang="en-US" altLang="zh-CN" sz="1600" dirty="0">
                <a:latin typeface="Arial" panose="020B0604020202020204" pitchFamily="34" charset="0"/>
                <a:ea typeface="楷体" panose="02010609060101010101" pitchFamily="49" charset="-122"/>
              </a:rPr>
              <a:t>…</a:t>
            </a:r>
            <a:r>
              <a:rPr lang="en-US" altLang="zh-CN" sz="1600" dirty="0">
                <a:solidFill>
                  <a:srgbClr val="0000FF"/>
                </a:solidFill>
                <a:latin typeface="Arial" panose="020B0604020202020204" pitchFamily="34" charset="0"/>
                <a:ea typeface="楷体" panose="02010609060101010101" pitchFamily="49" charset="-122"/>
              </a:rPr>
              <a:t>■</a:t>
            </a:r>
            <a:endParaRPr lang="zh-CN" altLang="zh-CN" sz="1600" dirty="0">
              <a:solidFill>
                <a:srgbClr val="0000FF"/>
              </a:solidFill>
              <a:latin typeface="Arial" panose="020B0604020202020204" pitchFamily="34" charset="0"/>
              <a:ea typeface="楷体" panose="02010609060101010101" pitchFamily="49" charset="-122"/>
            </a:endParaRPr>
          </a:p>
        </p:txBody>
      </p:sp>
      <p:sp>
        <p:nvSpPr>
          <p:cNvPr id="280586" name="Rectangle 10"/>
          <p:cNvSpPr/>
          <p:nvPr/>
        </p:nvSpPr>
        <p:spPr>
          <a:xfrm>
            <a:off x="5086350" y="3733800"/>
            <a:ext cx="234950" cy="147638"/>
          </a:xfrm>
          <a:prstGeom prst="rect">
            <a:avLst/>
          </a:prstGeom>
          <a:solidFill>
            <a:srgbClr val="FFFFFF"/>
          </a:solidFill>
          <a:ln w="9525">
            <a:noFill/>
          </a:ln>
        </p:spPr>
        <p:txBody>
          <a:bodyPr lIns="0" tIns="0" rIns="0" bIns="0" anchor="t" anchorCtr="0"/>
          <a:p>
            <a:pPr algn="just">
              <a:lnSpc>
                <a:spcPct val="80000"/>
              </a:lnSpc>
              <a:buClrTx/>
              <a:buFontTx/>
            </a:pPr>
            <a:r>
              <a:rPr lang="zh-CN" altLang="en-US" sz="2000" dirty="0">
                <a:solidFill>
                  <a:srgbClr val="0000FF"/>
                </a:solidFill>
                <a:latin typeface="Arial" panose="020B0604020202020204" pitchFamily="34" charset="0"/>
                <a:ea typeface="楷体" panose="02010609060101010101" pitchFamily="49" charset="-122"/>
              </a:rPr>
              <a:t>慢</a:t>
            </a:r>
            <a:endParaRPr lang="zh-CN" altLang="zh-CN" sz="2000" dirty="0">
              <a:solidFill>
                <a:srgbClr val="0000FF"/>
              </a:solidFill>
              <a:latin typeface="Arial" panose="020B0604020202020204" pitchFamily="34" charset="0"/>
              <a:ea typeface="楷体" panose="02010609060101010101" pitchFamily="49" charset="-122"/>
            </a:endParaRPr>
          </a:p>
        </p:txBody>
      </p:sp>
      <p:sp>
        <p:nvSpPr>
          <p:cNvPr id="280587" name="Rectangle 11"/>
          <p:cNvSpPr/>
          <p:nvPr/>
        </p:nvSpPr>
        <p:spPr>
          <a:xfrm>
            <a:off x="6858000" y="3740150"/>
            <a:ext cx="184150" cy="146050"/>
          </a:xfrm>
          <a:prstGeom prst="rect">
            <a:avLst/>
          </a:prstGeom>
          <a:solidFill>
            <a:srgbClr val="FFFFFF"/>
          </a:solidFill>
          <a:ln w="9525">
            <a:noFill/>
          </a:ln>
        </p:spPr>
        <p:txBody>
          <a:bodyPr lIns="0" tIns="0" rIns="0" bIns="0" anchor="t" anchorCtr="0"/>
          <a:p>
            <a:pPr algn="just">
              <a:lnSpc>
                <a:spcPct val="80000"/>
              </a:lnSpc>
              <a:buClrTx/>
              <a:buFontTx/>
            </a:pPr>
            <a:r>
              <a:rPr lang="zh-CN" altLang="en-US" sz="2000" dirty="0">
                <a:solidFill>
                  <a:srgbClr val="0000FF"/>
                </a:solidFill>
                <a:latin typeface="Arial" panose="020B0604020202020204" pitchFamily="34" charset="0"/>
                <a:ea typeface="楷体" panose="02010609060101010101" pitchFamily="49" charset="-122"/>
              </a:rPr>
              <a:t>快</a:t>
            </a:r>
            <a:endParaRPr lang="zh-CN" altLang="zh-CN" sz="2000" dirty="0">
              <a:solidFill>
                <a:srgbClr val="0000FF"/>
              </a:solidFill>
              <a:latin typeface="Arial" panose="020B0604020202020204" pitchFamily="34" charset="0"/>
              <a:ea typeface="楷体" panose="02010609060101010101" pitchFamily="49" charset="-122"/>
            </a:endParaRPr>
          </a:p>
        </p:txBody>
      </p:sp>
      <p:sp>
        <p:nvSpPr>
          <p:cNvPr id="280588" name="Rectangle 12"/>
          <p:cNvSpPr/>
          <p:nvPr/>
        </p:nvSpPr>
        <p:spPr>
          <a:xfrm>
            <a:off x="4835525" y="4105275"/>
            <a:ext cx="165100" cy="147638"/>
          </a:xfrm>
          <a:prstGeom prst="rect">
            <a:avLst/>
          </a:prstGeom>
          <a:solidFill>
            <a:srgbClr val="FFFFFF"/>
          </a:solidFill>
          <a:ln w="9525">
            <a:noFill/>
          </a:ln>
        </p:spPr>
        <p:txBody>
          <a:bodyPr lIns="0" tIns="0" rIns="0" bIns="0" anchor="t" anchorCtr="0"/>
          <a:p>
            <a:pPr algn="just">
              <a:lnSpc>
                <a:spcPct val="80000"/>
              </a:lnSpc>
              <a:buClrTx/>
              <a:buFontTx/>
            </a:pPr>
            <a:r>
              <a:rPr lang="en-US" altLang="zh-CN" sz="2000" i="1" dirty="0">
                <a:solidFill>
                  <a:srgbClr val="0000FF"/>
                </a:solidFill>
                <a:latin typeface="Arial" panose="020B0604020202020204" pitchFamily="34" charset="0"/>
                <a:ea typeface="楷体" panose="02010609060101010101" pitchFamily="49" charset="-122"/>
              </a:rPr>
              <a:t>a</a:t>
            </a:r>
            <a:endParaRPr lang="zh-CN" altLang="zh-CN" sz="2000" dirty="0">
              <a:solidFill>
                <a:srgbClr val="0000FF"/>
              </a:solidFill>
              <a:latin typeface="Arial" panose="020B0604020202020204" pitchFamily="34" charset="0"/>
              <a:ea typeface="楷体" panose="02010609060101010101" pitchFamily="49" charset="-122"/>
            </a:endParaRPr>
          </a:p>
        </p:txBody>
      </p:sp>
      <p:sp>
        <p:nvSpPr>
          <p:cNvPr id="280589" name="Rectangle 13"/>
          <p:cNvSpPr/>
          <p:nvPr/>
        </p:nvSpPr>
        <p:spPr>
          <a:xfrm>
            <a:off x="5048250" y="4797425"/>
            <a:ext cx="2095500" cy="293688"/>
          </a:xfrm>
          <a:prstGeom prst="rect">
            <a:avLst/>
          </a:prstGeom>
          <a:solidFill>
            <a:srgbClr val="FFFFFF"/>
          </a:solidFill>
          <a:ln w="9525" cap="flat" cmpd="sng">
            <a:solidFill>
              <a:srgbClr val="000000"/>
            </a:solidFill>
            <a:prstDash val="solid"/>
            <a:miter/>
            <a:headEnd type="none" w="med" len="med"/>
            <a:tailEnd type="none" w="med" len="med"/>
          </a:ln>
        </p:spPr>
        <p:txBody>
          <a:bodyPr anchor="t" anchorCtr="0"/>
          <a:p>
            <a:pPr algn="just">
              <a:buClrTx/>
              <a:buFontTx/>
            </a:pPr>
            <a:r>
              <a:rPr lang="en-US" altLang="zh-CN" sz="1600" dirty="0">
                <a:solidFill>
                  <a:srgbClr val="0000FF"/>
                </a:solidFill>
                <a:latin typeface="Arial" panose="020B0604020202020204" pitchFamily="34" charset="0"/>
                <a:ea typeface="楷体" panose="02010609060101010101" pitchFamily="49" charset="-122"/>
              </a:rPr>
              <a:t>■</a:t>
            </a:r>
            <a:r>
              <a:rPr lang="en-US" altLang="zh-CN" sz="1600" dirty="0">
                <a:latin typeface="Arial" panose="020B0604020202020204" pitchFamily="34" charset="0"/>
                <a:ea typeface="楷体" panose="02010609060101010101" pitchFamily="49" charset="-122"/>
              </a:rPr>
              <a:t>…□□□□</a:t>
            </a:r>
            <a:r>
              <a:rPr lang="en-US" altLang="zh-CN" sz="1600" dirty="0">
                <a:solidFill>
                  <a:srgbClr val="0000FF"/>
                </a:solidFill>
                <a:latin typeface="Arial" panose="020B0604020202020204" pitchFamily="34" charset="0"/>
                <a:ea typeface="楷体" panose="02010609060101010101" pitchFamily="49" charset="-122"/>
              </a:rPr>
              <a:t>■</a:t>
            </a:r>
            <a:r>
              <a:rPr lang="en-US" altLang="zh-CN" sz="1600" dirty="0">
                <a:latin typeface="Arial" panose="020B0604020202020204" pitchFamily="34" charset="0"/>
                <a:ea typeface="楷体" panose="02010609060101010101" pitchFamily="49" charset="-122"/>
              </a:rPr>
              <a:t>…</a:t>
            </a:r>
            <a:r>
              <a:rPr lang="en-US" altLang="zh-CN" sz="1600" dirty="0">
                <a:solidFill>
                  <a:srgbClr val="0000FF"/>
                </a:solidFill>
                <a:latin typeface="Arial" panose="020B0604020202020204" pitchFamily="34" charset="0"/>
                <a:ea typeface="楷体" panose="02010609060101010101" pitchFamily="49" charset="-122"/>
              </a:rPr>
              <a:t>■</a:t>
            </a:r>
            <a:endParaRPr lang="zh-CN" altLang="zh-CN" sz="1600" dirty="0">
              <a:solidFill>
                <a:srgbClr val="0000FF"/>
              </a:solidFill>
              <a:latin typeface="Arial" panose="020B0604020202020204" pitchFamily="34" charset="0"/>
              <a:ea typeface="楷体" panose="02010609060101010101" pitchFamily="49" charset="-122"/>
            </a:endParaRPr>
          </a:p>
        </p:txBody>
      </p:sp>
      <p:sp>
        <p:nvSpPr>
          <p:cNvPr id="280590" name="Rectangle 14"/>
          <p:cNvSpPr/>
          <p:nvPr/>
        </p:nvSpPr>
        <p:spPr>
          <a:xfrm>
            <a:off x="4829175" y="4841875"/>
            <a:ext cx="165100" cy="147638"/>
          </a:xfrm>
          <a:prstGeom prst="rect">
            <a:avLst/>
          </a:prstGeom>
          <a:solidFill>
            <a:srgbClr val="FFFFFF"/>
          </a:solidFill>
          <a:ln w="9525">
            <a:noFill/>
          </a:ln>
        </p:spPr>
        <p:txBody>
          <a:bodyPr lIns="0" tIns="0" rIns="0" bIns="0" anchor="t" anchorCtr="0"/>
          <a:p>
            <a:pPr algn="just">
              <a:lnSpc>
                <a:spcPct val="80000"/>
              </a:lnSpc>
              <a:buClrTx/>
              <a:buFontTx/>
            </a:pPr>
            <a:r>
              <a:rPr lang="en-US" altLang="zh-CN" sz="2000" i="1" dirty="0">
                <a:solidFill>
                  <a:srgbClr val="0000FF"/>
                </a:solidFill>
                <a:latin typeface="Arial" panose="020B0604020202020204" pitchFamily="34" charset="0"/>
                <a:ea typeface="楷体" panose="02010609060101010101" pitchFamily="49" charset="-122"/>
              </a:rPr>
              <a:t>b</a:t>
            </a:r>
            <a:endParaRPr lang="zh-CN" altLang="zh-CN" sz="2000" dirty="0">
              <a:solidFill>
                <a:srgbClr val="0000FF"/>
              </a:solidFill>
              <a:latin typeface="Arial" panose="020B0604020202020204" pitchFamily="34" charset="0"/>
              <a:ea typeface="楷体" panose="02010609060101010101" pitchFamily="49" charset="-122"/>
            </a:endParaRPr>
          </a:p>
        </p:txBody>
      </p:sp>
      <p:cxnSp>
        <p:nvCxnSpPr>
          <p:cNvPr id="18" name="直接箭头连接符 17"/>
          <p:cNvCxnSpPr/>
          <p:nvPr/>
        </p:nvCxnSpPr>
        <p:spPr>
          <a:xfrm rot="5400000">
            <a:off x="6247606" y="4580731"/>
            <a:ext cx="431800" cy="1588"/>
          </a:xfrm>
          <a:prstGeom prst="straightConnector1">
            <a:avLst/>
          </a:prstGeom>
          <a:ln w="28575">
            <a:solidFill>
              <a:srgbClr val="00B050"/>
            </a:solidFill>
            <a:headEnd type="arrow"/>
            <a:tailEnd type="arrow"/>
          </a:ln>
        </p:spPr>
        <p:style>
          <a:lnRef idx="2">
            <a:schemeClr val="accent1"/>
          </a:lnRef>
          <a:fillRef idx="0">
            <a:schemeClr val="accent1"/>
          </a:fillRef>
          <a:effectRef idx="1">
            <a:schemeClr val="accent1"/>
          </a:effectRef>
          <a:fontRef idx="minor">
            <a:schemeClr val="tx1"/>
          </a:fontRef>
        </p:style>
      </p:cxnSp>
      <p:sp>
        <p:nvSpPr>
          <p:cNvPr id="19" name="右箭头 18"/>
          <p:cNvSpPr/>
          <p:nvPr/>
        </p:nvSpPr>
        <p:spPr>
          <a:xfrm>
            <a:off x="4344988" y="4389438"/>
            <a:ext cx="357188" cy="285750"/>
          </a:xfrm>
          <a:prstGeom prst="rightArrow">
            <a:avLst/>
          </a:prstGeom>
        </p:spPr>
        <p:style>
          <a:lnRef idx="1">
            <a:schemeClr val="accent6"/>
          </a:lnRef>
          <a:fillRef idx="3">
            <a:schemeClr val="accent6"/>
          </a:fillRef>
          <a:effectRef idx="2">
            <a:schemeClr val="accent6"/>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Verdana" panose="020B0604030504040204" pitchFamily="34"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charRg st="64" end="127"/>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8057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8057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8058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8058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8058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8058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8058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8058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8058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8058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8058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8058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80590"/>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0578" grpId="0" animBg="1"/>
      <p:bldP spid="280579" grpId="0" animBg="1"/>
      <p:bldP spid="280580" grpId="0" animBg="1"/>
      <p:bldP spid="280581" grpId="0" animBg="1"/>
      <p:bldP spid="280582" grpId="0" animBg="1"/>
      <p:bldP spid="280583" grpId="0" animBg="1"/>
      <p:bldP spid="280584" grpId="0" animBg="1"/>
      <p:bldP spid="280585" grpId="0" animBg="1"/>
      <p:bldP spid="280586" grpId="0" animBg="1"/>
      <p:bldP spid="280587" grpId="0" animBg="1"/>
      <p:bldP spid="280588" grpId="0" animBg="1"/>
      <p:bldP spid="280589" grpId="0" animBg="1"/>
      <p:bldP spid="280590" grpId="0" animBg="1"/>
      <p:bldP spid="19"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1" name="TextBox 1"/>
          <p:cNvSpPr txBox="1"/>
          <p:nvPr/>
        </p:nvSpPr>
        <p:spPr>
          <a:xfrm>
            <a:off x="642938" y="1262063"/>
            <a:ext cx="8215312" cy="1476375"/>
          </a:xfrm>
          <a:prstGeom prst="rect">
            <a:avLst/>
          </a:prstGeom>
          <a:noFill/>
          <a:ln w="9525">
            <a:noFill/>
          </a:ln>
        </p:spPr>
        <p:txBody>
          <a:bodyPr anchor="t" anchorCtr="0">
            <a:spAutoFit/>
          </a:bodyPr>
          <a:p>
            <a:pPr eaLnBrk="0" hangingPunct="0">
              <a:lnSpc>
                <a:spcPct val="150000"/>
              </a:lnSpc>
              <a:buClrTx/>
              <a:buFontTx/>
            </a:pPr>
            <a:r>
              <a:rPr lang="en-US" altLang="zh-CN" sz="2000" dirty="0">
                <a:solidFill>
                  <a:srgbClr val="0000FF"/>
                </a:solidFill>
                <a:latin typeface="Consolas" panose="020B0609020204030204" pitchFamily="49" charset="0"/>
                <a:ea typeface="楷体" panose="02010609060101010101" pitchFamily="49" charset="-122"/>
              </a:rPr>
              <a:t>   </a:t>
            </a:r>
            <a:r>
              <a:rPr lang="zh-CN" altLang="zh-CN" sz="2000" dirty="0">
                <a:solidFill>
                  <a:srgbClr val="000000"/>
                </a:solidFill>
                <a:latin typeface="Consolas" panose="020B0609020204030204" pitchFamily="49" charset="0"/>
                <a:ea typeface="微软雅黑" panose="020B0503020204020204" pitchFamily="34" charset="-122"/>
              </a:rPr>
              <a:t>（</a:t>
            </a:r>
            <a:r>
              <a:rPr lang="en-US" altLang="zh-CN" sz="2000" dirty="0">
                <a:solidFill>
                  <a:srgbClr val="000000"/>
                </a:solidFill>
                <a:latin typeface="Consolas" panose="020B0609020204030204" pitchFamily="49" charset="0"/>
                <a:ea typeface="微软雅黑" panose="020B0503020204020204" pitchFamily="34" charset="-122"/>
              </a:rPr>
              <a:t>2</a:t>
            </a:r>
            <a:r>
              <a:rPr lang="zh-CN" altLang="zh-CN" sz="2000" dirty="0">
                <a:solidFill>
                  <a:srgbClr val="000000"/>
                </a:solidFill>
                <a:latin typeface="Consolas" panose="020B0609020204030204" pitchFamily="49" charset="0"/>
                <a:ea typeface="微软雅黑" panose="020B0503020204020204" pitchFamily="34" charset="-122"/>
              </a:rPr>
              <a:t>）</a:t>
            </a:r>
            <a:r>
              <a:rPr lang="zh-CN" altLang="zh-CN" sz="2000" dirty="0">
                <a:solidFill>
                  <a:srgbClr val="FF33CC"/>
                </a:solidFill>
                <a:latin typeface="Consolas" panose="020B0609020204030204" pitchFamily="49" charset="0"/>
                <a:ea typeface="微软雅黑" panose="020B0503020204020204" pitchFamily="34" charset="-122"/>
              </a:rPr>
              <a:t>田忌最快的马比齐威王最快的马慢</a:t>
            </a:r>
            <a:r>
              <a:rPr lang="zh-CN" altLang="zh-CN" sz="2000" dirty="0">
                <a:solidFill>
                  <a:srgbClr val="000000"/>
                </a:solidFill>
                <a:latin typeface="Consolas" panose="020B0609020204030204" pitchFamily="49" charset="0"/>
                <a:ea typeface="微软雅黑" panose="020B0503020204020204" pitchFamily="34" charset="-122"/>
              </a:rPr>
              <a:t>即</a:t>
            </a:r>
            <a:r>
              <a:rPr lang="en-US" altLang="zh-CN" sz="2000" i="1" dirty="0">
                <a:solidFill>
                  <a:srgbClr val="000000"/>
                </a:solidFill>
                <a:latin typeface="Consolas" panose="020B0609020204030204" pitchFamily="49" charset="0"/>
                <a:ea typeface="微软雅黑" panose="020B0503020204020204" pitchFamily="34" charset="-122"/>
              </a:rPr>
              <a:t>a</a:t>
            </a:r>
            <a:r>
              <a:rPr lang="en-US" altLang="zh-CN" sz="2000" dirty="0">
                <a:solidFill>
                  <a:srgbClr val="000000"/>
                </a:solidFill>
                <a:latin typeface="Consolas" panose="020B0609020204030204" pitchFamily="49" charset="0"/>
                <a:ea typeface="微软雅黑" panose="020B0503020204020204" pitchFamily="34" charset="-122"/>
              </a:rPr>
              <a:t>[righta]&lt;</a:t>
            </a:r>
            <a:r>
              <a:rPr lang="en-US" altLang="zh-CN" sz="2000" i="1" dirty="0">
                <a:solidFill>
                  <a:srgbClr val="000000"/>
                </a:solidFill>
                <a:latin typeface="Consolas" panose="020B0609020204030204" pitchFamily="49" charset="0"/>
                <a:ea typeface="微软雅黑" panose="020B0503020204020204" pitchFamily="34" charset="-122"/>
              </a:rPr>
              <a:t>b</a:t>
            </a:r>
            <a:r>
              <a:rPr lang="en-US" altLang="zh-CN" sz="2000" dirty="0">
                <a:solidFill>
                  <a:srgbClr val="000000"/>
                </a:solidFill>
                <a:latin typeface="Consolas" panose="020B0609020204030204" pitchFamily="49" charset="0"/>
                <a:ea typeface="微软雅黑" panose="020B0503020204020204" pitchFamily="34" charset="-122"/>
              </a:rPr>
              <a:t>[rightb]</a:t>
            </a:r>
            <a:r>
              <a:rPr lang="zh-CN" altLang="zh-CN" sz="2000" dirty="0">
                <a:solidFill>
                  <a:srgbClr val="000000"/>
                </a:solidFill>
                <a:latin typeface="Consolas" panose="020B0609020204030204" pitchFamily="49" charset="0"/>
                <a:ea typeface="微软雅黑" panose="020B0503020204020204" pitchFamily="34" charset="-122"/>
              </a:rPr>
              <a:t>，则选择</a:t>
            </a:r>
            <a:r>
              <a:rPr lang="zh-CN" altLang="zh-CN" sz="2000" b="1" dirty="0">
                <a:solidFill>
                  <a:srgbClr val="000000"/>
                </a:solidFill>
                <a:latin typeface="Consolas" panose="020B0609020204030204" pitchFamily="49" charset="0"/>
                <a:ea typeface="微软雅黑" panose="020B0503020204020204" pitchFamily="34" charset="-122"/>
              </a:rPr>
              <a:t>田忌最慢</a:t>
            </a:r>
            <a:r>
              <a:rPr lang="zh-CN" altLang="zh-CN" sz="2000" dirty="0">
                <a:solidFill>
                  <a:srgbClr val="000000"/>
                </a:solidFill>
                <a:latin typeface="Consolas" panose="020B0609020204030204" pitchFamily="49" charset="0"/>
                <a:ea typeface="微软雅黑" panose="020B0503020204020204" pitchFamily="34" charset="-122"/>
              </a:rPr>
              <a:t>的马与</a:t>
            </a:r>
            <a:r>
              <a:rPr lang="zh-CN" altLang="zh-CN" sz="2000" b="1" dirty="0">
                <a:solidFill>
                  <a:srgbClr val="000000"/>
                </a:solidFill>
                <a:latin typeface="Consolas" panose="020B0609020204030204" pitchFamily="49" charset="0"/>
                <a:ea typeface="微软雅黑" panose="020B0503020204020204" pitchFamily="34" charset="-122"/>
              </a:rPr>
              <a:t>齐威王最快</a:t>
            </a:r>
            <a:r>
              <a:rPr lang="zh-CN" altLang="zh-CN" sz="2000" dirty="0">
                <a:solidFill>
                  <a:srgbClr val="000000"/>
                </a:solidFill>
                <a:latin typeface="Consolas" panose="020B0609020204030204" pitchFamily="49" charset="0"/>
                <a:ea typeface="微软雅黑" panose="020B0503020204020204" pitchFamily="34" charset="-122"/>
              </a:rPr>
              <a:t>的马</a:t>
            </a:r>
            <a:r>
              <a:rPr lang="zh-CN" altLang="zh-CN" sz="2000" b="1" dirty="0">
                <a:solidFill>
                  <a:srgbClr val="000000"/>
                </a:solidFill>
                <a:latin typeface="Consolas" panose="020B0609020204030204" pitchFamily="49" charset="0"/>
                <a:ea typeface="微软雅黑" panose="020B0503020204020204" pitchFamily="34" charset="-122"/>
              </a:rPr>
              <a:t>比赛</a:t>
            </a:r>
            <a:r>
              <a:rPr lang="zh-CN" altLang="zh-CN" sz="2000" dirty="0">
                <a:solidFill>
                  <a:srgbClr val="000000"/>
                </a:solidFill>
                <a:latin typeface="Consolas" panose="020B0609020204030204" pitchFamily="49" charset="0"/>
                <a:ea typeface="微软雅黑" panose="020B0503020204020204" pitchFamily="34" charset="-122"/>
              </a:rPr>
              <a:t>，田忌输。因为齐威王最快的马一定赢，而选择与田忌最慢的马比赛对于田忌来说是最优的。</a:t>
            </a:r>
            <a:endParaRPr lang="zh-CN" altLang="zh-CN" sz="2000" dirty="0">
              <a:solidFill>
                <a:srgbClr val="000000"/>
              </a:solidFill>
              <a:latin typeface="Consolas" panose="020B0609020204030204" pitchFamily="49" charset="0"/>
              <a:ea typeface="微软雅黑" panose="020B0503020204020204" pitchFamily="34" charset="-122"/>
            </a:endParaRPr>
          </a:p>
        </p:txBody>
      </p:sp>
      <p:sp>
        <p:nvSpPr>
          <p:cNvPr id="281602" name="Rectangle 2"/>
          <p:cNvSpPr/>
          <p:nvPr/>
        </p:nvSpPr>
        <p:spPr>
          <a:xfrm>
            <a:off x="1941513" y="3492500"/>
            <a:ext cx="2416175" cy="341313"/>
          </a:xfrm>
          <a:prstGeom prst="rect">
            <a:avLst/>
          </a:prstGeom>
          <a:solidFill>
            <a:srgbClr val="FFFFFF"/>
          </a:solidFill>
          <a:ln w="9525" cap="flat" cmpd="sng">
            <a:solidFill>
              <a:srgbClr val="000000"/>
            </a:solidFill>
            <a:prstDash val="solid"/>
            <a:miter/>
            <a:headEnd type="none" w="med" len="med"/>
            <a:tailEnd type="none" w="med" len="med"/>
          </a:ln>
        </p:spPr>
        <p:txBody>
          <a:bodyPr anchor="t" anchorCtr="0"/>
          <a:p>
            <a:pPr algn="just">
              <a:lnSpc>
                <a:spcPts val="2165"/>
              </a:lnSpc>
              <a:buClrTx/>
              <a:buFontTx/>
            </a:pPr>
            <a:r>
              <a:rPr lang="en-US" altLang="zh-CN" dirty="0">
                <a:solidFill>
                  <a:srgbClr val="0000FF"/>
                </a:solidFill>
                <a:latin typeface="Arial" panose="020B0604020202020204" pitchFamily="34" charset="0"/>
                <a:ea typeface="楷体" panose="02010609060101010101" pitchFamily="49" charset="-122"/>
              </a:rPr>
              <a:t>■…□□□□□…■</a:t>
            </a:r>
            <a:endParaRPr lang="zh-CN" altLang="zh-CN" dirty="0">
              <a:solidFill>
                <a:srgbClr val="0000FF"/>
              </a:solidFill>
              <a:latin typeface="Arial" panose="020B0604020202020204" pitchFamily="34" charset="0"/>
              <a:ea typeface="楷体" panose="02010609060101010101" pitchFamily="49" charset="-122"/>
            </a:endParaRPr>
          </a:p>
        </p:txBody>
      </p:sp>
      <p:sp>
        <p:nvSpPr>
          <p:cNvPr id="281603" name="Rectangle 3"/>
          <p:cNvSpPr/>
          <p:nvPr/>
        </p:nvSpPr>
        <p:spPr>
          <a:xfrm>
            <a:off x="1973263" y="3181350"/>
            <a:ext cx="234950" cy="147638"/>
          </a:xfrm>
          <a:prstGeom prst="rect">
            <a:avLst/>
          </a:prstGeom>
          <a:solidFill>
            <a:srgbClr val="FFFFFF"/>
          </a:solidFill>
          <a:ln w="9525">
            <a:noFill/>
          </a:ln>
        </p:spPr>
        <p:txBody>
          <a:bodyPr lIns="0" tIns="0" rIns="0" bIns="0" anchor="t" anchorCtr="0"/>
          <a:p>
            <a:pPr algn="just">
              <a:lnSpc>
                <a:spcPct val="80000"/>
              </a:lnSpc>
              <a:buClrTx/>
              <a:buFontTx/>
            </a:pPr>
            <a:r>
              <a:rPr lang="zh-CN" altLang="en-US" dirty="0">
                <a:solidFill>
                  <a:srgbClr val="0000FF"/>
                </a:solidFill>
                <a:latin typeface="Arial" panose="020B0604020202020204" pitchFamily="34" charset="0"/>
                <a:ea typeface="楷体" panose="02010609060101010101" pitchFamily="49" charset="-122"/>
              </a:rPr>
              <a:t>慢</a:t>
            </a:r>
            <a:endParaRPr lang="zh-CN" altLang="zh-CN" dirty="0">
              <a:solidFill>
                <a:srgbClr val="0000FF"/>
              </a:solidFill>
              <a:latin typeface="Arial" panose="020B0604020202020204" pitchFamily="34" charset="0"/>
              <a:ea typeface="楷体" panose="02010609060101010101" pitchFamily="49" charset="-122"/>
            </a:endParaRPr>
          </a:p>
        </p:txBody>
      </p:sp>
      <p:sp>
        <p:nvSpPr>
          <p:cNvPr id="281604" name="Rectangle 4"/>
          <p:cNvSpPr/>
          <p:nvPr/>
        </p:nvSpPr>
        <p:spPr>
          <a:xfrm>
            <a:off x="4071938" y="3187700"/>
            <a:ext cx="184150" cy="146050"/>
          </a:xfrm>
          <a:prstGeom prst="rect">
            <a:avLst/>
          </a:prstGeom>
          <a:solidFill>
            <a:srgbClr val="FFFFFF"/>
          </a:solidFill>
          <a:ln w="9525">
            <a:noFill/>
          </a:ln>
        </p:spPr>
        <p:txBody>
          <a:bodyPr lIns="0" tIns="0" rIns="0" bIns="0" anchor="t" anchorCtr="0"/>
          <a:p>
            <a:pPr algn="just">
              <a:lnSpc>
                <a:spcPct val="80000"/>
              </a:lnSpc>
              <a:buClrTx/>
              <a:buFontTx/>
            </a:pPr>
            <a:r>
              <a:rPr lang="zh-CN" altLang="en-US" dirty="0">
                <a:solidFill>
                  <a:srgbClr val="0000FF"/>
                </a:solidFill>
                <a:latin typeface="Arial" panose="020B0604020202020204" pitchFamily="34" charset="0"/>
                <a:ea typeface="楷体" panose="02010609060101010101" pitchFamily="49" charset="-122"/>
              </a:rPr>
              <a:t>快</a:t>
            </a:r>
            <a:endParaRPr lang="zh-CN" altLang="zh-CN" dirty="0">
              <a:solidFill>
                <a:srgbClr val="0000FF"/>
              </a:solidFill>
              <a:latin typeface="Arial" panose="020B0604020202020204" pitchFamily="34" charset="0"/>
              <a:ea typeface="楷体" panose="02010609060101010101" pitchFamily="49" charset="-122"/>
            </a:endParaRPr>
          </a:p>
        </p:txBody>
      </p:sp>
      <p:sp>
        <p:nvSpPr>
          <p:cNvPr id="281605" name="Rectangle 5"/>
          <p:cNvSpPr/>
          <p:nvPr/>
        </p:nvSpPr>
        <p:spPr>
          <a:xfrm>
            <a:off x="1757363" y="3536950"/>
            <a:ext cx="165100" cy="147638"/>
          </a:xfrm>
          <a:prstGeom prst="rect">
            <a:avLst/>
          </a:prstGeom>
          <a:solidFill>
            <a:srgbClr val="FFFFFF"/>
          </a:solidFill>
          <a:ln w="9525">
            <a:noFill/>
          </a:ln>
        </p:spPr>
        <p:txBody>
          <a:bodyPr lIns="0" tIns="0" rIns="0" bIns="0" anchor="t" anchorCtr="0"/>
          <a:p>
            <a:pPr algn="just">
              <a:lnSpc>
                <a:spcPct val="80000"/>
              </a:lnSpc>
              <a:buClrTx/>
              <a:buFontTx/>
            </a:pPr>
            <a:r>
              <a:rPr lang="en-US" altLang="zh-CN" i="1" dirty="0">
                <a:solidFill>
                  <a:srgbClr val="0000FF"/>
                </a:solidFill>
                <a:latin typeface="Arial" panose="020B0604020202020204" pitchFamily="34" charset="0"/>
                <a:ea typeface="楷体" panose="02010609060101010101" pitchFamily="49" charset="-122"/>
              </a:rPr>
              <a:t>a</a:t>
            </a:r>
            <a:endParaRPr lang="zh-CN" altLang="zh-CN" dirty="0">
              <a:solidFill>
                <a:srgbClr val="0000FF"/>
              </a:solidFill>
              <a:latin typeface="Arial" panose="020B0604020202020204" pitchFamily="34" charset="0"/>
              <a:ea typeface="楷体" panose="02010609060101010101" pitchFamily="49" charset="-122"/>
            </a:endParaRPr>
          </a:p>
        </p:txBody>
      </p:sp>
      <p:sp>
        <p:nvSpPr>
          <p:cNvPr id="281606" name="Rectangle 6"/>
          <p:cNvSpPr/>
          <p:nvPr/>
        </p:nvSpPr>
        <p:spPr>
          <a:xfrm>
            <a:off x="1935163" y="4229100"/>
            <a:ext cx="2422525" cy="390525"/>
          </a:xfrm>
          <a:prstGeom prst="rect">
            <a:avLst/>
          </a:prstGeom>
          <a:solidFill>
            <a:srgbClr val="FFFFFF"/>
          </a:solidFill>
          <a:ln w="9525" cap="flat" cmpd="sng">
            <a:solidFill>
              <a:srgbClr val="000000"/>
            </a:solidFill>
            <a:prstDash val="solid"/>
            <a:miter/>
            <a:headEnd type="none" w="med" len="med"/>
            <a:tailEnd type="none" w="med" len="med"/>
          </a:ln>
        </p:spPr>
        <p:txBody>
          <a:bodyPr anchor="t" anchorCtr="0"/>
          <a:p>
            <a:pPr algn="just">
              <a:buClrTx/>
              <a:buFontTx/>
            </a:pPr>
            <a:r>
              <a:rPr lang="en-US" altLang="zh-CN" dirty="0">
                <a:solidFill>
                  <a:srgbClr val="0000FF"/>
                </a:solidFill>
                <a:latin typeface="Arial" panose="020B0604020202020204" pitchFamily="34" charset="0"/>
                <a:ea typeface="楷体" panose="02010609060101010101" pitchFamily="49" charset="-122"/>
              </a:rPr>
              <a:t>■…□□□□□…■</a:t>
            </a:r>
            <a:endParaRPr lang="zh-CN" altLang="zh-CN" dirty="0">
              <a:solidFill>
                <a:srgbClr val="0000FF"/>
              </a:solidFill>
              <a:latin typeface="Arial" panose="020B0604020202020204" pitchFamily="34" charset="0"/>
              <a:ea typeface="楷体" panose="02010609060101010101" pitchFamily="49" charset="-122"/>
            </a:endParaRPr>
          </a:p>
        </p:txBody>
      </p:sp>
      <p:sp>
        <p:nvSpPr>
          <p:cNvPr id="281607" name="Rectangle 7"/>
          <p:cNvSpPr/>
          <p:nvPr/>
        </p:nvSpPr>
        <p:spPr>
          <a:xfrm>
            <a:off x="1751013" y="4273550"/>
            <a:ext cx="165100" cy="147638"/>
          </a:xfrm>
          <a:prstGeom prst="rect">
            <a:avLst/>
          </a:prstGeom>
          <a:solidFill>
            <a:srgbClr val="FFFFFF"/>
          </a:solidFill>
          <a:ln w="9525">
            <a:noFill/>
          </a:ln>
        </p:spPr>
        <p:txBody>
          <a:bodyPr lIns="0" tIns="0" rIns="0" bIns="0" anchor="t" anchorCtr="0"/>
          <a:p>
            <a:pPr algn="just">
              <a:lnSpc>
                <a:spcPct val="80000"/>
              </a:lnSpc>
              <a:buClrTx/>
              <a:buFontTx/>
            </a:pPr>
            <a:r>
              <a:rPr lang="en-US" altLang="zh-CN" i="1" dirty="0">
                <a:solidFill>
                  <a:srgbClr val="0000FF"/>
                </a:solidFill>
                <a:latin typeface="Arial" panose="020B0604020202020204" pitchFamily="34" charset="0"/>
                <a:ea typeface="楷体" panose="02010609060101010101" pitchFamily="49" charset="-122"/>
              </a:rPr>
              <a:t>b</a:t>
            </a:r>
            <a:endParaRPr lang="zh-CN" altLang="zh-CN" dirty="0">
              <a:solidFill>
                <a:srgbClr val="0000FF"/>
              </a:solidFill>
              <a:latin typeface="Arial" panose="020B0604020202020204" pitchFamily="34" charset="0"/>
              <a:ea typeface="楷体" panose="02010609060101010101" pitchFamily="49" charset="-122"/>
            </a:endParaRPr>
          </a:p>
        </p:txBody>
      </p:sp>
      <p:sp>
        <p:nvSpPr>
          <p:cNvPr id="281608" name="Rectangle 8"/>
          <p:cNvSpPr/>
          <p:nvPr/>
        </p:nvSpPr>
        <p:spPr>
          <a:xfrm>
            <a:off x="2786063" y="5033963"/>
            <a:ext cx="3857625" cy="300037"/>
          </a:xfrm>
          <a:prstGeom prst="rect">
            <a:avLst/>
          </a:prstGeom>
          <a:solidFill>
            <a:srgbClr val="FFFFFF"/>
          </a:solidFill>
          <a:ln w="9525">
            <a:noFill/>
          </a:ln>
        </p:spPr>
        <p:txBody>
          <a:bodyPr lIns="0" tIns="0" rIns="0" bIns="0" anchor="t" anchorCtr="0"/>
          <a:p>
            <a:pPr algn="ctr">
              <a:buClrTx/>
              <a:buFontTx/>
            </a:pPr>
            <a:r>
              <a:rPr lang="en-US" altLang="zh-CN" i="1" dirty="0">
                <a:solidFill>
                  <a:srgbClr val="0000FF"/>
                </a:solidFill>
                <a:latin typeface="Consolas" panose="020B0609020204030204" pitchFamily="49" charset="0"/>
                <a:ea typeface="楷体" panose="02010609060101010101" pitchFamily="49" charset="-122"/>
              </a:rPr>
              <a:t>a</a:t>
            </a:r>
            <a:r>
              <a:rPr lang="en-US" altLang="zh-CN" dirty="0">
                <a:solidFill>
                  <a:srgbClr val="0000FF"/>
                </a:solidFill>
                <a:latin typeface="Consolas" panose="020B0609020204030204" pitchFamily="49" charset="0"/>
                <a:ea typeface="楷体" panose="02010609060101010101" pitchFamily="49" charset="-122"/>
              </a:rPr>
              <a:t>[righta]&lt;</a:t>
            </a:r>
            <a:r>
              <a:rPr lang="en-US" altLang="zh-CN" i="1" dirty="0">
                <a:solidFill>
                  <a:srgbClr val="0000FF"/>
                </a:solidFill>
                <a:latin typeface="Consolas" panose="020B0609020204030204" pitchFamily="49" charset="0"/>
                <a:ea typeface="楷体" panose="02010609060101010101" pitchFamily="49" charset="-122"/>
              </a:rPr>
              <a:t>b</a:t>
            </a:r>
            <a:r>
              <a:rPr lang="en-US" altLang="zh-CN" dirty="0">
                <a:solidFill>
                  <a:srgbClr val="0000FF"/>
                </a:solidFill>
                <a:latin typeface="Consolas" panose="020B0609020204030204" pitchFamily="49" charset="0"/>
                <a:ea typeface="楷体" panose="02010609060101010101" pitchFamily="49" charset="-122"/>
              </a:rPr>
              <a:t>[rightb]</a:t>
            </a:r>
            <a:r>
              <a:rPr lang="zh-CN" altLang="en-US" dirty="0">
                <a:solidFill>
                  <a:srgbClr val="0000FF"/>
                </a:solidFill>
                <a:latin typeface="Consolas" panose="020B0609020204030204" pitchFamily="49" charset="0"/>
                <a:ea typeface="楷体" panose="02010609060101010101" pitchFamily="49" charset="-122"/>
              </a:rPr>
              <a:t>：</a:t>
            </a:r>
            <a:r>
              <a:rPr lang="en-US" altLang="zh-CN" dirty="0">
                <a:solidFill>
                  <a:srgbClr val="0000FF"/>
                </a:solidFill>
                <a:latin typeface="Consolas" panose="020B0609020204030204" pitchFamily="49" charset="0"/>
                <a:ea typeface="楷体" panose="02010609060101010101" pitchFamily="49" charset="-122"/>
              </a:rPr>
              <a:t>ans-=200</a:t>
            </a:r>
            <a:endParaRPr lang="zh-CN" altLang="zh-CN" dirty="0">
              <a:solidFill>
                <a:srgbClr val="0000FF"/>
              </a:solidFill>
              <a:latin typeface="Consolas" panose="020B0609020204030204" pitchFamily="49" charset="0"/>
              <a:ea typeface="楷体" panose="02010609060101010101" pitchFamily="49" charset="-122"/>
            </a:endParaRPr>
          </a:p>
        </p:txBody>
      </p:sp>
      <p:sp>
        <p:nvSpPr>
          <p:cNvPr id="281609" name="Rectangle 9"/>
          <p:cNvSpPr/>
          <p:nvPr/>
        </p:nvSpPr>
        <p:spPr>
          <a:xfrm>
            <a:off x="5240338" y="3181350"/>
            <a:ext cx="234950" cy="147638"/>
          </a:xfrm>
          <a:prstGeom prst="rect">
            <a:avLst/>
          </a:prstGeom>
          <a:solidFill>
            <a:srgbClr val="FFFFFF"/>
          </a:solidFill>
          <a:ln w="9525">
            <a:noFill/>
          </a:ln>
        </p:spPr>
        <p:txBody>
          <a:bodyPr lIns="0" tIns="0" rIns="0" bIns="0" anchor="t" anchorCtr="0"/>
          <a:p>
            <a:pPr algn="just">
              <a:lnSpc>
                <a:spcPct val="80000"/>
              </a:lnSpc>
              <a:buClrTx/>
              <a:buFontTx/>
            </a:pPr>
            <a:r>
              <a:rPr lang="zh-CN" altLang="en-US" dirty="0">
                <a:solidFill>
                  <a:srgbClr val="0000FF"/>
                </a:solidFill>
                <a:latin typeface="Arial" panose="020B0604020202020204" pitchFamily="34" charset="0"/>
                <a:ea typeface="楷体" panose="02010609060101010101" pitchFamily="49" charset="-122"/>
              </a:rPr>
              <a:t>慢</a:t>
            </a:r>
            <a:endParaRPr lang="zh-CN" altLang="zh-CN" dirty="0">
              <a:solidFill>
                <a:srgbClr val="0000FF"/>
              </a:solidFill>
              <a:latin typeface="Arial" panose="020B0604020202020204" pitchFamily="34" charset="0"/>
              <a:ea typeface="楷体" panose="02010609060101010101" pitchFamily="49" charset="-122"/>
            </a:endParaRPr>
          </a:p>
        </p:txBody>
      </p:sp>
      <p:sp>
        <p:nvSpPr>
          <p:cNvPr id="281610" name="Rectangle 10"/>
          <p:cNvSpPr/>
          <p:nvPr/>
        </p:nvSpPr>
        <p:spPr>
          <a:xfrm>
            <a:off x="7316788" y="3187700"/>
            <a:ext cx="184150" cy="146050"/>
          </a:xfrm>
          <a:prstGeom prst="rect">
            <a:avLst/>
          </a:prstGeom>
          <a:solidFill>
            <a:srgbClr val="FFFFFF"/>
          </a:solidFill>
          <a:ln w="9525">
            <a:noFill/>
          </a:ln>
        </p:spPr>
        <p:txBody>
          <a:bodyPr lIns="0" tIns="0" rIns="0" bIns="0" anchor="t" anchorCtr="0"/>
          <a:p>
            <a:pPr algn="just">
              <a:lnSpc>
                <a:spcPct val="80000"/>
              </a:lnSpc>
              <a:buClrTx/>
              <a:buFontTx/>
            </a:pPr>
            <a:r>
              <a:rPr lang="zh-CN" altLang="en-US" dirty="0">
                <a:solidFill>
                  <a:srgbClr val="0000FF"/>
                </a:solidFill>
                <a:latin typeface="Arial" panose="020B0604020202020204" pitchFamily="34" charset="0"/>
                <a:ea typeface="楷体" panose="02010609060101010101" pitchFamily="49" charset="-122"/>
              </a:rPr>
              <a:t>快</a:t>
            </a:r>
            <a:endParaRPr lang="zh-CN" altLang="zh-CN" dirty="0">
              <a:solidFill>
                <a:srgbClr val="0000FF"/>
              </a:solidFill>
              <a:latin typeface="Arial" panose="020B0604020202020204" pitchFamily="34" charset="0"/>
              <a:ea typeface="楷体" panose="02010609060101010101" pitchFamily="49" charset="-122"/>
            </a:endParaRPr>
          </a:p>
        </p:txBody>
      </p:sp>
      <p:sp>
        <p:nvSpPr>
          <p:cNvPr id="281611" name="Rectangle 11"/>
          <p:cNvSpPr/>
          <p:nvPr/>
        </p:nvSpPr>
        <p:spPr>
          <a:xfrm>
            <a:off x="5024438" y="3536950"/>
            <a:ext cx="165100" cy="147638"/>
          </a:xfrm>
          <a:prstGeom prst="rect">
            <a:avLst/>
          </a:prstGeom>
          <a:solidFill>
            <a:srgbClr val="FFFFFF"/>
          </a:solidFill>
          <a:ln w="9525">
            <a:noFill/>
          </a:ln>
        </p:spPr>
        <p:txBody>
          <a:bodyPr lIns="0" tIns="0" rIns="0" bIns="0" anchor="t" anchorCtr="0"/>
          <a:p>
            <a:pPr algn="just">
              <a:lnSpc>
                <a:spcPct val="80000"/>
              </a:lnSpc>
              <a:buClrTx/>
              <a:buFontTx/>
            </a:pPr>
            <a:r>
              <a:rPr lang="en-US" altLang="zh-CN" i="1" dirty="0">
                <a:solidFill>
                  <a:srgbClr val="0000FF"/>
                </a:solidFill>
                <a:latin typeface="Arial" panose="020B0604020202020204" pitchFamily="34" charset="0"/>
                <a:ea typeface="楷体" panose="02010609060101010101" pitchFamily="49" charset="-122"/>
              </a:rPr>
              <a:t>a</a:t>
            </a:r>
            <a:endParaRPr lang="zh-CN" altLang="zh-CN" dirty="0">
              <a:solidFill>
                <a:srgbClr val="0000FF"/>
              </a:solidFill>
              <a:latin typeface="Arial" panose="020B0604020202020204" pitchFamily="34" charset="0"/>
              <a:ea typeface="楷体" panose="02010609060101010101" pitchFamily="49" charset="-122"/>
            </a:endParaRPr>
          </a:p>
        </p:txBody>
      </p:sp>
      <p:sp>
        <p:nvSpPr>
          <p:cNvPr id="281612" name="Rectangle 12"/>
          <p:cNvSpPr/>
          <p:nvPr/>
        </p:nvSpPr>
        <p:spPr>
          <a:xfrm>
            <a:off x="5202238" y="4229100"/>
            <a:ext cx="2441575" cy="390525"/>
          </a:xfrm>
          <a:prstGeom prst="rect">
            <a:avLst/>
          </a:prstGeom>
          <a:solidFill>
            <a:srgbClr val="FFFFFF"/>
          </a:solidFill>
          <a:ln w="9525" cap="flat" cmpd="sng">
            <a:solidFill>
              <a:srgbClr val="000000"/>
            </a:solidFill>
            <a:prstDash val="solid"/>
            <a:miter/>
            <a:headEnd type="none" w="med" len="med"/>
            <a:tailEnd type="none" w="med" len="med"/>
          </a:ln>
        </p:spPr>
        <p:txBody>
          <a:bodyPr anchor="t" anchorCtr="0"/>
          <a:p>
            <a:pPr algn="just">
              <a:buClrTx/>
              <a:buFontTx/>
            </a:pPr>
            <a:r>
              <a:rPr lang="en-US" altLang="zh-CN" dirty="0">
                <a:solidFill>
                  <a:srgbClr val="0000FF"/>
                </a:solidFill>
                <a:latin typeface="Arial" panose="020B0604020202020204" pitchFamily="34" charset="0"/>
                <a:ea typeface="楷体" panose="02010609060101010101" pitchFamily="49" charset="-122"/>
              </a:rPr>
              <a:t>■…□□□□</a:t>
            </a:r>
            <a:r>
              <a:rPr lang="en-US" altLang="zh-CN" dirty="0">
                <a:solidFill>
                  <a:srgbClr val="FF0000"/>
                </a:solidFill>
                <a:latin typeface="Arial" panose="020B0604020202020204" pitchFamily="34" charset="0"/>
                <a:ea typeface="楷体" panose="02010609060101010101" pitchFamily="49" charset="-122"/>
              </a:rPr>
              <a:t>■</a:t>
            </a:r>
            <a:r>
              <a:rPr lang="en-US" altLang="zh-CN" dirty="0">
                <a:solidFill>
                  <a:srgbClr val="0000FF"/>
                </a:solidFill>
                <a:latin typeface="Arial" panose="020B0604020202020204" pitchFamily="34" charset="0"/>
                <a:ea typeface="楷体" panose="02010609060101010101" pitchFamily="49" charset="-122"/>
              </a:rPr>
              <a:t>…■</a:t>
            </a:r>
            <a:endParaRPr lang="zh-CN" altLang="zh-CN" dirty="0">
              <a:solidFill>
                <a:srgbClr val="0000FF"/>
              </a:solidFill>
              <a:latin typeface="Arial" panose="020B0604020202020204" pitchFamily="34" charset="0"/>
              <a:ea typeface="楷体" panose="02010609060101010101" pitchFamily="49" charset="-122"/>
            </a:endParaRPr>
          </a:p>
        </p:txBody>
      </p:sp>
      <p:sp>
        <p:nvSpPr>
          <p:cNvPr id="281613" name="Rectangle 13"/>
          <p:cNvSpPr/>
          <p:nvPr/>
        </p:nvSpPr>
        <p:spPr>
          <a:xfrm>
            <a:off x="5018088" y="4273550"/>
            <a:ext cx="165100" cy="147638"/>
          </a:xfrm>
          <a:prstGeom prst="rect">
            <a:avLst/>
          </a:prstGeom>
          <a:solidFill>
            <a:srgbClr val="FFFFFF"/>
          </a:solidFill>
          <a:ln w="9525">
            <a:noFill/>
          </a:ln>
        </p:spPr>
        <p:txBody>
          <a:bodyPr lIns="0" tIns="0" rIns="0" bIns="0" anchor="t" anchorCtr="0"/>
          <a:p>
            <a:pPr algn="just">
              <a:lnSpc>
                <a:spcPct val="80000"/>
              </a:lnSpc>
              <a:buClrTx/>
              <a:buFontTx/>
            </a:pPr>
            <a:r>
              <a:rPr lang="en-US" altLang="zh-CN" i="1" dirty="0">
                <a:solidFill>
                  <a:srgbClr val="0000FF"/>
                </a:solidFill>
                <a:latin typeface="Arial" panose="020B0604020202020204" pitchFamily="34" charset="0"/>
                <a:ea typeface="楷体" panose="02010609060101010101" pitchFamily="49" charset="-122"/>
              </a:rPr>
              <a:t>b</a:t>
            </a:r>
            <a:endParaRPr lang="zh-CN" altLang="zh-CN" dirty="0">
              <a:solidFill>
                <a:srgbClr val="0000FF"/>
              </a:solidFill>
              <a:latin typeface="Arial" panose="020B0604020202020204" pitchFamily="34" charset="0"/>
              <a:ea typeface="楷体" panose="02010609060101010101" pitchFamily="49" charset="-122"/>
            </a:endParaRPr>
          </a:p>
        </p:txBody>
      </p:sp>
      <p:sp>
        <p:nvSpPr>
          <p:cNvPr id="281614" name="Rectangle 14"/>
          <p:cNvSpPr/>
          <p:nvPr/>
        </p:nvSpPr>
        <p:spPr>
          <a:xfrm>
            <a:off x="5208588" y="3492500"/>
            <a:ext cx="2435225" cy="327025"/>
          </a:xfrm>
          <a:prstGeom prst="rect">
            <a:avLst/>
          </a:prstGeom>
          <a:solidFill>
            <a:srgbClr val="FFFFFF"/>
          </a:solidFill>
          <a:ln w="9525" cap="flat" cmpd="sng">
            <a:solidFill>
              <a:srgbClr val="000000"/>
            </a:solidFill>
            <a:prstDash val="solid"/>
            <a:miter/>
            <a:headEnd type="none" w="med" len="med"/>
            <a:tailEnd type="none" w="med" len="med"/>
          </a:ln>
        </p:spPr>
        <p:txBody>
          <a:bodyPr anchor="t" anchorCtr="0"/>
          <a:p>
            <a:pPr algn="just">
              <a:buClrTx/>
              <a:buFontTx/>
            </a:pPr>
            <a:r>
              <a:rPr lang="en-US" altLang="zh-CN" dirty="0">
                <a:solidFill>
                  <a:srgbClr val="0000FF"/>
                </a:solidFill>
                <a:latin typeface="宋体" panose="02010600030101010101" pitchFamily="2" charset="-122"/>
                <a:ea typeface="宋体" panose="02010600030101010101" pitchFamily="2" charset="-122"/>
              </a:rPr>
              <a:t>■</a:t>
            </a:r>
            <a:r>
              <a:rPr lang="en-US" altLang="zh-CN" dirty="0">
                <a:solidFill>
                  <a:srgbClr val="0000FF"/>
                </a:solidFill>
                <a:latin typeface="Arial" panose="020B0604020202020204" pitchFamily="34" charset="0"/>
                <a:ea typeface="宋体" panose="02010600030101010101" pitchFamily="2" charset="-122"/>
              </a:rPr>
              <a:t>…</a:t>
            </a:r>
            <a:r>
              <a:rPr lang="en-US" altLang="zh-CN" dirty="0">
                <a:solidFill>
                  <a:srgbClr val="0000FF"/>
                </a:solidFill>
                <a:latin typeface="宋体" panose="02010600030101010101" pitchFamily="2" charset="-122"/>
                <a:ea typeface="宋体" panose="02010600030101010101" pitchFamily="2" charset="-122"/>
              </a:rPr>
              <a:t>■□□□□</a:t>
            </a:r>
            <a:r>
              <a:rPr lang="en-US" altLang="zh-CN" dirty="0">
                <a:solidFill>
                  <a:srgbClr val="0000FF"/>
                </a:solidFill>
                <a:latin typeface="Arial" panose="020B0604020202020204" pitchFamily="34" charset="0"/>
                <a:ea typeface="宋体" panose="02010600030101010101" pitchFamily="2" charset="-122"/>
              </a:rPr>
              <a:t>…</a:t>
            </a:r>
            <a:r>
              <a:rPr lang="en-US" altLang="zh-CN" dirty="0">
                <a:solidFill>
                  <a:srgbClr val="0000FF"/>
                </a:solidFill>
                <a:latin typeface="宋体" panose="02010600030101010101" pitchFamily="2" charset="-122"/>
                <a:ea typeface="宋体" panose="02010600030101010101" pitchFamily="2" charset="-122"/>
              </a:rPr>
              <a:t>■</a:t>
            </a:r>
            <a:endParaRPr lang="zh-CN" altLang="zh-CN" dirty="0">
              <a:solidFill>
                <a:srgbClr val="0000FF"/>
              </a:solidFill>
              <a:latin typeface="Arial" panose="020B0604020202020204" pitchFamily="34" charset="0"/>
              <a:ea typeface="宋体" panose="02010600030101010101" pitchFamily="2" charset="-122"/>
            </a:endParaRPr>
          </a:p>
        </p:txBody>
      </p:sp>
      <p:sp>
        <p:nvSpPr>
          <p:cNvPr id="16" name="右箭头 15"/>
          <p:cNvSpPr/>
          <p:nvPr/>
        </p:nvSpPr>
        <p:spPr>
          <a:xfrm>
            <a:off x="4500563" y="3905250"/>
            <a:ext cx="357188" cy="285750"/>
          </a:xfrm>
          <a:prstGeom prst="rightArrow">
            <a:avLst/>
          </a:prstGeom>
        </p:spPr>
        <p:style>
          <a:lnRef idx="1">
            <a:schemeClr val="accent2"/>
          </a:lnRef>
          <a:fillRef idx="3">
            <a:schemeClr val="accent2"/>
          </a:fillRef>
          <a:effectRef idx="2">
            <a:schemeClr val="accent2"/>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Verdana" panose="020B0604030504040204" pitchFamily="34" charset="0"/>
              <a:ea typeface="宋体" panose="02010600030101010101" pitchFamily="2" charset="-122"/>
              <a:cs typeface="+mn-cs"/>
            </a:endParaRPr>
          </a:p>
        </p:txBody>
      </p:sp>
      <p:cxnSp>
        <p:nvCxnSpPr>
          <p:cNvPr id="18" name="直接箭头连接符 17"/>
          <p:cNvCxnSpPr/>
          <p:nvPr/>
        </p:nvCxnSpPr>
        <p:spPr>
          <a:xfrm>
            <a:off x="5929313" y="3833813"/>
            <a:ext cx="857250" cy="428625"/>
          </a:xfrm>
          <a:prstGeom prst="straightConnector1">
            <a:avLst/>
          </a:prstGeom>
          <a:ln w="28575">
            <a:solidFill>
              <a:srgbClr val="00B050"/>
            </a:solidFill>
            <a:headEnd type="arrow"/>
            <a:tailEnd type="arrow"/>
          </a:ln>
        </p:spPr>
        <p:style>
          <a:lnRef idx="2">
            <a:schemeClr val="accent2"/>
          </a:lnRef>
          <a:fillRef idx="0">
            <a:schemeClr val="accent2"/>
          </a:fillRef>
          <a:effectRef idx="1">
            <a:schemeClr val="accent2"/>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160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8160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8160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8160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8160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8160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8160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8160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8161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8161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8161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8161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8161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6"/>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1602" grpId="0" animBg="1"/>
      <p:bldP spid="281603" grpId="0" animBg="1"/>
      <p:bldP spid="281604" grpId="0" animBg="1"/>
      <p:bldP spid="281605" grpId="0" animBg="1"/>
      <p:bldP spid="281606" grpId="0" animBg="1"/>
      <p:bldP spid="281607" grpId="0" animBg="1"/>
      <p:bldP spid="281608" grpId="0" animBg="1"/>
      <p:bldP spid="281609" grpId="0" animBg="1"/>
      <p:bldP spid="281610" grpId="0" animBg="1"/>
      <p:bldP spid="281611" grpId="0" animBg="1"/>
      <p:bldP spid="281612" grpId="0" animBg="1"/>
      <p:bldP spid="281613" grpId="0" animBg="1"/>
      <p:bldP spid="281614" grpId="0" animBg="1"/>
      <p:bldP spid="16"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Box 1"/>
          <p:cNvSpPr txBox="1"/>
          <p:nvPr/>
        </p:nvSpPr>
        <p:spPr>
          <a:xfrm>
            <a:off x="71438" y="1152525"/>
            <a:ext cx="9001125" cy="2399665"/>
          </a:xfrm>
          <a:prstGeom prst="rect">
            <a:avLst/>
          </a:prstGeom>
          <a:noFill/>
          <a:ln w="9525">
            <a:noFill/>
          </a:ln>
        </p:spPr>
        <p:txBody>
          <a:bodyPr anchor="t" anchorCtr="0">
            <a:spAutoFit/>
          </a:bodyPr>
          <a:p>
            <a:pPr eaLnBrk="0" hangingPunct="0">
              <a:lnSpc>
                <a:spcPct val="150000"/>
              </a:lnSpc>
              <a:buClrTx/>
              <a:buFontTx/>
            </a:pPr>
            <a:r>
              <a:rPr lang="en-US" altLang="zh-CN" sz="2000" dirty="0">
                <a:solidFill>
                  <a:srgbClr val="0000FF"/>
                </a:solidFill>
                <a:latin typeface="Consolas" panose="020B0609020204030204" pitchFamily="49" charset="0"/>
                <a:ea typeface="楷体" panose="02010609060101010101" pitchFamily="49" charset="-122"/>
              </a:rPr>
              <a:t>  </a:t>
            </a:r>
            <a:r>
              <a:rPr lang="zh-CN" altLang="zh-CN" sz="2000" dirty="0">
                <a:solidFill>
                  <a:srgbClr val="000000"/>
                </a:solidFill>
                <a:latin typeface="Consolas" panose="020B0609020204030204" pitchFamily="49" charset="0"/>
                <a:ea typeface="微软雅黑" panose="020B0503020204020204" pitchFamily="34" charset="-122"/>
              </a:rPr>
              <a:t>（</a:t>
            </a:r>
            <a:r>
              <a:rPr lang="en-US" altLang="zh-CN" sz="2000" dirty="0">
                <a:solidFill>
                  <a:srgbClr val="000000"/>
                </a:solidFill>
                <a:latin typeface="Consolas" panose="020B0609020204030204" pitchFamily="49" charset="0"/>
                <a:ea typeface="微软雅黑" panose="020B0503020204020204" pitchFamily="34" charset="-122"/>
              </a:rPr>
              <a:t>3</a:t>
            </a:r>
            <a:r>
              <a:rPr lang="zh-CN" altLang="zh-CN" sz="2000" dirty="0">
                <a:solidFill>
                  <a:srgbClr val="000000"/>
                </a:solidFill>
                <a:latin typeface="Consolas" panose="020B0609020204030204" pitchFamily="49" charset="0"/>
                <a:ea typeface="微软雅黑" panose="020B0503020204020204" pitchFamily="34" charset="-122"/>
              </a:rPr>
              <a:t>）</a:t>
            </a:r>
            <a:r>
              <a:rPr lang="zh-CN" altLang="zh-CN" sz="2000" dirty="0">
                <a:solidFill>
                  <a:srgbClr val="FF33CC"/>
                </a:solidFill>
                <a:latin typeface="Consolas" panose="020B0609020204030204" pitchFamily="49" charset="0"/>
                <a:ea typeface="微软雅黑" panose="020B0503020204020204" pitchFamily="34" charset="-122"/>
              </a:rPr>
              <a:t>田忌最快的马与齐威王最快的马的速度相同</a:t>
            </a:r>
            <a:r>
              <a:rPr lang="zh-CN" altLang="zh-CN" sz="2000" dirty="0">
                <a:solidFill>
                  <a:srgbClr val="000000"/>
                </a:solidFill>
                <a:latin typeface="Consolas" panose="020B0609020204030204" pitchFamily="49" charset="0"/>
                <a:ea typeface="微软雅黑" panose="020B0503020204020204" pitchFamily="34" charset="-122"/>
              </a:rPr>
              <a:t>即</a:t>
            </a:r>
            <a:r>
              <a:rPr lang="en-US" altLang="zh-CN" sz="2000" i="1" dirty="0">
                <a:solidFill>
                  <a:srgbClr val="000000"/>
                </a:solidFill>
                <a:latin typeface="Consolas" panose="020B0609020204030204" pitchFamily="49" charset="0"/>
                <a:ea typeface="微软雅黑" panose="020B0503020204020204" pitchFamily="34" charset="-122"/>
              </a:rPr>
              <a:t>a</a:t>
            </a:r>
            <a:r>
              <a:rPr lang="en-US" altLang="zh-CN" sz="2000" dirty="0">
                <a:solidFill>
                  <a:srgbClr val="000000"/>
                </a:solidFill>
                <a:latin typeface="Consolas" panose="020B0609020204030204" pitchFamily="49" charset="0"/>
                <a:ea typeface="微软雅黑" panose="020B0503020204020204" pitchFamily="34" charset="-122"/>
              </a:rPr>
              <a:t>[righta]=</a:t>
            </a:r>
            <a:r>
              <a:rPr lang="en-US" altLang="zh-CN" sz="2000" i="1" dirty="0">
                <a:solidFill>
                  <a:srgbClr val="000000"/>
                </a:solidFill>
                <a:latin typeface="Consolas" panose="020B0609020204030204" pitchFamily="49" charset="0"/>
                <a:ea typeface="微软雅黑" panose="020B0503020204020204" pitchFamily="34" charset="-122"/>
              </a:rPr>
              <a:t>b</a:t>
            </a:r>
            <a:r>
              <a:rPr lang="en-US" altLang="zh-CN" sz="2000" dirty="0">
                <a:solidFill>
                  <a:srgbClr val="000000"/>
                </a:solidFill>
                <a:latin typeface="Consolas" panose="020B0609020204030204" pitchFamily="49" charset="0"/>
                <a:ea typeface="微软雅黑" panose="020B0503020204020204" pitchFamily="34" charset="-122"/>
              </a:rPr>
              <a:t>[rightb]</a:t>
            </a:r>
            <a:r>
              <a:rPr lang="zh-CN" altLang="zh-CN" sz="2000" dirty="0">
                <a:solidFill>
                  <a:srgbClr val="000000"/>
                </a:solidFill>
                <a:latin typeface="Consolas" panose="020B0609020204030204" pitchFamily="49" charset="0"/>
                <a:ea typeface="微软雅黑" panose="020B0503020204020204" pitchFamily="34" charset="-122"/>
              </a:rPr>
              <a:t>，又分为以下</a:t>
            </a:r>
            <a:r>
              <a:rPr lang="en-US" altLang="zh-CN" sz="2000" dirty="0">
                <a:solidFill>
                  <a:srgbClr val="000000"/>
                </a:solidFill>
                <a:latin typeface="Consolas" panose="020B0609020204030204" pitchFamily="49" charset="0"/>
                <a:ea typeface="微软雅黑" panose="020B0503020204020204" pitchFamily="34" charset="-122"/>
              </a:rPr>
              <a:t>3</a:t>
            </a:r>
            <a:r>
              <a:rPr lang="zh-CN" altLang="zh-CN" sz="2000" dirty="0">
                <a:solidFill>
                  <a:srgbClr val="000000"/>
                </a:solidFill>
                <a:latin typeface="Consolas" panose="020B0609020204030204" pitchFamily="49" charset="0"/>
                <a:ea typeface="微软雅黑" panose="020B0503020204020204" pitchFamily="34" charset="-122"/>
              </a:rPr>
              <a:t>种情况：</a:t>
            </a:r>
            <a:endParaRPr lang="zh-CN" altLang="zh-CN" sz="2000" dirty="0">
              <a:solidFill>
                <a:srgbClr val="000000"/>
              </a:solidFill>
              <a:latin typeface="Consolas" panose="020B0609020204030204" pitchFamily="49" charset="0"/>
              <a:ea typeface="微软雅黑" panose="020B0503020204020204" pitchFamily="34" charset="-122"/>
            </a:endParaRPr>
          </a:p>
          <a:p>
            <a:pPr eaLnBrk="0" hangingPunct="0">
              <a:lnSpc>
                <a:spcPct val="150000"/>
              </a:lnSpc>
              <a:buClrTx/>
              <a:buFontTx/>
            </a:pPr>
            <a:r>
              <a:rPr lang="en-US" altLang="zh-CN" sz="2000" dirty="0">
                <a:solidFill>
                  <a:srgbClr val="000000"/>
                </a:solidFill>
                <a:latin typeface="Consolas" panose="020B0609020204030204" pitchFamily="49" charset="0"/>
                <a:ea typeface="微软雅黑" panose="020B0503020204020204" pitchFamily="34" charset="-122"/>
              </a:rPr>
              <a:t>    </a:t>
            </a:r>
            <a:r>
              <a:rPr lang="zh-CN" altLang="zh-CN" sz="2000" dirty="0">
                <a:solidFill>
                  <a:srgbClr val="000000"/>
                </a:solidFill>
                <a:latin typeface="Consolas" panose="020B0609020204030204" pitchFamily="49" charset="0"/>
                <a:ea typeface="微软雅黑" panose="020B0503020204020204" pitchFamily="34" charset="-122"/>
              </a:rPr>
              <a:t>① </a:t>
            </a:r>
            <a:r>
              <a:rPr lang="zh-CN" altLang="zh-CN" sz="2000" dirty="0">
                <a:solidFill>
                  <a:srgbClr val="C00000"/>
                </a:solidFill>
                <a:latin typeface="Consolas" panose="020B0609020204030204" pitchFamily="49" charset="0"/>
                <a:ea typeface="微软雅黑" panose="020B0503020204020204" pitchFamily="34" charset="-122"/>
              </a:rPr>
              <a:t>田忌最慢的马比齐威王最慢的马快</a:t>
            </a:r>
            <a:r>
              <a:rPr lang="zh-CN" altLang="zh-CN" sz="2000" dirty="0">
                <a:solidFill>
                  <a:srgbClr val="000000"/>
                </a:solidFill>
                <a:latin typeface="Consolas" panose="020B0609020204030204" pitchFamily="49" charset="0"/>
                <a:ea typeface="微软雅黑" panose="020B0503020204020204" pitchFamily="34" charset="-122"/>
              </a:rPr>
              <a:t>即</a:t>
            </a:r>
            <a:r>
              <a:rPr lang="en-US" altLang="zh-CN" sz="2000" i="1" dirty="0">
                <a:solidFill>
                  <a:srgbClr val="000000"/>
                </a:solidFill>
                <a:latin typeface="Consolas" panose="020B0609020204030204" pitchFamily="49" charset="0"/>
                <a:ea typeface="微软雅黑" panose="020B0503020204020204" pitchFamily="34" charset="-122"/>
              </a:rPr>
              <a:t>a</a:t>
            </a:r>
            <a:r>
              <a:rPr lang="en-US" altLang="zh-CN" sz="2000" dirty="0">
                <a:solidFill>
                  <a:srgbClr val="000000"/>
                </a:solidFill>
                <a:latin typeface="Consolas" panose="020B0609020204030204" pitchFamily="49" charset="0"/>
                <a:ea typeface="微软雅黑" panose="020B0503020204020204" pitchFamily="34" charset="-122"/>
              </a:rPr>
              <a:t>[lefta]&gt;</a:t>
            </a:r>
            <a:r>
              <a:rPr lang="en-US" altLang="zh-CN" sz="2000" i="1" dirty="0">
                <a:solidFill>
                  <a:srgbClr val="000000"/>
                </a:solidFill>
                <a:latin typeface="Consolas" panose="020B0609020204030204" pitchFamily="49" charset="0"/>
                <a:ea typeface="微软雅黑" panose="020B0503020204020204" pitchFamily="34" charset="-122"/>
              </a:rPr>
              <a:t>b</a:t>
            </a:r>
            <a:r>
              <a:rPr lang="en-US" altLang="zh-CN" sz="2000" dirty="0">
                <a:solidFill>
                  <a:srgbClr val="000000"/>
                </a:solidFill>
                <a:latin typeface="Consolas" panose="020B0609020204030204" pitchFamily="49" charset="0"/>
                <a:ea typeface="微软雅黑" panose="020B0503020204020204" pitchFamily="34" charset="-122"/>
              </a:rPr>
              <a:t>[leftb]</a:t>
            </a:r>
            <a:r>
              <a:rPr lang="zh-CN" altLang="zh-CN" sz="2000" dirty="0">
                <a:solidFill>
                  <a:srgbClr val="000000"/>
                </a:solidFill>
                <a:latin typeface="Consolas" panose="020B0609020204030204" pitchFamily="49" charset="0"/>
                <a:ea typeface="微软雅黑" panose="020B0503020204020204" pitchFamily="34" charset="-122"/>
              </a:rPr>
              <a:t>，则两者比赛（</a:t>
            </a:r>
            <a:r>
              <a:rPr lang="zh-CN" altLang="zh-CN" sz="2000" b="1" dirty="0">
                <a:solidFill>
                  <a:srgbClr val="000000"/>
                </a:solidFill>
                <a:latin typeface="Consolas" panose="020B0609020204030204" pitchFamily="49" charset="0"/>
                <a:ea typeface="微软雅黑" panose="020B0503020204020204" pitchFamily="34" charset="-122"/>
              </a:rPr>
              <a:t>两个最慢的马比赛</a:t>
            </a:r>
            <a:r>
              <a:rPr lang="zh-CN" altLang="zh-CN" sz="2000" dirty="0">
                <a:solidFill>
                  <a:srgbClr val="000000"/>
                </a:solidFill>
                <a:latin typeface="Consolas" panose="020B0609020204030204" pitchFamily="49" charset="0"/>
                <a:ea typeface="微软雅黑" panose="020B0503020204020204" pitchFamily="34" charset="-122"/>
              </a:rPr>
              <a:t>），田忌赢。因为此时齐威王最慢的马一定输，而选择与田忌最慢的马比赛对于田忌来说是最优的。</a:t>
            </a:r>
            <a:endParaRPr lang="zh-CN" altLang="zh-CN" sz="2000" dirty="0">
              <a:solidFill>
                <a:srgbClr val="000000"/>
              </a:solidFill>
              <a:latin typeface="Consolas" panose="020B0609020204030204" pitchFamily="49" charset="0"/>
              <a:ea typeface="微软雅黑" panose="020B0503020204020204" pitchFamily="34" charset="-122"/>
            </a:endParaRPr>
          </a:p>
        </p:txBody>
      </p:sp>
      <p:sp>
        <p:nvSpPr>
          <p:cNvPr id="282626" name="Rectangle 2"/>
          <p:cNvSpPr/>
          <p:nvPr/>
        </p:nvSpPr>
        <p:spPr>
          <a:xfrm>
            <a:off x="1404938" y="4271963"/>
            <a:ext cx="2347912" cy="309562"/>
          </a:xfrm>
          <a:prstGeom prst="rect">
            <a:avLst/>
          </a:prstGeom>
          <a:solidFill>
            <a:srgbClr val="FFFFFF"/>
          </a:solidFill>
          <a:ln w="9525" cap="flat" cmpd="sng">
            <a:solidFill>
              <a:srgbClr val="000000"/>
            </a:solidFill>
            <a:prstDash val="solid"/>
            <a:miter/>
            <a:headEnd type="none" w="med" len="med"/>
            <a:tailEnd type="none" w="med" len="med"/>
          </a:ln>
        </p:spPr>
        <p:txBody>
          <a:bodyPr anchor="t" anchorCtr="0"/>
          <a:p>
            <a:pPr algn="just">
              <a:buClrTx/>
              <a:buFontTx/>
            </a:pPr>
            <a:r>
              <a:rPr lang="en-US" altLang="zh-CN" dirty="0">
                <a:solidFill>
                  <a:srgbClr val="0000FF"/>
                </a:solidFill>
                <a:latin typeface="Arial" panose="020B0604020202020204" pitchFamily="34" charset="0"/>
                <a:ea typeface="楷体" panose="02010609060101010101" pitchFamily="49" charset="-122"/>
              </a:rPr>
              <a:t>■…□□□□□…■</a:t>
            </a:r>
            <a:endParaRPr lang="zh-CN" altLang="zh-CN" dirty="0">
              <a:solidFill>
                <a:srgbClr val="0000FF"/>
              </a:solidFill>
              <a:latin typeface="Arial" panose="020B0604020202020204" pitchFamily="34" charset="0"/>
              <a:ea typeface="楷体" panose="02010609060101010101" pitchFamily="49" charset="-122"/>
            </a:endParaRPr>
          </a:p>
        </p:txBody>
      </p:sp>
      <p:sp>
        <p:nvSpPr>
          <p:cNvPr id="282627" name="Rectangle 3"/>
          <p:cNvSpPr/>
          <p:nvPr/>
        </p:nvSpPr>
        <p:spPr>
          <a:xfrm>
            <a:off x="1436688" y="3938588"/>
            <a:ext cx="234950" cy="146050"/>
          </a:xfrm>
          <a:prstGeom prst="rect">
            <a:avLst/>
          </a:prstGeom>
          <a:solidFill>
            <a:srgbClr val="FFFFFF"/>
          </a:solidFill>
          <a:ln w="9525">
            <a:noFill/>
          </a:ln>
        </p:spPr>
        <p:txBody>
          <a:bodyPr lIns="0" tIns="0" rIns="0" bIns="0" anchor="t" anchorCtr="0"/>
          <a:p>
            <a:pPr algn="just">
              <a:lnSpc>
                <a:spcPct val="80000"/>
              </a:lnSpc>
              <a:buClrTx/>
              <a:buFontTx/>
            </a:pPr>
            <a:r>
              <a:rPr lang="zh-CN" altLang="en-US" dirty="0">
                <a:solidFill>
                  <a:srgbClr val="0000FF"/>
                </a:solidFill>
                <a:latin typeface="Arial" panose="020B0604020202020204" pitchFamily="34" charset="0"/>
                <a:ea typeface="楷体" panose="02010609060101010101" pitchFamily="49" charset="-122"/>
              </a:rPr>
              <a:t>慢</a:t>
            </a:r>
            <a:endParaRPr lang="zh-CN" altLang="zh-CN" dirty="0">
              <a:solidFill>
                <a:srgbClr val="0000FF"/>
              </a:solidFill>
              <a:latin typeface="Arial" panose="020B0604020202020204" pitchFamily="34" charset="0"/>
              <a:ea typeface="楷体" panose="02010609060101010101" pitchFamily="49" charset="-122"/>
            </a:endParaRPr>
          </a:p>
        </p:txBody>
      </p:sp>
      <p:sp>
        <p:nvSpPr>
          <p:cNvPr id="282628" name="Rectangle 4"/>
          <p:cNvSpPr/>
          <p:nvPr/>
        </p:nvSpPr>
        <p:spPr>
          <a:xfrm>
            <a:off x="3530600" y="3944938"/>
            <a:ext cx="184150" cy="146050"/>
          </a:xfrm>
          <a:prstGeom prst="rect">
            <a:avLst/>
          </a:prstGeom>
          <a:solidFill>
            <a:srgbClr val="FFFFFF"/>
          </a:solidFill>
          <a:ln w="9525">
            <a:noFill/>
          </a:ln>
        </p:spPr>
        <p:txBody>
          <a:bodyPr lIns="0" tIns="0" rIns="0" bIns="0" anchor="t" anchorCtr="0"/>
          <a:p>
            <a:pPr algn="just">
              <a:lnSpc>
                <a:spcPct val="80000"/>
              </a:lnSpc>
              <a:buClrTx/>
              <a:buFontTx/>
            </a:pPr>
            <a:r>
              <a:rPr lang="zh-CN" altLang="en-US" dirty="0">
                <a:solidFill>
                  <a:srgbClr val="0000FF"/>
                </a:solidFill>
                <a:latin typeface="Arial" panose="020B0604020202020204" pitchFamily="34" charset="0"/>
                <a:ea typeface="楷体" panose="02010609060101010101" pitchFamily="49" charset="-122"/>
              </a:rPr>
              <a:t>快</a:t>
            </a:r>
            <a:endParaRPr lang="zh-CN" altLang="zh-CN" dirty="0">
              <a:solidFill>
                <a:srgbClr val="0000FF"/>
              </a:solidFill>
              <a:latin typeface="Arial" panose="020B0604020202020204" pitchFamily="34" charset="0"/>
              <a:ea typeface="楷体" panose="02010609060101010101" pitchFamily="49" charset="-122"/>
            </a:endParaRPr>
          </a:p>
        </p:txBody>
      </p:sp>
      <p:sp>
        <p:nvSpPr>
          <p:cNvPr id="282629" name="Rectangle 5"/>
          <p:cNvSpPr/>
          <p:nvPr/>
        </p:nvSpPr>
        <p:spPr>
          <a:xfrm>
            <a:off x="1220788" y="4316413"/>
            <a:ext cx="165100" cy="146050"/>
          </a:xfrm>
          <a:prstGeom prst="rect">
            <a:avLst/>
          </a:prstGeom>
          <a:solidFill>
            <a:srgbClr val="FFFFFF"/>
          </a:solidFill>
          <a:ln w="9525">
            <a:noFill/>
          </a:ln>
        </p:spPr>
        <p:txBody>
          <a:bodyPr lIns="0" tIns="0" rIns="0" bIns="0" anchor="t" anchorCtr="0"/>
          <a:p>
            <a:pPr algn="just">
              <a:lnSpc>
                <a:spcPct val="80000"/>
              </a:lnSpc>
              <a:buClrTx/>
              <a:buFontTx/>
            </a:pPr>
            <a:r>
              <a:rPr lang="en-US" altLang="zh-CN" i="1" dirty="0">
                <a:solidFill>
                  <a:srgbClr val="0000FF"/>
                </a:solidFill>
                <a:latin typeface="Arial" panose="020B0604020202020204" pitchFamily="34" charset="0"/>
                <a:ea typeface="楷体" panose="02010609060101010101" pitchFamily="49" charset="-122"/>
              </a:rPr>
              <a:t>a</a:t>
            </a:r>
            <a:endParaRPr lang="zh-CN" altLang="zh-CN" dirty="0">
              <a:solidFill>
                <a:srgbClr val="0000FF"/>
              </a:solidFill>
              <a:latin typeface="Arial" panose="020B0604020202020204" pitchFamily="34" charset="0"/>
              <a:ea typeface="楷体" panose="02010609060101010101" pitchFamily="49" charset="-122"/>
            </a:endParaRPr>
          </a:p>
        </p:txBody>
      </p:sp>
      <p:sp>
        <p:nvSpPr>
          <p:cNvPr id="282630" name="Rectangle 6"/>
          <p:cNvSpPr/>
          <p:nvPr/>
        </p:nvSpPr>
        <p:spPr>
          <a:xfrm>
            <a:off x="1398588" y="4938713"/>
            <a:ext cx="2354262" cy="357187"/>
          </a:xfrm>
          <a:prstGeom prst="rect">
            <a:avLst/>
          </a:prstGeom>
          <a:solidFill>
            <a:srgbClr val="FFFFFF"/>
          </a:solidFill>
          <a:ln w="9525" cap="flat" cmpd="sng">
            <a:solidFill>
              <a:srgbClr val="000000"/>
            </a:solidFill>
            <a:prstDash val="solid"/>
            <a:miter/>
            <a:headEnd type="none" w="med" len="med"/>
            <a:tailEnd type="none" w="med" len="med"/>
          </a:ln>
        </p:spPr>
        <p:txBody>
          <a:bodyPr anchor="t" anchorCtr="0"/>
          <a:p>
            <a:pPr algn="just">
              <a:buClrTx/>
              <a:buFontTx/>
            </a:pPr>
            <a:r>
              <a:rPr lang="en-US" altLang="zh-CN" dirty="0">
                <a:solidFill>
                  <a:srgbClr val="0000FF"/>
                </a:solidFill>
                <a:latin typeface="Arial" panose="020B0604020202020204" pitchFamily="34" charset="0"/>
                <a:ea typeface="楷体" panose="02010609060101010101" pitchFamily="49" charset="-122"/>
              </a:rPr>
              <a:t>■…□□□□□…■</a:t>
            </a:r>
            <a:endParaRPr lang="zh-CN" altLang="zh-CN" dirty="0">
              <a:solidFill>
                <a:srgbClr val="0000FF"/>
              </a:solidFill>
              <a:latin typeface="Arial" panose="020B0604020202020204" pitchFamily="34" charset="0"/>
              <a:ea typeface="楷体" panose="02010609060101010101" pitchFamily="49" charset="-122"/>
            </a:endParaRPr>
          </a:p>
        </p:txBody>
      </p:sp>
      <p:sp>
        <p:nvSpPr>
          <p:cNvPr id="282631" name="Rectangle 7"/>
          <p:cNvSpPr/>
          <p:nvPr/>
        </p:nvSpPr>
        <p:spPr>
          <a:xfrm>
            <a:off x="1214438" y="4983163"/>
            <a:ext cx="165100" cy="146050"/>
          </a:xfrm>
          <a:prstGeom prst="rect">
            <a:avLst/>
          </a:prstGeom>
          <a:solidFill>
            <a:srgbClr val="FFFFFF"/>
          </a:solidFill>
          <a:ln w="9525">
            <a:noFill/>
          </a:ln>
        </p:spPr>
        <p:txBody>
          <a:bodyPr lIns="0" tIns="0" rIns="0" bIns="0" anchor="t" anchorCtr="0"/>
          <a:p>
            <a:pPr algn="just">
              <a:lnSpc>
                <a:spcPct val="80000"/>
              </a:lnSpc>
              <a:buClrTx/>
              <a:buFontTx/>
            </a:pPr>
            <a:r>
              <a:rPr lang="en-US" altLang="zh-CN" i="1" dirty="0">
                <a:solidFill>
                  <a:srgbClr val="0000FF"/>
                </a:solidFill>
                <a:latin typeface="Arial" panose="020B0604020202020204" pitchFamily="34" charset="0"/>
                <a:ea typeface="楷体" panose="02010609060101010101" pitchFamily="49" charset="-122"/>
              </a:rPr>
              <a:t>b</a:t>
            </a:r>
            <a:endParaRPr lang="zh-CN" altLang="zh-CN" dirty="0">
              <a:solidFill>
                <a:srgbClr val="0000FF"/>
              </a:solidFill>
              <a:latin typeface="Arial" panose="020B0604020202020204" pitchFamily="34" charset="0"/>
              <a:ea typeface="楷体" panose="02010609060101010101" pitchFamily="49" charset="-122"/>
            </a:endParaRPr>
          </a:p>
        </p:txBody>
      </p:sp>
      <p:sp>
        <p:nvSpPr>
          <p:cNvPr id="282632" name="Rectangle 8"/>
          <p:cNvSpPr/>
          <p:nvPr/>
        </p:nvSpPr>
        <p:spPr>
          <a:xfrm>
            <a:off x="4705350" y="4271963"/>
            <a:ext cx="2366963" cy="309562"/>
          </a:xfrm>
          <a:prstGeom prst="rect">
            <a:avLst/>
          </a:prstGeom>
          <a:solidFill>
            <a:srgbClr val="FFFFFF"/>
          </a:solidFill>
          <a:ln w="9525" cap="flat" cmpd="sng">
            <a:solidFill>
              <a:srgbClr val="000000"/>
            </a:solidFill>
            <a:prstDash val="solid"/>
            <a:miter/>
            <a:headEnd type="none" w="med" len="med"/>
            <a:tailEnd type="none" w="med" len="med"/>
          </a:ln>
        </p:spPr>
        <p:txBody>
          <a:bodyPr anchor="t" anchorCtr="0"/>
          <a:p>
            <a:pPr algn="just">
              <a:buClrTx/>
              <a:buFontTx/>
            </a:pPr>
            <a:r>
              <a:rPr lang="en-US" altLang="zh-CN" dirty="0">
                <a:solidFill>
                  <a:srgbClr val="0000FF"/>
                </a:solidFill>
                <a:latin typeface="Arial" panose="020B0604020202020204" pitchFamily="34" charset="0"/>
                <a:ea typeface="楷体" panose="02010609060101010101" pitchFamily="49" charset="-122"/>
              </a:rPr>
              <a:t>■…</a:t>
            </a:r>
            <a:r>
              <a:rPr lang="en-US" altLang="zh-CN" dirty="0">
                <a:solidFill>
                  <a:srgbClr val="FF0000"/>
                </a:solidFill>
                <a:latin typeface="Arial" panose="020B0604020202020204" pitchFamily="34" charset="0"/>
                <a:ea typeface="楷体" panose="02010609060101010101" pitchFamily="49" charset="-122"/>
              </a:rPr>
              <a:t>■</a:t>
            </a:r>
            <a:r>
              <a:rPr lang="en-US" altLang="zh-CN" dirty="0">
                <a:solidFill>
                  <a:srgbClr val="0000FF"/>
                </a:solidFill>
                <a:latin typeface="Arial" panose="020B0604020202020204" pitchFamily="34" charset="0"/>
                <a:ea typeface="楷体" panose="02010609060101010101" pitchFamily="49" charset="-122"/>
              </a:rPr>
              <a:t>□□□□…■</a:t>
            </a:r>
            <a:endParaRPr lang="zh-CN" altLang="zh-CN" dirty="0">
              <a:solidFill>
                <a:srgbClr val="0000FF"/>
              </a:solidFill>
              <a:latin typeface="Arial" panose="020B0604020202020204" pitchFamily="34" charset="0"/>
              <a:ea typeface="楷体" panose="02010609060101010101" pitchFamily="49" charset="-122"/>
            </a:endParaRPr>
          </a:p>
        </p:txBody>
      </p:sp>
      <p:sp>
        <p:nvSpPr>
          <p:cNvPr id="282633" name="Rectangle 9"/>
          <p:cNvSpPr/>
          <p:nvPr/>
        </p:nvSpPr>
        <p:spPr>
          <a:xfrm>
            <a:off x="4737100" y="3938588"/>
            <a:ext cx="234950" cy="146050"/>
          </a:xfrm>
          <a:prstGeom prst="rect">
            <a:avLst/>
          </a:prstGeom>
          <a:solidFill>
            <a:srgbClr val="FFFFFF"/>
          </a:solidFill>
          <a:ln w="9525">
            <a:noFill/>
          </a:ln>
        </p:spPr>
        <p:txBody>
          <a:bodyPr lIns="0" tIns="0" rIns="0" bIns="0" anchor="t" anchorCtr="0"/>
          <a:p>
            <a:pPr algn="just">
              <a:lnSpc>
                <a:spcPct val="80000"/>
              </a:lnSpc>
              <a:buClrTx/>
              <a:buFontTx/>
            </a:pPr>
            <a:r>
              <a:rPr lang="zh-CN" altLang="en-US" dirty="0">
                <a:solidFill>
                  <a:srgbClr val="0000FF"/>
                </a:solidFill>
                <a:latin typeface="Arial" panose="020B0604020202020204" pitchFamily="34" charset="0"/>
                <a:ea typeface="楷体" panose="02010609060101010101" pitchFamily="49" charset="-122"/>
              </a:rPr>
              <a:t>慢</a:t>
            </a:r>
            <a:endParaRPr lang="zh-CN" altLang="zh-CN" dirty="0">
              <a:solidFill>
                <a:srgbClr val="0000FF"/>
              </a:solidFill>
              <a:latin typeface="Arial" panose="020B0604020202020204" pitchFamily="34" charset="0"/>
              <a:ea typeface="楷体" panose="02010609060101010101" pitchFamily="49" charset="-122"/>
            </a:endParaRPr>
          </a:p>
        </p:txBody>
      </p:sp>
      <p:sp>
        <p:nvSpPr>
          <p:cNvPr id="282634" name="Rectangle 10"/>
          <p:cNvSpPr/>
          <p:nvPr/>
        </p:nvSpPr>
        <p:spPr>
          <a:xfrm>
            <a:off x="6745288" y="3944938"/>
            <a:ext cx="184150" cy="146050"/>
          </a:xfrm>
          <a:prstGeom prst="rect">
            <a:avLst/>
          </a:prstGeom>
          <a:solidFill>
            <a:srgbClr val="FFFFFF"/>
          </a:solidFill>
          <a:ln w="9525">
            <a:noFill/>
          </a:ln>
        </p:spPr>
        <p:txBody>
          <a:bodyPr lIns="0" tIns="0" rIns="0" bIns="0" anchor="t" anchorCtr="0"/>
          <a:p>
            <a:pPr algn="just">
              <a:lnSpc>
                <a:spcPct val="80000"/>
              </a:lnSpc>
              <a:buClrTx/>
              <a:buFontTx/>
            </a:pPr>
            <a:r>
              <a:rPr lang="zh-CN" altLang="en-US" dirty="0">
                <a:solidFill>
                  <a:srgbClr val="0000FF"/>
                </a:solidFill>
                <a:latin typeface="Arial" panose="020B0604020202020204" pitchFamily="34" charset="0"/>
                <a:ea typeface="楷体" panose="02010609060101010101" pitchFamily="49" charset="-122"/>
              </a:rPr>
              <a:t>快</a:t>
            </a:r>
            <a:endParaRPr lang="zh-CN" altLang="zh-CN" dirty="0">
              <a:solidFill>
                <a:srgbClr val="0000FF"/>
              </a:solidFill>
              <a:latin typeface="Arial" panose="020B0604020202020204" pitchFamily="34" charset="0"/>
              <a:ea typeface="楷体" panose="02010609060101010101" pitchFamily="49" charset="-122"/>
            </a:endParaRPr>
          </a:p>
        </p:txBody>
      </p:sp>
      <p:sp>
        <p:nvSpPr>
          <p:cNvPr id="282635" name="Rectangle 11"/>
          <p:cNvSpPr/>
          <p:nvPr/>
        </p:nvSpPr>
        <p:spPr>
          <a:xfrm>
            <a:off x="4521200" y="4316413"/>
            <a:ext cx="165100" cy="146050"/>
          </a:xfrm>
          <a:prstGeom prst="rect">
            <a:avLst/>
          </a:prstGeom>
          <a:solidFill>
            <a:srgbClr val="FFFFFF"/>
          </a:solidFill>
          <a:ln w="9525">
            <a:noFill/>
          </a:ln>
        </p:spPr>
        <p:txBody>
          <a:bodyPr lIns="0" tIns="0" rIns="0" bIns="0" anchor="t" anchorCtr="0"/>
          <a:p>
            <a:pPr algn="just">
              <a:lnSpc>
                <a:spcPct val="80000"/>
              </a:lnSpc>
              <a:buClrTx/>
              <a:buFontTx/>
            </a:pPr>
            <a:r>
              <a:rPr lang="en-US" altLang="zh-CN" i="1" dirty="0">
                <a:solidFill>
                  <a:srgbClr val="0000FF"/>
                </a:solidFill>
                <a:latin typeface="Arial" panose="020B0604020202020204" pitchFamily="34" charset="0"/>
                <a:ea typeface="楷体" panose="02010609060101010101" pitchFamily="49" charset="-122"/>
              </a:rPr>
              <a:t>a</a:t>
            </a:r>
            <a:endParaRPr lang="zh-CN" altLang="zh-CN" dirty="0">
              <a:solidFill>
                <a:srgbClr val="0000FF"/>
              </a:solidFill>
              <a:latin typeface="Arial" panose="020B0604020202020204" pitchFamily="34" charset="0"/>
              <a:ea typeface="楷体" panose="02010609060101010101" pitchFamily="49" charset="-122"/>
            </a:endParaRPr>
          </a:p>
        </p:txBody>
      </p:sp>
      <p:sp>
        <p:nvSpPr>
          <p:cNvPr id="282636" name="Rectangle 12"/>
          <p:cNvSpPr/>
          <p:nvPr/>
        </p:nvSpPr>
        <p:spPr>
          <a:xfrm>
            <a:off x="4699000" y="4938713"/>
            <a:ext cx="2373313" cy="358775"/>
          </a:xfrm>
          <a:prstGeom prst="rect">
            <a:avLst/>
          </a:prstGeom>
          <a:solidFill>
            <a:srgbClr val="FFFFFF"/>
          </a:solidFill>
          <a:ln w="9525" cap="flat" cmpd="sng">
            <a:solidFill>
              <a:srgbClr val="000000"/>
            </a:solidFill>
            <a:prstDash val="solid"/>
            <a:miter/>
            <a:headEnd type="none" w="med" len="med"/>
            <a:tailEnd type="none" w="med" len="med"/>
          </a:ln>
        </p:spPr>
        <p:txBody>
          <a:bodyPr anchor="t" anchorCtr="0"/>
          <a:p>
            <a:pPr algn="just">
              <a:buClrTx/>
              <a:buFontTx/>
            </a:pPr>
            <a:r>
              <a:rPr lang="en-US" altLang="zh-CN" dirty="0">
                <a:solidFill>
                  <a:srgbClr val="0000FF"/>
                </a:solidFill>
                <a:latin typeface="Arial" panose="020B0604020202020204" pitchFamily="34" charset="0"/>
                <a:ea typeface="楷体" panose="02010609060101010101" pitchFamily="49" charset="-122"/>
              </a:rPr>
              <a:t>■…■□□□□…■</a:t>
            </a:r>
            <a:endParaRPr lang="zh-CN" altLang="zh-CN" dirty="0">
              <a:solidFill>
                <a:srgbClr val="0000FF"/>
              </a:solidFill>
              <a:latin typeface="Arial" panose="020B0604020202020204" pitchFamily="34" charset="0"/>
              <a:ea typeface="楷体" panose="02010609060101010101" pitchFamily="49" charset="-122"/>
            </a:endParaRPr>
          </a:p>
        </p:txBody>
      </p:sp>
      <p:sp>
        <p:nvSpPr>
          <p:cNvPr id="282637" name="Rectangle 13"/>
          <p:cNvSpPr/>
          <p:nvPr/>
        </p:nvSpPr>
        <p:spPr>
          <a:xfrm>
            <a:off x="4514850" y="4983163"/>
            <a:ext cx="165100" cy="146050"/>
          </a:xfrm>
          <a:prstGeom prst="rect">
            <a:avLst/>
          </a:prstGeom>
          <a:solidFill>
            <a:srgbClr val="FFFFFF"/>
          </a:solidFill>
          <a:ln w="9525">
            <a:noFill/>
          </a:ln>
        </p:spPr>
        <p:txBody>
          <a:bodyPr lIns="0" tIns="0" rIns="0" bIns="0" anchor="t" anchorCtr="0"/>
          <a:p>
            <a:pPr algn="just">
              <a:lnSpc>
                <a:spcPct val="80000"/>
              </a:lnSpc>
              <a:buClrTx/>
              <a:buFontTx/>
            </a:pPr>
            <a:r>
              <a:rPr lang="en-US" altLang="zh-CN" i="1" dirty="0">
                <a:solidFill>
                  <a:srgbClr val="0000FF"/>
                </a:solidFill>
                <a:latin typeface="Arial" panose="020B0604020202020204" pitchFamily="34" charset="0"/>
                <a:ea typeface="楷体" panose="02010609060101010101" pitchFamily="49" charset="-122"/>
              </a:rPr>
              <a:t>b</a:t>
            </a:r>
            <a:endParaRPr lang="zh-CN" altLang="zh-CN" dirty="0">
              <a:solidFill>
                <a:srgbClr val="0000FF"/>
              </a:solidFill>
              <a:latin typeface="Arial" panose="020B0604020202020204" pitchFamily="34" charset="0"/>
              <a:ea typeface="楷体" panose="02010609060101010101" pitchFamily="49" charset="-122"/>
            </a:endParaRPr>
          </a:p>
        </p:txBody>
      </p:sp>
      <p:sp>
        <p:nvSpPr>
          <p:cNvPr id="15" name="右箭头 14"/>
          <p:cNvSpPr/>
          <p:nvPr/>
        </p:nvSpPr>
        <p:spPr>
          <a:xfrm>
            <a:off x="3987800" y="4581525"/>
            <a:ext cx="357188" cy="285750"/>
          </a:xfrm>
          <a:prstGeom prst="rightArrow">
            <a:avLst/>
          </a:prstGeom>
        </p:spPr>
        <p:style>
          <a:lnRef idx="1">
            <a:schemeClr val="accent2"/>
          </a:lnRef>
          <a:fillRef idx="3">
            <a:schemeClr val="accent2"/>
          </a:fillRef>
          <a:effectRef idx="2">
            <a:schemeClr val="accent2"/>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Verdana" panose="020B0604030504040204" pitchFamily="34" charset="0"/>
              <a:ea typeface="宋体" panose="02010600030101010101" pitchFamily="2" charset="-122"/>
              <a:cs typeface="+mn-cs"/>
            </a:endParaRPr>
          </a:p>
        </p:txBody>
      </p:sp>
      <p:cxnSp>
        <p:nvCxnSpPr>
          <p:cNvPr id="16" name="直接箭头连接符 15"/>
          <p:cNvCxnSpPr/>
          <p:nvPr/>
        </p:nvCxnSpPr>
        <p:spPr>
          <a:xfrm rot="5400000">
            <a:off x="5168106" y="4771231"/>
            <a:ext cx="431800" cy="1588"/>
          </a:xfrm>
          <a:prstGeom prst="straightConnector1">
            <a:avLst/>
          </a:prstGeom>
          <a:ln w="28575">
            <a:solidFill>
              <a:srgbClr val="00B050"/>
            </a:solidFill>
            <a:headEnd type="arrow"/>
            <a:tailEnd type="arrow"/>
          </a:ln>
        </p:spPr>
        <p:style>
          <a:lnRef idx="2">
            <a:schemeClr val="accent1"/>
          </a:lnRef>
          <a:fillRef idx="0">
            <a:schemeClr val="accent1"/>
          </a:fillRef>
          <a:effectRef idx="1">
            <a:schemeClr val="accent1"/>
          </a:effectRef>
          <a:fontRef idx="minor">
            <a:schemeClr val="tx1"/>
          </a:fontRef>
        </p:style>
      </p:cxnSp>
      <p:sp>
        <p:nvSpPr>
          <p:cNvPr id="282638" name="Rectangle 14"/>
          <p:cNvSpPr/>
          <p:nvPr/>
        </p:nvSpPr>
        <p:spPr>
          <a:xfrm>
            <a:off x="2928938" y="5581650"/>
            <a:ext cx="3571875" cy="285750"/>
          </a:xfrm>
          <a:prstGeom prst="rect">
            <a:avLst/>
          </a:prstGeom>
          <a:solidFill>
            <a:srgbClr val="FFFFFF"/>
          </a:solidFill>
          <a:ln w="9525">
            <a:noFill/>
          </a:ln>
        </p:spPr>
        <p:txBody>
          <a:bodyPr lIns="0" tIns="0" rIns="0" bIns="0" anchor="t" anchorCtr="0"/>
          <a:p>
            <a:pPr algn="ctr">
              <a:buClrTx/>
              <a:buFontTx/>
            </a:pPr>
            <a:r>
              <a:rPr lang="en-US" altLang="zh-CN" i="1" dirty="0">
                <a:solidFill>
                  <a:srgbClr val="0000FF"/>
                </a:solidFill>
                <a:latin typeface="Consolas" panose="020B0609020204030204" pitchFamily="49" charset="0"/>
                <a:ea typeface="宋体" panose="02010600030101010101" pitchFamily="2" charset="-122"/>
              </a:rPr>
              <a:t>a</a:t>
            </a:r>
            <a:r>
              <a:rPr lang="en-US" altLang="zh-CN" dirty="0">
                <a:solidFill>
                  <a:srgbClr val="0000FF"/>
                </a:solidFill>
                <a:latin typeface="Consolas" panose="020B0609020204030204" pitchFamily="49" charset="0"/>
                <a:ea typeface="宋体" panose="02010600030101010101" pitchFamily="2" charset="-122"/>
              </a:rPr>
              <a:t>[lefta]&gt;</a:t>
            </a:r>
            <a:r>
              <a:rPr lang="en-US" altLang="zh-CN" i="1" dirty="0">
                <a:solidFill>
                  <a:srgbClr val="0000FF"/>
                </a:solidFill>
                <a:latin typeface="Consolas" panose="020B0609020204030204" pitchFamily="49" charset="0"/>
                <a:ea typeface="宋体" panose="02010600030101010101" pitchFamily="2" charset="-122"/>
              </a:rPr>
              <a:t>b</a:t>
            </a:r>
            <a:r>
              <a:rPr lang="en-US" altLang="zh-CN" dirty="0">
                <a:solidFill>
                  <a:srgbClr val="0000FF"/>
                </a:solidFill>
                <a:latin typeface="Consolas" panose="020B0609020204030204" pitchFamily="49" charset="0"/>
                <a:ea typeface="宋体" panose="02010600030101010101" pitchFamily="2" charset="-122"/>
              </a:rPr>
              <a:t>[leftb]</a:t>
            </a:r>
            <a:r>
              <a:rPr lang="zh-CN" altLang="en-US" dirty="0">
                <a:solidFill>
                  <a:srgbClr val="0000FF"/>
                </a:solidFill>
                <a:latin typeface="Consolas" panose="020B0609020204030204" pitchFamily="49" charset="0"/>
                <a:ea typeface="宋体" panose="02010600030101010101" pitchFamily="2" charset="-122"/>
              </a:rPr>
              <a:t>：</a:t>
            </a:r>
            <a:r>
              <a:rPr lang="en-US" altLang="zh-CN" dirty="0">
                <a:solidFill>
                  <a:srgbClr val="0000FF"/>
                </a:solidFill>
                <a:latin typeface="Consolas" panose="020B0609020204030204" pitchFamily="49" charset="0"/>
                <a:ea typeface="宋体" panose="02010600030101010101" pitchFamily="2" charset="-122"/>
              </a:rPr>
              <a:t>ans+=200</a:t>
            </a:r>
            <a:endParaRPr lang="zh-CN" altLang="zh-CN" dirty="0">
              <a:solidFill>
                <a:srgbClr val="0000FF"/>
              </a:solidFill>
              <a:latin typeface="Consolas" panose="020B0609020204030204" pitchFamily="49"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charRg st="56" end="15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8262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8262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8262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8262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8263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8263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8263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8263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8263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8263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8263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8263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5"/>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826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2626" grpId="0" animBg="1"/>
      <p:bldP spid="282627" grpId="0" animBg="1"/>
      <p:bldP spid="282628" grpId="0" animBg="1"/>
      <p:bldP spid="282629" grpId="0" animBg="1"/>
      <p:bldP spid="282630" grpId="0" animBg="1"/>
      <p:bldP spid="282631" grpId="0" animBg="1"/>
      <p:bldP spid="282632" grpId="0" animBg="1"/>
      <p:bldP spid="282633" grpId="0" animBg="1"/>
      <p:bldP spid="282634" grpId="0" animBg="1"/>
      <p:bldP spid="282635" grpId="0" animBg="1"/>
      <p:bldP spid="282636" grpId="0" animBg="1"/>
      <p:bldP spid="282637" grpId="0" animBg="1"/>
      <p:bldP spid="15" grpId="0" animBg="1"/>
      <p:bldP spid="282638"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889" name="TextBox 1"/>
          <p:cNvSpPr txBox="1"/>
          <p:nvPr/>
        </p:nvSpPr>
        <p:spPr>
          <a:xfrm>
            <a:off x="642938" y="1295400"/>
            <a:ext cx="8072437" cy="1938020"/>
          </a:xfrm>
          <a:prstGeom prst="rect">
            <a:avLst/>
          </a:prstGeom>
          <a:noFill/>
          <a:ln w="9525">
            <a:noFill/>
          </a:ln>
        </p:spPr>
        <p:txBody>
          <a:bodyPr anchor="t" anchorCtr="0">
            <a:spAutoFit/>
          </a:bodyPr>
          <a:p>
            <a:pPr eaLnBrk="0" hangingPunct="0">
              <a:lnSpc>
                <a:spcPct val="150000"/>
              </a:lnSpc>
              <a:buClrTx/>
              <a:buFontTx/>
            </a:pPr>
            <a:r>
              <a:rPr lang="en-US" altLang="zh-CN" sz="2000" dirty="0">
                <a:solidFill>
                  <a:srgbClr val="0000FF"/>
                </a:solidFill>
                <a:latin typeface="Consolas" panose="020B0609020204030204" pitchFamily="49" charset="0"/>
                <a:ea typeface="楷体" panose="02010609060101010101" pitchFamily="49" charset="-122"/>
              </a:rPr>
              <a:t>    </a:t>
            </a:r>
            <a:r>
              <a:rPr lang="zh-CN" altLang="zh-CN" sz="2000" dirty="0">
                <a:solidFill>
                  <a:srgbClr val="C00000"/>
                </a:solidFill>
                <a:latin typeface="Consolas" panose="020B0609020204030204" pitchFamily="49" charset="0"/>
                <a:ea typeface="微软雅黑" panose="020B0503020204020204" pitchFamily="34" charset="-122"/>
              </a:rPr>
              <a:t>② 田忌最慢的马比齐威王最慢的马慢，并且田忌最慢的马比齐威王最快的马慢</a:t>
            </a:r>
            <a:r>
              <a:rPr lang="zh-CN" altLang="zh-CN" sz="2000" dirty="0">
                <a:solidFill>
                  <a:srgbClr val="000000"/>
                </a:solidFill>
                <a:latin typeface="Consolas" panose="020B0609020204030204" pitchFamily="49" charset="0"/>
                <a:ea typeface="微软雅黑" panose="020B0503020204020204" pitchFamily="34" charset="-122"/>
              </a:rPr>
              <a:t>，即</a:t>
            </a:r>
            <a:r>
              <a:rPr lang="en-US" altLang="zh-CN" sz="2000" i="1" dirty="0">
                <a:solidFill>
                  <a:srgbClr val="000000"/>
                </a:solidFill>
                <a:latin typeface="Consolas" panose="020B0609020204030204" pitchFamily="49" charset="0"/>
                <a:ea typeface="微软雅黑" panose="020B0503020204020204" pitchFamily="34" charset="-122"/>
              </a:rPr>
              <a:t>a</a:t>
            </a:r>
            <a:r>
              <a:rPr lang="en-US" altLang="zh-CN" sz="2000" dirty="0">
                <a:solidFill>
                  <a:srgbClr val="000000"/>
                </a:solidFill>
                <a:latin typeface="Consolas" panose="020B0609020204030204" pitchFamily="49" charset="0"/>
                <a:ea typeface="微软雅黑" panose="020B0503020204020204" pitchFamily="34" charset="-122"/>
              </a:rPr>
              <a:t>[lefta]</a:t>
            </a:r>
            <a:r>
              <a:rPr lang="zh-CN" altLang="zh-CN" sz="2000" dirty="0">
                <a:solidFill>
                  <a:srgbClr val="000000"/>
                </a:solidFill>
                <a:latin typeface="Consolas" panose="020B0609020204030204" pitchFamily="49" charset="0"/>
                <a:ea typeface="微软雅黑" panose="020B0503020204020204" pitchFamily="34" charset="-122"/>
              </a:rPr>
              <a:t>≤</a:t>
            </a:r>
            <a:r>
              <a:rPr lang="en-US" altLang="zh-CN" sz="2000" i="1" dirty="0">
                <a:solidFill>
                  <a:srgbClr val="000000"/>
                </a:solidFill>
                <a:latin typeface="Consolas" panose="020B0609020204030204" pitchFamily="49" charset="0"/>
                <a:ea typeface="微软雅黑" panose="020B0503020204020204" pitchFamily="34" charset="-122"/>
              </a:rPr>
              <a:t>b</a:t>
            </a:r>
            <a:r>
              <a:rPr lang="en-US" altLang="zh-CN" sz="2000" dirty="0">
                <a:solidFill>
                  <a:srgbClr val="000000"/>
                </a:solidFill>
                <a:latin typeface="Consolas" panose="020B0609020204030204" pitchFamily="49" charset="0"/>
                <a:ea typeface="微软雅黑" panose="020B0503020204020204" pitchFamily="34" charset="-122"/>
              </a:rPr>
              <a:t>[leftb]</a:t>
            </a:r>
            <a:r>
              <a:rPr lang="zh-CN" altLang="zh-CN" sz="2000" dirty="0">
                <a:solidFill>
                  <a:srgbClr val="000000"/>
                </a:solidFill>
                <a:latin typeface="Consolas" panose="020B0609020204030204" pitchFamily="49" charset="0"/>
                <a:ea typeface="微软雅黑" panose="020B0503020204020204" pitchFamily="34" charset="-122"/>
              </a:rPr>
              <a:t>且</a:t>
            </a:r>
            <a:r>
              <a:rPr lang="en-US" altLang="zh-CN" sz="2000" i="1" dirty="0">
                <a:solidFill>
                  <a:srgbClr val="000000"/>
                </a:solidFill>
                <a:latin typeface="Consolas" panose="020B0609020204030204" pitchFamily="49" charset="0"/>
                <a:ea typeface="微软雅黑" panose="020B0503020204020204" pitchFamily="34" charset="-122"/>
              </a:rPr>
              <a:t>a</a:t>
            </a:r>
            <a:r>
              <a:rPr lang="en-US" altLang="zh-CN" sz="2000" dirty="0">
                <a:solidFill>
                  <a:srgbClr val="000000"/>
                </a:solidFill>
                <a:latin typeface="Consolas" panose="020B0609020204030204" pitchFamily="49" charset="0"/>
                <a:ea typeface="微软雅黑" panose="020B0503020204020204" pitchFamily="34" charset="-122"/>
              </a:rPr>
              <a:t>[lefta]&lt;</a:t>
            </a:r>
            <a:r>
              <a:rPr lang="en-US" altLang="zh-CN" sz="2000" i="1" dirty="0">
                <a:solidFill>
                  <a:srgbClr val="000000"/>
                </a:solidFill>
                <a:latin typeface="Consolas" panose="020B0609020204030204" pitchFamily="49" charset="0"/>
                <a:ea typeface="微软雅黑" panose="020B0503020204020204" pitchFamily="34" charset="-122"/>
              </a:rPr>
              <a:t>b</a:t>
            </a:r>
            <a:r>
              <a:rPr lang="en-US" altLang="zh-CN" sz="2000" dirty="0">
                <a:solidFill>
                  <a:srgbClr val="000000"/>
                </a:solidFill>
                <a:latin typeface="Consolas" panose="020B0609020204030204" pitchFamily="49" charset="0"/>
                <a:ea typeface="微软雅黑" panose="020B0503020204020204" pitchFamily="34" charset="-122"/>
              </a:rPr>
              <a:t>[rightb]</a:t>
            </a:r>
            <a:r>
              <a:rPr lang="zh-CN" altLang="zh-CN" sz="2000" dirty="0">
                <a:solidFill>
                  <a:srgbClr val="000000"/>
                </a:solidFill>
                <a:latin typeface="Consolas" panose="020B0609020204030204" pitchFamily="49" charset="0"/>
                <a:ea typeface="微软雅黑" panose="020B0503020204020204" pitchFamily="34" charset="-122"/>
              </a:rPr>
              <a:t>，则选择</a:t>
            </a:r>
            <a:r>
              <a:rPr lang="zh-CN" altLang="zh-CN" sz="2000" b="1" dirty="0">
                <a:solidFill>
                  <a:srgbClr val="000000"/>
                </a:solidFill>
                <a:latin typeface="Consolas" panose="020B0609020204030204" pitchFamily="49" charset="0"/>
                <a:ea typeface="微软雅黑" panose="020B0503020204020204" pitchFamily="34" charset="-122"/>
              </a:rPr>
              <a:t>田忌最慢</a:t>
            </a:r>
            <a:r>
              <a:rPr lang="zh-CN" altLang="zh-CN" sz="2000" dirty="0">
                <a:solidFill>
                  <a:srgbClr val="000000"/>
                </a:solidFill>
                <a:latin typeface="Consolas" panose="020B0609020204030204" pitchFamily="49" charset="0"/>
                <a:ea typeface="微软雅黑" panose="020B0503020204020204" pitchFamily="34" charset="-122"/>
              </a:rPr>
              <a:t>的马与</a:t>
            </a:r>
            <a:r>
              <a:rPr lang="zh-CN" altLang="zh-CN" sz="2000" b="1" dirty="0">
                <a:solidFill>
                  <a:srgbClr val="000000"/>
                </a:solidFill>
                <a:latin typeface="Consolas" panose="020B0609020204030204" pitchFamily="49" charset="0"/>
                <a:ea typeface="微软雅黑" panose="020B0503020204020204" pitchFamily="34" charset="-122"/>
              </a:rPr>
              <a:t>齐威王最快</a:t>
            </a:r>
            <a:r>
              <a:rPr lang="zh-CN" altLang="zh-CN" sz="2000" dirty="0">
                <a:solidFill>
                  <a:srgbClr val="000000"/>
                </a:solidFill>
                <a:latin typeface="Consolas" panose="020B0609020204030204" pitchFamily="49" charset="0"/>
                <a:ea typeface="微软雅黑" panose="020B0503020204020204" pitchFamily="34" charset="-122"/>
              </a:rPr>
              <a:t>的马</a:t>
            </a:r>
            <a:r>
              <a:rPr lang="zh-CN" altLang="zh-CN" sz="2000" b="1" dirty="0">
                <a:solidFill>
                  <a:srgbClr val="000000"/>
                </a:solidFill>
                <a:latin typeface="Consolas" panose="020B0609020204030204" pitchFamily="49" charset="0"/>
                <a:ea typeface="微软雅黑" panose="020B0503020204020204" pitchFamily="34" charset="-122"/>
              </a:rPr>
              <a:t>比赛</a:t>
            </a:r>
            <a:r>
              <a:rPr lang="zh-CN" altLang="zh-CN" sz="2000" dirty="0">
                <a:solidFill>
                  <a:srgbClr val="000000"/>
                </a:solidFill>
                <a:latin typeface="Consolas" panose="020B0609020204030204" pitchFamily="49" charset="0"/>
                <a:ea typeface="微软雅黑" panose="020B0503020204020204" pitchFamily="34" charset="-122"/>
              </a:rPr>
              <a:t>，田忌输。因为此时田忌最慢的马一定输，而选择与齐威王最快的马比赛对于田忌来说是最优的。</a:t>
            </a:r>
            <a:endParaRPr lang="zh-CN" altLang="zh-CN" sz="2000" dirty="0">
              <a:solidFill>
                <a:srgbClr val="000000"/>
              </a:solidFill>
              <a:latin typeface="Consolas" panose="020B0609020204030204" pitchFamily="49" charset="0"/>
              <a:ea typeface="微软雅黑" panose="020B0503020204020204" pitchFamily="34" charset="-122"/>
            </a:endParaRPr>
          </a:p>
        </p:txBody>
      </p:sp>
      <p:sp>
        <p:nvSpPr>
          <p:cNvPr id="283650" name="Rectangle 2"/>
          <p:cNvSpPr/>
          <p:nvPr/>
        </p:nvSpPr>
        <p:spPr>
          <a:xfrm>
            <a:off x="1833563" y="3765550"/>
            <a:ext cx="2341562" cy="387350"/>
          </a:xfrm>
          <a:prstGeom prst="rect">
            <a:avLst/>
          </a:prstGeom>
          <a:solidFill>
            <a:srgbClr val="FFFFFF"/>
          </a:solidFill>
          <a:ln w="9525" cap="flat" cmpd="sng">
            <a:solidFill>
              <a:srgbClr val="000000"/>
            </a:solidFill>
            <a:prstDash val="solid"/>
            <a:miter/>
            <a:headEnd type="none" w="med" len="med"/>
            <a:tailEnd type="none" w="med" len="med"/>
          </a:ln>
        </p:spPr>
        <p:txBody>
          <a:bodyPr anchor="t" anchorCtr="0"/>
          <a:p>
            <a:pPr algn="just">
              <a:buClrTx/>
              <a:buFontTx/>
            </a:pPr>
            <a:r>
              <a:rPr lang="en-US" altLang="zh-CN" dirty="0">
                <a:solidFill>
                  <a:srgbClr val="0000FF"/>
                </a:solidFill>
                <a:latin typeface="Arial" panose="020B0604020202020204" pitchFamily="34" charset="0"/>
                <a:ea typeface="楷体" panose="02010609060101010101" pitchFamily="49" charset="-122"/>
              </a:rPr>
              <a:t>■…□□□□□…■</a:t>
            </a:r>
            <a:endParaRPr lang="zh-CN" altLang="zh-CN" dirty="0">
              <a:solidFill>
                <a:srgbClr val="0000FF"/>
              </a:solidFill>
              <a:latin typeface="Arial" panose="020B0604020202020204" pitchFamily="34" charset="0"/>
              <a:ea typeface="楷体" panose="02010609060101010101" pitchFamily="49" charset="-122"/>
            </a:endParaRPr>
          </a:p>
        </p:txBody>
      </p:sp>
      <p:sp>
        <p:nvSpPr>
          <p:cNvPr id="283651" name="Rectangle 3"/>
          <p:cNvSpPr/>
          <p:nvPr/>
        </p:nvSpPr>
        <p:spPr>
          <a:xfrm>
            <a:off x="1793875" y="3438525"/>
            <a:ext cx="234950" cy="146050"/>
          </a:xfrm>
          <a:prstGeom prst="rect">
            <a:avLst/>
          </a:prstGeom>
          <a:solidFill>
            <a:srgbClr val="FFFFFF"/>
          </a:solidFill>
          <a:ln w="9525">
            <a:noFill/>
          </a:ln>
        </p:spPr>
        <p:txBody>
          <a:bodyPr lIns="0" tIns="0" rIns="0" bIns="0" anchor="t" anchorCtr="0"/>
          <a:p>
            <a:pPr algn="just">
              <a:lnSpc>
                <a:spcPct val="80000"/>
              </a:lnSpc>
              <a:buClrTx/>
              <a:buFontTx/>
            </a:pPr>
            <a:r>
              <a:rPr lang="zh-CN" altLang="en-US" dirty="0">
                <a:solidFill>
                  <a:srgbClr val="0000FF"/>
                </a:solidFill>
                <a:latin typeface="Arial" panose="020B0604020202020204" pitchFamily="34" charset="0"/>
                <a:ea typeface="楷体" panose="02010609060101010101" pitchFamily="49" charset="-122"/>
              </a:rPr>
              <a:t>慢</a:t>
            </a:r>
            <a:endParaRPr lang="zh-CN" altLang="zh-CN" dirty="0">
              <a:solidFill>
                <a:srgbClr val="0000FF"/>
              </a:solidFill>
              <a:latin typeface="Arial" panose="020B0604020202020204" pitchFamily="34" charset="0"/>
              <a:ea typeface="楷体" panose="02010609060101010101" pitchFamily="49" charset="-122"/>
            </a:endParaRPr>
          </a:p>
        </p:txBody>
      </p:sp>
      <p:sp>
        <p:nvSpPr>
          <p:cNvPr id="283652" name="Rectangle 4"/>
          <p:cNvSpPr/>
          <p:nvPr/>
        </p:nvSpPr>
        <p:spPr>
          <a:xfrm>
            <a:off x="3848100" y="3444875"/>
            <a:ext cx="184150" cy="146050"/>
          </a:xfrm>
          <a:prstGeom prst="rect">
            <a:avLst/>
          </a:prstGeom>
          <a:solidFill>
            <a:srgbClr val="FFFFFF"/>
          </a:solidFill>
          <a:ln w="9525">
            <a:noFill/>
          </a:ln>
        </p:spPr>
        <p:txBody>
          <a:bodyPr lIns="0" tIns="0" rIns="0" bIns="0" anchor="t" anchorCtr="0"/>
          <a:p>
            <a:pPr algn="just">
              <a:lnSpc>
                <a:spcPct val="80000"/>
              </a:lnSpc>
              <a:buClrTx/>
              <a:buFontTx/>
            </a:pPr>
            <a:r>
              <a:rPr lang="zh-CN" altLang="en-US" dirty="0">
                <a:solidFill>
                  <a:srgbClr val="0000FF"/>
                </a:solidFill>
                <a:latin typeface="Arial" panose="020B0604020202020204" pitchFamily="34" charset="0"/>
                <a:ea typeface="楷体" panose="02010609060101010101" pitchFamily="49" charset="-122"/>
              </a:rPr>
              <a:t>快</a:t>
            </a:r>
            <a:endParaRPr lang="zh-CN" altLang="zh-CN" dirty="0">
              <a:solidFill>
                <a:srgbClr val="0000FF"/>
              </a:solidFill>
              <a:latin typeface="Arial" panose="020B0604020202020204" pitchFamily="34" charset="0"/>
              <a:ea typeface="楷体" panose="02010609060101010101" pitchFamily="49" charset="-122"/>
            </a:endParaRPr>
          </a:p>
        </p:txBody>
      </p:sp>
      <p:sp>
        <p:nvSpPr>
          <p:cNvPr id="283653" name="Rectangle 5"/>
          <p:cNvSpPr/>
          <p:nvPr/>
        </p:nvSpPr>
        <p:spPr>
          <a:xfrm>
            <a:off x="1577975" y="3810000"/>
            <a:ext cx="165100" cy="146050"/>
          </a:xfrm>
          <a:prstGeom prst="rect">
            <a:avLst/>
          </a:prstGeom>
          <a:solidFill>
            <a:srgbClr val="FFFFFF"/>
          </a:solidFill>
          <a:ln w="9525">
            <a:noFill/>
          </a:ln>
        </p:spPr>
        <p:txBody>
          <a:bodyPr lIns="0" tIns="0" rIns="0" bIns="0" anchor="t" anchorCtr="0"/>
          <a:p>
            <a:pPr algn="just">
              <a:lnSpc>
                <a:spcPct val="80000"/>
              </a:lnSpc>
              <a:buClrTx/>
              <a:buFontTx/>
            </a:pPr>
            <a:r>
              <a:rPr lang="en-US" altLang="zh-CN" i="1" dirty="0">
                <a:solidFill>
                  <a:srgbClr val="0000FF"/>
                </a:solidFill>
                <a:latin typeface="Arial" panose="020B0604020202020204" pitchFamily="34" charset="0"/>
                <a:ea typeface="楷体" panose="02010609060101010101" pitchFamily="49" charset="-122"/>
              </a:rPr>
              <a:t>a</a:t>
            </a:r>
            <a:endParaRPr lang="zh-CN" altLang="zh-CN" dirty="0">
              <a:solidFill>
                <a:srgbClr val="0000FF"/>
              </a:solidFill>
              <a:latin typeface="Arial" panose="020B0604020202020204" pitchFamily="34" charset="0"/>
              <a:ea typeface="楷体" panose="02010609060101010101" pitchFamily="49" charset="-122"/>
            </a:endParaRPr>
          </a:p>
        </p:txBody>
      </p:sp>
      <p:sp>
        <p:nvSpPr>
          <p:cNvPr id="283654" name="Rectangle 6"/>
          <p:cNvSpPr/>
          <p:nvPr/>
        </p:nvSpPr>
        <p:spPr>
          <a:xfrm>
            <a:off x="1827213" y="4510088"/>
            <a:ext cx="2347912" cy="365125"/>
          </a:xfrm>
          <a:prstGeom prst="rect">
            <a:avLst/>
          </a:prstGeom>
          <a:solidFill>
            <a:srgbClr val="FFFFFF"/>
          </a:solidFill>
          <a:ln w="9525" cap="flat" cmpd="sng">
            <a:solidFill>
              <a:srgbClr val="000000"/>
            </a:solidFill>
            <a:prstDash val="solid"/>
            <a:miter/>
            <a:headEnd type="none" w="med" len="med"/>
            <a:tailEnd type="none" w="med" len="med"/>
          </a:ln>
        </p:spPr>
        <p:txBody>
          <a:bodyPr anchor="t" anchorCtr="0"/>
          <a:p>
            <a:pPr algn="just">
              <a:buClrTx/>
              <a:buFontTx/>
            </a:pPr>
            <a:r>
              <a:rPr lang="en-US" altLang="zh-CN" dirty="0">
                <a:solidFill>
                  <a:srgbClr val="0000FF"/>
                </a:solidFill>
                <a:latin typeface="Arial" panose="020B0604020202020204" pitchFamily="34" charset="0"/>
                <a:ea typeface="楷体" panose="02010609060101010101" pitchFamily="49" charset="-122"/>
              </a:rPr>
              <a:t>■…□□□□□…■</a:t>
            </a:r>
            <a:endParaRPr lang="zh-CN" altLang="zh-CN" dirty="0">
              <a:solidFill>
                <a:srgbClr val="0000FF"/>
              </a:solidFill>
              <a:latin typeface="Arial" panose="020B0604020202020204" pitchFamily="34" charset="0"/>
              <a:ea typeface="楷体" panose="02010609060101010101" pitchFamily="49" charset="-122"/>
            </a:endParaRPr>
          </a:p>
        </p:txBody>
      </p:sp>
      <p:sp>
        <p:nvSpPr>
          <p:cNvPr id="283655" name="Rectangle 7"/>
          <p:cNvSpPr/>
          <p:nvPr/>
        </p:nvSpPr>
        <p:spPr>
          <a:xfrm>
            <a:off x="1571625" y="4554538"/>
            <a:ext cx="165100" cy="146050"/>
          </a:xfrm>
          <a:prstGeom prst="rect">
            <a:avLst/>
          </a:prstGeom>
          <a:solidFill>
            <a:srgbClr val="FFFFFF"/>
          </a:solidFill>
          <a:ln w="9525">
            <a:noFill/>
          </a:ln>
        </p:spPr>
        <p:txBody>
          <a:bodyPr lIns="0" tIns="0" rIns="0" bIns="0" anchor="t" anchorCtr="0"/>
          <a:p>
            <a:pPr algn="just">
              <a:lnSpc>
                <a:spcPct val="80000"/>
              </a:lnSpc>
              <a:buClrTx/>
              <a:buFontTx/>
            </a:pPr>
            <a:r>
              <a:rPr lang="en-US" altLang="zh-CN" i="1" dirty="0">
                <a:solidFill>
                  <a:srgbClr val="0000FF"/>
                </a:solidFill>
                <a:latin typeface="Arial" panose="020B0604020202020204" pitchFamily="34" charset="0"/>
                <a:ea typeface="楷体" panose="02010609060101010101" pitchFamily="49" charset="-122"/>
              </a:rPr>
              <a:t>b</a:t>
            </a:r>
            <a:endParaRPr lang="zh-CN" altLang="zh-CN" dirty="0">
              <a:solidFill>
                <a:srgbClr val="0000FF"/>
              </a:solidFill>
              <a:latin typeface="Arial" panose="020B0604020202020204" pitchFamily="34" charset="0"/>
              <a:ea typeface="楷体" panose="02010609060101010101" pitchFamily="49" charset="-122"/>
            </a:endParaRPr>
          </a:p>
        </p:txBody>
      </p:sp>
      <p:sp>
        <p:nvSpPr>
          <p:cNvPr id="283656" name="Rectangle 8"/>
          <p:cNvSpPr/>
          <p:nvPr/>
        </p:nvSpPr>
        <p:spPr>
          <a:xfrm>
            <a:off x="1428750" y="5153025"/>
            <a:ext cx="6000750" cy="357188"/>
          </a:xfrm>
          <a:prstGeom prst="rect">
            <a:avLst/>
          </a:prstGeom>
          <a:solidFill>
            <a:srgbClr val="FFFFFF"/>
          </a:solidFill>
          <a:ln w="9525">
            <a:noFill/>
          </a:ln>
        </p:spPr>
        <p:txBody>
          <a:bodyPr lIns="0" tIns="0" rIns="0" bIns="0" anchor="t" anchorCtr="0"/>
          <a:p>
            <a:pPr algn="ctr">
              <a:buClrTx/>
              <a:buFontTx/>
            </a:pPr>
            <a:r>
              <a:rPr lang="en-US" altLang="zh-CN" i="1" dirty="0">
                <a:solidFill>
                  <a:srgbClr val="0000FF"/>
                </a:solidFill>
                <a:latin typeface="Consolas" panose="020B0609020204030204" pitchFamily="49" charset="0"/>
                <a:ea typeface="楷体" panose="02010609060101010101" pitchFamily="49" charset="-122"/>
              </a:rPr>
              <a:t>a</a:t>
            </a:r>
            <a:r>
              <a:rPr lang="en-US" altLang="zh-CN" dirty="0">
                <a:solidFill>
                  <a:srgbClr val="0000FF"/>
                </a:solidFill>
                <a:latin typeface="Consolas" panose="020B0609020204030204" pitchFamily="49" charset="0"/>
                <a:ea typeface="楷体" panose="02010609060101010101" pitchFamily="49" charset="-122"/>
              </a:rPr>
              <a:t>[lefta]≥</a:t>
            </a:r>
            <a:r>
              <a:rPr lang="en-US" altLang="zh-CN" i="1" dirty="0">
                <a:solidFill>
                  <a:srgbClr val="0000FF"/>
                </a:solidFill>
                <a:latin typeface="Consolas" panose="020B0609020204030204" pitchFamily="49" charset="0"/>
                <a:ea typeface="楷体" panose="02010609060101010101" pitchFamily="49" charset="-122"/>
              </a:rPr>
              <a:t>b</a:t>
            </a:r>
            <a:r>
              <a:rPr lang="en-US" altLang="zh-CN" dirty="0">
                <a:solidFill>
                  <a:srgbClr val="0000FF"/>
                </a:solidFill>
                <a:latin typeface="Consolas" panose="020B0609020204030204" pitchFamily="49" charset="0"/>
                <a:ea typeface="楷体" panose="02010609060101010101" pitchFamily="49" charset="-122"/>
              </a:rPr>
              <a:t>[leftb]</a:t>
            </a:r>
            <a:r>
              <a:rPr lang="zh-CN" altLang="en-US" dirty="0">
                <a:solidFill>
                  <a:srgbClr val="0000FF"/>
                </a:solidFill>
                <a:latin typeface="Consolas" panose="020B0609020204030204" pitchFamily="49" charset="0"/>
                <a:ea typeface="楷体" panose="02010609060101010101" pitchFamily="49" charset="-122"/>
              </a:rPr>
              <a:t>且</a:t>
            </a:r>
            <a:r>
              <a:rPr lang="en-US" altLang="zh-CN" i="1" dirty="0">
                <a:solidFill>
                  <a:srgbClr val="0000FF"/>
                </a:solidFill>
                <a:latin typeface="Consolas" panose="020B0609020204030204" pitchFamily="49" charset="0"/>
                <a:ea typeface="楷体" panose="02010609060101010101" pitchFamily="49" charset="-122"/>
              </a:rPr>
              <a:t>a</a:t>
            </a:r>
            <a:r>
              <a:rPr lang="en-US" altLang="zh-CN" dirty="0">
                <a:solidFill>
                  <a:srgbClr val="0000FF"/>
                </a:solidFill>
                <a:latin typeface="Consolas" panose="020B0609020204030204" pitchFamily="49" charset="0"/>
                <a:ea typeface="楷体" panose="02010609060101010101" pitchFamily="49" charset="-122"/>
              </a:rPr>
              <a:t>[lefta]&lt;</a:t>
            </a:r>
            <a:r>
              <a:rPr lang="en-US" altLang="zh-CN" i="1" dirty="0">
                <a:solidFill>
                  <a:srgbClr val="0000FF"/>
                </a:solidFill>
                <a:latin typeface="Consolas" panose="020B0609020204030204" pitchFamily="49" charset="0"/>
                <a:ea typeface="楷体" panose="02010609060101010101" pitchFamily="49" charset="-122"/>
              </a:rPr>
              <a:t>b</a:t>
            </a:r>
            <a:r>
              <a:rPr lang="en-US" altLang="zh-CN" dirty="0">
                <a:solidFill>
                  <a:srgbClr val="0000FF"/>
                </a:solidFill>
                <a:latin typeface="Consolas" panose="020B0609020204030204" pitchFamily="49" charset="0"/>
                <a:ea typeface="楷体" panose="02010609060101010101" pitchFamily="49" charset="-122"/>
              </a:rPr>
              <a:t>[rightb]</a:t>
            </a:r>
            <a:r>
              <a:rPr lang="zh-CN" altLang="en-US" dirty="0">
                <a:solidFill>
                  <a:srgbClr val="0000FF"/>
                </a:solidFill>
                <a:latin typeface="Consolas" panose="020B0609020204030204" pitchFamily="49" charset="0"/>
                <a:ea typeface="楷体" panose="02010609060101010101" pitchFamily="49" charset="-122"/>
              </a:rPr>
              <a:t>：</a:t>
            </a:r>
            <a:r>
              <a:rPr lang="en-US" altLang="zh-CN" dirty="0">
                <a:solidFill>
                  <a:srgbClr val="0000FF"/>
                </a:solidFill>
                <a:latin typeface="Consolas" panose="020B0609020204030204" pitchFamily="49" charset="0"/>
                <a:ea typeface="楷体" panose="02010609060101010101" pitchFamily="49" charset="-122"/>
              </a:rPr>
              <a:t>ans-=200</a:t>
            </a:r>
            <a:endParaRPr lang="zh-CN" altLang="zh-CN" dirty="0">
              <a:solidFill>
                <a:srgbClr val="0000FF"/>
              </a:solidFill>
              <a:latin typeface="Consolas" panose="020B0609020204030204" pitchFamily="49" charset="0"/>
              <a:ea typeface="楷体" panose="02010609060101010101" pitchFamily="49" charset="-122"/>
            </a:endParaRPr>
          </a:p>
        </p:txBody>
      </p:sp>
      <p:sp>
        <p:nvSpPr>
          <p:cNvPr id="283657" name="Rectangle 9"/>
          <p:cNvSpPr/>
          <p:nvPr/>
        </p:nvSpPr>
        <p:spPr>
          <a:xfrm>
            <a:off x="4967288" y="3765550"/>
            <a:ext cx="2422525" cy="387350"/>
          </a:xfrm>
          <a:prstGeom prst="rect">
            <a:avLst/>
          </a:prstGeom>
          <a:solidFill>
            <a:srgbClr val="FFFFFF"/>
          </a:solidFill>
          <a:ln w="9525" cap="flat" cmpd="sng">
            <a:solidFill>
              <a:srgbClr val="000000"/>
            </a:solidFill>
            <a:prstDash val="solid"/>
            <a:miter/>
            <a:headEnd type="none" w="med" len="med"/>
            <a:tailEnd type="none" w="med" len="med"/>
          </a:ln>
        </p:spPr>
        <p:txBody>
          <a:bodyPr anchor="t" anchorCtr="0"/>
          <a:p>
            <a:pPr algn="just">
              <a:buClrTx/>
              <a:buFontTx/>
            </a:pPr>
            <a:r>
              <a:rPr lang="en-US" altLang="zh-CN" dirty="0">
                <a:solidFill>
                  <a:srgbClr val="0000FF"/>
                </a:solidFill>
                <a:latin typeface="Arial" panose="020B0604020202020204" pitchFamily="34" charset="0"/>
                <a:ea typeface="楷体" panose="02010609060101010101" pitchFamily="49" charset="-122"/>
              </a:rPr>
              <a:t>■…■□□□□…■</a:t>
            </a:r>
            <a:endParaRPr lang="zh-CN" altLang="zh-CN" dirty="0">
              <a:solidFill>
                <a:srgbClr val="0000FF"/>
              </a:solidFill>
              <a:latin typeface="Arial" panose="020B0604020202020204" pitchFamily="34" charset="0"/>
              <a:ea typeface="楷体" panose="02010609060101010101" pitchFamily="49" charset="-122"/>
            </a:endParaRPr>
          </a:p>
        </p:txBody>
      </p:sp>
      <p:sp>
        <p:nvSpPr>
          <p:cNvPr id="283658" name="Rectangle 10"/>
          <p:cNvSpPr/>
          <p:nvPr/>
        </p:nvSpPr>
        <p:spPr>
          <a:xfrm>
            <a:off x="4989513" y="3438525"/>
            <a:ext cx="234950" cy="146050"/>
          </a:xfrm>
          <a:prstGeom prst="rect">
            <a:avLst/>
          </a:prstGeom>
          <a:solidFill>
            <a:srgbClr val="FFFFFF"/>
          </a:solidFill>
          <a:ln w="9525">
            <a:noFill/>
          </a:ln>
        </p:spPr>
        <p:txBody>
          <a:bodyPr lIns="0" tIns="0" rIns="0" bIns="0" anchor="t" anchorCtr="0"/>
          <a:p>
            <a:pPr algn="just">
              <a:lnSpc>
                <a:spcPct val="80000"/>
              </a:lnSpc>
              <a:buClrTx/>
              <a:buFontTx/>
            </a:pPr>
            <a:r>
              <a:rPr lang="zh-CN" altLang="en-US" dirty="0">
                <a:solidFill>
                  <a:srgbClr val="0000FF"/>
                </a:solidFill>
                <a:latin typeface="Arial" panose="020B0604020202020204" pitchFamily="34" charset="0"/>
                <a:ea typeface="楷体" panose="02010609060101010101" pitchFamily="49" charset="-122"/>
              </a:rPr>
              <a:t>慢</a:t>
            </a:r>
            <a:endParaRPr lang="zh-CN" altLang="zh-CN" dirty="0">
              <a:solidFill>
                <a:srgbClr val="0000FF"/>
              </a:solidFill>
              <a:latin typeface="Arial" panose="020B0604020202020204" pitchFamily="34" charset="0"/>
              <a:ea typeface="楷体" panose="02010609060101010101" pitchFamily="49" charset="-122"/>
            </a:endParaRPr>
          </a:p>
        </p:txBody>
      </p:sp>
      <p:sp>
        <p:nvSpPr>
          <p:cNvPr id="283659" name="Rectangle 11"/>
          <p:cNvSpPr/>
          <p:nvPr/>
        </p:nvSpPr>
        <p:spPr>
          <a:xfrm>
            <a:off x="7205663" y="3444875"/>
            <a:ext cx="184150" cy="146050"/>
          </a:xfrm>
          <a:prstGeom prst="rect">
            <a:avLst/>
          </a:prstGeom>
          <a:solidFill>
            <a:srgbClr val="FFFFFF"/>
          </a:solidFill>
          <a:ln w="9525">
            <a:noFill/>
          </a:ln>
        </p:spPr>
        <p:txBody>
          <a:bodyPr lIns="0" tIns="0" rIns="0" bIns="0" anchor="t" anchorCtr="0"/>
          <a:p>
            <a:pPr algn="just">
              <a:lnSpc>
                <a:spcPct val="80000"/>
              </a:lnSpc>
              <a:buClrTx/>
              <a:buFontTx/>
            </a:pPr>
            <a:r>
              <a:rPr lang="zh-CN" altLang="en-US" dirty="0">
                <a:solidFill>
                  <a:srgbClr val="0000FF"/>
                </a:solidFill>
                <a:latin typeface="Arial" panose="020B0604020202020204" pitchFamily="34" charset="0"/>
                <a:ea typeface="楷体" panose="02010609060101010101" pitchFamily="49" charset="-122"/>
              </a:rPr>
              <a:t>快</a:t>
            </a:r>
            <a:endParaRPr lang="zh-CN" altLang="zh-CN" dirty="0">
              <a:solidFill>
                <a:srgbClr val="0000FF"/>
              </a:solidFill>
              <a:latin typeface="Arial" panose="020B0604020202020204" pitchFamily="34" charset="0"/>
              <a:ea typeface="楷体" panose="02010609060101010101" pitchFamily="49" charset="-122"/>
            </a:endParaRPr>
          </a:p>
        </p:txBody>
      </p:sp>
      <p:sp>
        <p:nvSpPr>
          <p:cNvPr id="283660" name="Rectangle 12"/>
          <p:cNvSpPr/>
          <p:nvPr/>
        </p:nvSpPr>
        <p:spPr>
          <a:xfrm>
            <a:off x="4773613" y="3810000"/>
            <a:ext cx="165100" cy="146050"/>
          </a:xfrm>
          <a:prstGeom prst="rect">
            <a:avLst/>
          </a:prstGeom>
          <a:solidFill>
            <a:srgbClr val="FFFFFF"/>
          </a:solidFill>
          <a:ln w="9525">
            <a:noFill/>
          </a:ln>
        </p:spPr>
        <p:txBody>
          <a:bodyPr lIns="0" tIns="0" rIns="0" bIns="0" anchor="t" anchorCtr="0"/>
          <a:p>
            <a:pPr algn="just">
              <a:lnSpc>
                <a:spcPct val="80000"/>
              </a:lnSpc>
              <a:buClrTx/>
              <a:buFontTx/>
            </a:pPr>
            <a:r>
              <a:rPr lang="en-US" altLang="zh-CN" i="1" dirty="0">
                <a:solidFill>
                  <a:srgbClr val="0000FF"/>
                </a:solidFill>
                <a:latin typeface="Arial" panose="020B0604020202020204" pitchFamily="34" charset="0"/>
                <a:ea typeface="楷体" panose="02010609060101010101" pitchFamily="49" charset="-122"/>
              </a:rPr>
              <a:t>a</a:t>
            </a:r>
            <a:endParaRPr lang="zh-CN" altLang="zh-CN" dirty="0">
              <a:solidFill>
                <a:srgbClr val="0000FF"/>
              </a:solidFill>
              <a:latin typeface="Arial" panose="020B0604020202020204" pitchFamily="34" charset="0"/>
              <a:ea typeface="楷体" panose="02010609060101010101" pitchFamily="49" charset="-122"/>
            </a:endParaRPr>
          </a:p>
        </p:txBody>
      </p:sp>
      <p:sp>
        <p:nvSpPr>
          <p:cNvPr id="283661" name="Rectangle 13"/>
          <p:cNvSpPr/>
          <p:nvPr/>
        </p:nvSpPr>
        <p:spPr>
          <a:xfrm>
            <a:off x="4960938" y="4510088"/>
            <a:ext cx="2438400" cy="365125"/>
          </a:xfrm>
          <a:prstGeom prst="rect">
            <a:avLst/>
          </a:prstGeom>
          <a:solidFill>
            <a:srgbClr val="FFFFFF"/>
          </a:solidFill>
          <a:ln w="9525" cap="flat" cmpd="sng">
            <a:solidFill>
              <a:srgbClr val="000000"/>
            </a:solidFill>
            <a:prstDash val="solid"/>
            <a:miter/>
            <a:headEnd type="none" w="med" len="med"/>
            <a:tailEnd type="none" w="med" len="med"/>
          </a:ln>
        </p:spPr>
        <p:txBody>
          <a:bodyPr anchor="t" anchorCtr="0"/>
          <a:p>
            <a:pPr algn="just">
              <a:buClrTx/>
              <a:buFontTx/>
            </a:pPr>
            <a:r>
              <a:rPr lang="en-US" altLang="zh-CN" dirty="0">
                <a:solidFill>
                  <a:srgbClr val="0000FF"/>
                </a:solidFill>
                <a:latin typeface="Arial" panose="020B0604020202020204" pitchFamily="34" charset="0"/>
                <a:ea typeface="楷体" panose="02010609060101010101" pitchFamily="49" charset="-122"/>
              </a:rPr>
              <a:t>■…□□□□</a:t>
            </a:r>
            <a:r>
              <a:rPr lang="en-US" altLang="zh-CN" dirty="0">
                <a:solidFill>
                  <a:srgbClr val="FF0000"/>
                </a:solidFill>
                <a:latin typeface="Arial" panose="020B0604020202020204" pitchFamily="34" charset="0"/>
                <a:ea typeface="楷体" panose="02010609060101010101" pitchFamily="49" charset="-122"/>
              </a:rPr>
              <a:t>■</a:t>
            </a:r>
            <a:r>
              <a:rPr lang="en-US" altLang="zh-CN" dirty="0">
                <a:solidFill>
                  <a:srgbClr val="0000FF"/>
                </a:solidFill>
                <a:latin typeface="Arial" panose="020B0604020202020204" pitchFamily="34" charset="0"/>
                <a:ea typeface="楷体" panose="02010609060101010101" pitchFamily="49" charset="-122"/>
              </a:rPr>
              <a:t>…■</a:t>
            </a:r>
            <a:endParaRPr lang="zh-CN" altLang="zh-CN" dirty="0">
              <a:solidFill>
                <a:srgbClr val="0000FF"/>
              </a:solidFill>
              <a:latin typeface="Arial" panose="020B0604020202020204" pitchFamily="34" charset="0"/>
              <a:ea typeface="楷体" panose="02010609060101010101" pitchFamily="49" charset="-122"/>
            </a:endParaRPr>
          </a:p>
        </p:txBody>
      </p:sp>
      <p:sp>
        <p:nvSpPr>
          <p:cNvPr id="283662" name="Rectangle 14"/>
          <p:cNvSpPr/>
          <p:nvPr/>
        </p:nvSpPr>
        <p:spPr>
          <a:xfrm>
            <a:off x="4767263" y="4554538"/>
            <a:ext cx="165100" cy="146050"/>
          </a:xfrm>
          <a:prstGeom prst="rect">
            <a:avLst/>
          </a:prstGeom>
          <a:solidFill>
            <a:srgbClr val="FFFFFF"/>
          </a:solidFill>
          <a:ln w="9525">
            <a:noFill/>
          </a:ln>
        </p:spPr>
        <p:txBody>
          <a:bodyPr lIns="0" tIns="0" rIns="0" bIns="0" anchor="t" anchorCtr="0"/>
          <a:p>
            <a:pPr algn="just">
              <a:lnSpc>
                <a:spcPct val="80000"/>
              </a:lnSpc>
              <a:buClrTx/>
              <a:buFontTx/>
            </a:pPr>
            <a:r>
              <a:rPr lang="en-US" altLang="zh-CN" i="1" dirty="0">
                <a:solidFill>
                  <a:srgbClr val="0000FF"/>
                </a:solidFill>
                <a:latin typeface="Arial" panose="020B0604020202020204" pitchFamily="34" charset="0"/>
                <a:ea typeface="楷体" panose="02010609060101010101" pitchFamily="49" charset="-122"/>
              </a:rPr>
              <a:t>b</a:t>
            </a:r>
            <a:endParaRPr lang="zh-CN" altLang="zh-CN" dirty="0">
              <a:solidFill>
                <a:srgbClr val="0000FF"/>
              </a:solidFill>
              <a:latin typeface="Arial" panose="020B0604020202020204" pitchFamily="34" charset="0"/>
              <a:ea typeface="楷体" panose="02010609060101010101" pitchFamily="49" charset="-122"/>
            </a:endParaRPr>
          </a:p>
        </p:txBody>
      </p:sp>
      <p:cxnSp>
        <p:nvCxnSpPr>
          <p:cNvPr id="16" name="直接箭头连接符 15"/>
          <p:cNvCxnSpPr/>
          <p:nvPr/>
        </p:nvCxnSpPr>
        <p:spPr>
          <a:xfrm>
            <a:off x="5675313" y="4081463"/>
            <a:ext cx="857250" cy="428625"/>
          </a:xfrm>
          <a:prstGeom prst="straightConnector1">
            <a:avLst/>
          </a:prstGeom>
          <a:ln w="28575">
            <a:solidFill>
              <a:srgbClr val="00B050"/>
            </a:solidFill>
            <a:headEnd type="arrow"/>
            <a:tailEnd type="arrow"/>
          </a:ln>
        </p:spPr>
        <p:style>
          <a:lnRef idx="2">
            <a:schemeClr val="accent2"/>
          </a:lnRef>
          <a:fillRef idx="0">
            <a:schemeClr val="accent2"/>
          </a:fillRef>
          <a:effectRef idx="1">
            <a:schemeClr val="accent2"/>
          </a:effectRef>
          <a:fontRef idx="minor">
            <a:schemeClr val="tx1"/>
          </a:fontRef>
        </p:style>
      </p:cxnSp>
      <p:sp>
        <p:nvSpPr>
          <p:cNvPr id="17" name="右箭头 16"/>
          <p:cNvSpPr/>
          <p:nvPr/>
        </p:nvSpPr>
        <p:spPr>
          <a:xfrm>
            <a:off x="4318000" y="4152900"/>
            <a:ext cx="357188" cy="285750"/>
          </a:xfrm>
          <a:prstGeom prst="rightArrow">
            <a:avLst/>
          </a:prstGeom>
        </p:spPr>
        <p:style>
          <a:lnRef idx="1">
            <a:schemeClr val="accent2"/>
          </a:lnRef>
          <a:fillRef idx="3">
            <a:schemeClr val="accent2"/>
          </a:fillRef>
          <a:effectRef idx="2">
            <a:schemeClr val="accent2"/>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Verdana" panose="020B0604030504040204" pitchFamily="34"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365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8365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8365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8365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8365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8365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8365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8365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8365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8365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8366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8366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83662"/>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3650" grpId="0" animBg="1"/>
      <p:bldP spid="283651" grpId="0" animBg="1"/>
      <p:bldP spid="283652" grpId="0" animBg="1"/>
      <p:bldP spid="283653" grpId="0" animBg="1"/>
      <p:bldP spid="283654" grpId="0" animBg="1"/>
      <p:bldP spid="283655" grpId="0" animBg="1"/>
      <p:bldP spid="283656" grpId="0" animBg="1"/>
      <p:bldP spid="283657" grpId="0" animBg="1"/>
      <p:bldP spid="283658" grpId="0" animBg="1"/>
      <p:bldP spid="283659" grpId="0" animBg="1"/>
      <p:bldP spid="283660" grpId="0" animBg="1"/>
      <p:bldP spid="283661" grpId="0" animBg="1"/>
      <p:bldP spid="283662" grpId="0" animBg="1"/>
      <p:bldP spid="17"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3" name="TextBox 1"/>
          <p:cNvSpPr txBox="1"/>
          <p:nvPr/>
        </p:nvSpPr>
        <p:spPr>
          <a:xfrm>
            <a:off x="357188" y="1143000"/>
            <a:ext cx="8358187" cy="2445385"/>
          </a:xfrm>
          <a:prstGeom prst="rect">
            <a:avLst/>
          </a:prstGeom>
          <a:noFill/>
          <a:ln w="9525">
            <a:noFill/>
          </a:ln>
        </p:spPr>
        <p:txBody>
          <a:bodyPr anchor="t" anchorCtr="0">
            <a:spAutoFit/>
          </a:bodyPr>
          <a:p>
            <a:pPr eaLnBrk="0" hangingPunct="0">
              <a:lnSpc>
                <a:spcPct val="150000"/>
              </a:lnSpc>
              <a:buClrTx/>
              <a:buFontTx/>
            </a:pPr>
            <a:r>
              <a:rPr lang="en-US" altLang="zh-CN" sz="2000" dirty="0">
                <a:solidFill>
                  <a:srgbClr val="0000FF"/>
                </a:solidFill>
                <a:latin typeface="Consolas" panose="020B0609020204030204" pitchFamily="49" charset="0"/>
                <a:ea typeface="微软雅黑" panose="020B0503020204020204" pitchFamily="34" charset="-122"/>
              </a:rPr>
              <a:t>     </a:t>
            </a:r>
            <a:r>
              <a:rPr lang="zh-CN" altLang="zh-CN" sz="2000" dirty="0">
                <a:solidFill>
                  <a:srgbClr val="C00000"/>
                </a:solidFill>
                <a:latin typeface="Consolas" panose="020B0609020204030204" pitchFamily="49" charset="0"/>
                <a:ea typeface="微软雅黑" panose="020B0503020204020204" pitchFamily="34" charset="-122"/>
              </a:rPr>
              <a:t>③ 其他情况</a:t>
            </a:r>
            <a:r>
              <a:rPr lang="zh-CN" altLang="zh-CN" sz="2000" dirty="0">
                <a:solidFill>
                  <a:srgbClr val="000000"/>
                </a:solidFill>
                <a:latin typeface="Consolas" panose="020B0609020204030204" pitchFamily="49" charset="0"/>
                <a:ea typeface="微软雅黑" panose="020B0503020204020204" pitchFamily="34" charset="-122"/>
              </a:rPr>
              <a:t>，即</a:t>
            </a:r>
            <a:r>
              <a:rPr lang="en-US" altLang="zh-CN" sz="2000" i="1" dirty="0">
                <a:solidFill>
                  <a:srgbClr val="000000"/>
                </a:solidFill>
                <a:latin typeface="Consolas" panose="020B0609020204030204" pitchFamily="49" charset="0"/>
                <a:ea typeface="微软雅黑" panose="020B0503020204020204" pitchFamily="34" charset="-122"/>
              </a:rPr>
              <a:t>a</a:t>
            </a:r>
            <a:r>
              <a:rPr lang="en-US" altLang="zh-CN" sz="2000" dirty="0">
                <a:solidFill>
                  <a:srgbClr val="000000"/>
                </a:solidFill>
                <a:latin typeface="Consolas" panose="020B0609020204030204" pitchFamily="49" charset="0"/>
                <a:ea typeface="微软雅黑" panose="020B0503020204020204" pitchFamily="34" charset="-122"/>
              </a:rPr>
              <a:t>[righta]=</a:t>
            </a:r>
            <a:r>
              <a:rPr lang="en-US" altLang="zh-CN" sz="2000" i="1" dirty="0">
                <a:solidFill>
                  <a:srgbClr val="000000"/>
                </a:solidFill>
                <a:latin typeface="Consolas" panose="020B0609020204030204" pitchFamily="49" charset="0"/>
                <a:ea typeface="微软雅黑" panose="020B0503020204020204" pitchFamily="34" charset="-122"/>
              </a:rPr>
              <a:t>b</a:t>
            </a:r>
            <a:r>
              <a:rPr lang="en-US" altLang="zh-CN" sz="2000" dirty="0">
                <a:solidFill>
                  <a:srgbClr val="000000"/>
                </a:solidFill>
                <a:latin typeface="Consolas" panose="020B0609020204030204" pitchFamily="49" charset="0"/>
                <a:ea typeface="微软雅黑" panose="020B0503020204020204" pitchFamily="34" charset="-122"/>
              </a:rPr>
              <a:t>[rightb]</a:t>
            </a:r>
            <a:r>
              <a:rPr lang="zh-CN" altLang="zh-CN" sz="2000" dirty="0">
                <a:solidFill>
                  <a:srgbClr val="000000"/>
                </a:solidFill>
                <a:latin typeface="Consolas" panose="020B0609020204030204" pitchFamily="49" charset="0"/>
                <a:ea typeface="微软雅黑" panose="020B0503020204020204" pitchFamily="34" charset="-122"/>
              </a:rPr>
              <a:t>且</a:t>
            </a:r>
            <a:r>
              <a:rPr lang="en-US" altLang="zh-CN" sz="2000" i="1" dirty="0">
                <a:solidFill>
                  <a:srgbClr val="000000"/>
                </a:solidFill>
                <a:latin typeface="Consolas" panose="020B0609020204030204" pitchFamily="49" charset="0"/>
                <a:ea typeface="微软雅黑" panose="020B0503020204020204" pitchFamily="34" charset="-122"/>
              </a:rPr>
              <a:t>a</a:t>
            </a:r>
            <a:r>
              <a:rPr lang="en-US" altLang="zh-CN" sz="2000" dirty="0">
                <a:solidFill>
                  <a:srgbClr val="000000"/>
                </a:solidFill>
                <a:latin typeface="Consolas" panose="020B0609020204030204" pitchFamily="49" charset="0"/>
                <a:ea typeface="微软雅黑" panose="020B0503020204020204" pitchFamily="34" charset="-122"/>
              </a:rPr>
              <a:t>[lefta]</a:t>
            </a:r>
            <a:r>
              <a:rPr lang="zh-CN" altLang="zh-CN" sz="2000" dirty="0">
                <a:solidFill>
                  <a:srgbClr val="000000"/>
                </a:solidFill>
                <a:latin typeface="Consolas" panose="020B0609020204030204" pitchFamily="49" charset="0"/>
                <a:ea typeface="微软雅黑" panose="020B0503020204020204" pitchFamily="34" charset="-122"/>
              </a:rPr>
              <a:t>≤</a:t>
            </a:r>
            <a:r>
              <a:rPr lang="en-US" altLang="zh-CN" sz="2000" i="1" dirty="0">
                <a:solidFill>
                  <a:srgbClr val="000000"/>
                </a:solidFill>
                <a:latin typeface="Consolas" panose="020B0609020204030204" pitchFamily="49" charset="0"/>
                <a:ea typeface="微软雅黑" panose="020B0503020204020204" pitchFamily="34" charset="-122"/>
              </a:rPr>
              <a:t>b</a:t>
            </a:r>
            <a:r>
              <a:rPr lang="en-US" altLang="zh-CN" sz="2000" dirty="0">
                <a:solidFill>
                  <a:srgbClr val="000000"/>
                </a:solidFill>
                <a:latin typeface="Consolas" panose="020B0609020204030204" pitchFamily="49" charset="0"/>
                <a:ea typeface="微软雅黑" panose="020B0503020204020204" pitchFamily="34" charset="-122"/>
              </a:rPr>
              <a:t>[leftb]</a:t>
            </a:r>
            <a:r>
              <a:rPr lang="zh-CN" altLang="zh-CN" sz="2000" dirty="0">
                <a:solidFill>
                  <a:srgbClr val="000000"/>
                </a:solidFill>
                <a:latin typeface="Consolas" panose="020B0609020204030204" pitchFamily="49" charset="0"/>
                <a:ea typeface="微软雅黑" panose="020B0503020204020204" pitchFamily="34" charset="-122"/>
              </a:rPr>
              <a:t>且</a:t>
            </a:r>
            <a:r>
              <a:rPr lang="en-US" altLang="zh-CN" sz="2000" i="1" dirty="0">
                <a:solidFill>
                  <a:srgbClr val="000000"/>
                </a:solidFill>
                <a:latin typeface="Consolas" panose="020B0609020204030204" pitchFamily="49" charset="0"/>
                <a:ea typeface="微软雅黑" panose="020B0503020204020204" pitchFamily="34" charset="-122"/>
              </a:rPr>
              <a:t>a</a:t>
            </a:r>
            <a:r>
              <a:rPr lang="en-US" altLang="zh-CN" sz="2000" dirty="0">
                <a:solidFill>
                  <a:srgbClr val="000000"/>
                </a:solidFill>
                <a:latin typeface="Consolas" panose="020B0609020204030204" pitchFamily="49" charset="0"/>
                <a:ea typeface="微软雅黑" panose="020B0503020204020204" pitchFamily="34" charset="-122"/>
              </a:rPr>
              <a:t>[lefta]</a:t>
            </a:r>
            <a:r>
              <a:rPr lang="zh-CN" altLang="zh-CN" sz="2000" dirty="0">
                <a:solidFill>
                  <a:srgbClr val="000000"/>
                </a:solidFill>
                <a:latin typeface="Consolas" panose="020B0609020204030204" pitchFamily="49" charset="0"/>
                <a:ea typeface="微软雅黑" panose="020B0503020204020204" pitchFamily="34" charset="-122"/>
              </a:rPr>
              <a:t>≥</a:t>
            </a:r>
            <a:r>
              <a:rPr lang="en-US" altLang="zh-CN" sz="2000" i="1" dirty="0">
                <a:solidFill>
                  <a:srgbClr val="000000"/>
                </a:solidFill>
                <a:latin typeface="Consolas" panose="020B0609020204030204" pitchFamily="49" charset="0"/>
                <a:ea typeface="微软雅黑" panose="020B0503020204020204" pitchFamily="34" charset="-122"/>
              </a:rPr>
              <a:t>b</a:t>
            </a:r>
            <a:r>
              <a:rPr lang="en-US" altLang="zh-CN" sz="2000" dirty="0">
                <a:solidFill>
                  <a:srgbClr val="000000"/>
                </a:solidFill>
                <a:latin typeface="Consolas" panose="020B0609020204030204" pitchFamily="49" charset="0"/>
                <a:ea typeface="微软雅黑" panose="020B0503020204020204" pitchFamily="34" charset="-122"/>
              </a:rPr>
              <a:t>[rightb]</a:t>
            </a:r>
            <a:r>
              <a:rPr lang="zh-CN" altLang="zh-CN" sz="2000" dirty="0">
                <a:solidFill>
                  <a:srgbClr val="000000"/>
                </a:solidFill>
                <a:latin typeface="Consolas" panose="020B0609020204030204" pitchFamily="49" charset="0"/>
                <a:ea typeface="微软雅黑" panose="020B0503020204020204" pitchFamily="34" charset="-122"/>
              </a:rPr>
              <a:t>，则</a:t>
            </a:r>
            <a:r>
              <a:rPr lang="en-US" altLang="zh-CN" sz="2000" i="1" dirty="0">
                <a:solidFill>
                  <a:srgbClr val="000000"/>
                </a:solidFill>
                <a:latin typeface="Consolas" panose="020B0609020204030204" pitchFamily="49" charset="0"/>
                <a:ea typeface="微软雅黑" panose="020B0503020204020204" pitchFamily="34" charset="-122"/>
              </a:rPr>
              <a:t>a</a:t>
            </a:r>
            <a:r>
              <a:rPr lang="en-US" altLang="zh-CN" sz="2000" dirty="0">
                <a:solidFill>
                  <a:srgbClr val="000000"/>
                </a:solidFill>
                <a:latin typeface="Consolas" panose="020B0609020204030204" pitchFamily="49" charset="0"/>
                <a:ea typeface="微软雅黑" panose="020B0503020204020204" pitchFamily="34" charset="-122"/>
              </a:rPr>
              <a:t>[lefta]</a:t>
            </a:r>
            <a:r>
              <a:rPr lang="zh-CN" altLang="zh-CN" sz="2000" dirty="0">
                <a:solidFill>
                  <a:srgbClr val="000000"/>
                </a:solidFill>
                <a:latin typeface="Consolas" panose="020B0609020204030204" pitchFamily="49" charset="0"/>
                <a:ea typeface="微软雅黑" panose="020B0503020204020204" pitchFamily="34" charset="-122"/>
              </a:rPr>
              <a:t>≥</a:t>
            </a:r>
            <a:r>
              <a:rPr lang="en-US" altLang="zh-CN" sz="2000" i="1" dirty="0">
                <a:solidFill>
                  <a:srgbClr val="000000"/>
                </a:solidFill>
                <a:latin typeface="Consolas" panose="020B0609020204030204" pitchFamily="49" charset="0"/>
                <a:ea typeface="微软雅黑" panose="020B0503020204020204" pitchFamily="34" charset="-122"/>
              </a:rPr>
              <a:t>b</a:t>
            </a:r>
            <a:r>
              <a:rPr lang="en-US" altLang="zh-CN" sz="2000" dirty="0">
                <a:solidFill>
                  <a:srgbClr val="000000"/>
                </a:solidFill>
                <a:latin typeface="Consolas" panose="020B0609020204030204" pitchFamily="49" charset="0"/>
                <a:ea typeface="微软雅黑" panose="020B0503020204020204" pitchFamily="34" charset="-122"/>
              </a:rPr>
              <a:t>[rightb]=</a:t>
            </a:r>
            <a:r>
              <a:rPr lang="en-US" altLang="zh-CN" sz="2000" i="1" dirty="0">
                <a:solidFill>
                  <a:srgbClr val="000000"/>
                </a:solidFill>
                <a:latin typeface="Consolas" panose="020B0609020204030204" pitchFamily="49" charset="0"/>
                <a:ea typeface="微软雅黑" panose="020B0503020204020204" pitchFamily="34" charset="-122"/>
              </a:rPr>
              <a:t>a</a:t>
            </a:r>
            <a:r>
              <a:rPr lang="en-US" altLang="zh-CN" sz="2000" dirty="0">
                <a:solidFill>
                  <a:srgbClr val="000000"/>
                </a:solidFill>
                <a:latin typeface="Consolas" panose="020B0609020204030204" pitchFamily="49" charset="0"/>
                <a:ea typeface="微软雅黑" panose="020B0503020204020204" pitchFamily="34" charset="-122"/>
              </a:rPr>
              <a:t>[righta]</a:t>
            </a:r>
            <a:r>
              <a:rPr lang="zh-CN" altLang="zh-CN" sz="2000" dirty="0">
                <a:solidFill>
                  <a:srgbClr val="000000"/>
                </a:solidFill>
                <a:latin typeface="Consolas" panose="020B0609020204030204" pitchFamily="49" charset="0"/>
                <a:ea typeface="微软雅黑" panose="020B0503020204020204" pitchFamily="34" charset="-122"/>
              </a:rPr>
              <a:t>，即</a:t>
            </a:r>
            <a:r>
              <a:rPr lang="en-US" altLang="zh-CN" sz="2000" i="1" dirty="0">
                <a:solidFill>
                  <a:srgbClr val="000000"/>
                </a:solidFill>
                <a:latin typeface="Consolas" panose="020B0609020204030204" pitchFamily="49" charset="0"/>
                <a:ea typeface="微软雅黑" panose="020B0503020204020204" pitchFamily="34" charset="-122"/>
              </a:rPr>
              <a:t>a</a:t>
            </a:r>
            <a:r>
              <a:rPr lang="en-US" altLang="zh-CN" sz="2000" dirty="0">
                <a:solidFill>
                  <a:srgbClr val="000000"/>
                </a:solidFill>
                <a:latin typeface="Consolas" panose="020B0609020204030204" pitchFamily="49" charset="0"/>
                <a:ea typeface="微软雅黑" panose="020B0503020204020204" pitchFamily="34" charset="-122"/>
              </a:rPr>
              <a:t>[lefta]=</a:t>
            </a:r>
            <a:r>
              <a:rPr lang="en-US" altLang="zh-CN" sz="2000" i="1" dirty="0">
                <a:solidFill>
                  <a:srgbClr val="000000"/>
                </a:solidFill>
                <a:latin typeface="Consolas" panose="020B0609020204030204" pitchFamily="49" charset="0"/>
                <a:ea typeface="微软雅黑" panose="020B0503020204020204" pitchFamily="34" charset="-122"/>
              </a:rPr>
              <a:t>a</a:t>
            </a:r>
            <a:r>
              <a:rPr lang="en-US" altLang="zh-CN" sz="2000" dirty="0">
                <a:solidFill>
                  <a:srgbClr val="000000"/>
                </a:solidFill>
                <a:latin typeface="Consolas" panose="020B0609020204030204" pitchFamily="49" charset="0"/>
                <a:ea typeface="微软雅黑" panose="020B0503020204020204" pitchFamily="34" charset="-122"/>
              </a:rPr>
              <a:t>[righta]</a:t>
            </a:r>
            <a:r>
              <a:rPr lang="zh-CN" altLang="zh-CN" sz="2000" dirty="0">
                <a:solidFill>
                  <a:srgbClr val="000000"/>
                </a:solidFill>
                <a:latin typeface="Consolas" panose="020B0609020204030204" pitchFamily="49" charset="0"/>
                <a:ea typeface="微软雅黑" panose="020B0503020204020204" pitchFamily="34" charset="-122"/>
              </a:rPr>
              <a:t>，</a:t>
            </a:r>
            <a:r>
              <a:rPr lang="en-US" altLang="zh-CN" sz="2000" i="1" dirty="0">
                <a:solidFill>
                  <a:srgbClr val="000000"/>
                </a:solidFill>
                <a:latin typeface="Consolas" panose="020B0609020204030204" pitchFamily="49" charset="0"/>
                <a:ea typeface="微软雅黑" panose="020B0503020204020204" pitchFamily="34" charset="-122"/>
              </a:rPr>
              <a:t>b</a:t>
            </a:r>
            <a:r>
              <a:rPr lang="en-US" altLang="zh-CN" sz="2000" dirty="0">
                <a:solidFill>
                  <a:srgbClr val="000000"/>
                </a:solidFill>
                <a:latin typeface="Consolas" panose="020B0609020204030204" pitchFamily="49" charset="0"/>
                <a:ea typeface="微软雅黑" panose="020B0503020204020204" pitchFamily="34" charset="-122"/>
              </a:rPr>
              <a:t>[leftb]</a:t>
            </a:r>
            <a:r>
              <a:rPr lang="zh-CN" altLang="zh-CN" sz="2000" dirty="0">
                <a:solidFill>
                  <a:srgbClr val="000000"/>
                </a:solidFill>
                <a:latin typeface="Consolas" panose="020B0609020204030204" pitchFamily="49" charset="0"/>
                <a:ea typeface="微软雅黑" panose="020B0503020204020204" pitchFamily="34" charset="-122"/>
              </a:rPr>
              <a:t>≥</a:t>
            </a:r>
            <a:r>
              <a:rPr lang="en-US" altLang="zh-CN" sz="2000" i="1" dirty="0">
                <a:solidFill>
                  <a:srgbClr val="000000"/>
                </a:solidFill>
                <a:latin typeface="Consolas" panose="020B0609020204030204" pitchFamily="49" charset="0"/>
                <a:ea typeface="微软雅黑" panose="020B0503020204020204" pitchFamily="34" charset="-122"/>
              </a:rPr>
              <a:t>a</a:t>
            </a:r>
            <a:r>
              <a:rPr lang="en-US" altLang="zh-CN" sz="2000" dirty="0">
                <a:solidFill>
                  <a:srgbClr val="000000"/>
                </a:solidFill>
                <a:latin typeface="Consolas" panose="020B0609020204030204" pitchFamily="49" charset="0"/>
                <a:ea typeface="微软雅黑" panose="020B0503020204020204" pitchFamily="34" charset="-122"/>
              </a:rPr>
              <a:t>[lefta]=</a:t>
            </a:r>
            <a:r>
              <a:rPr lang="en-US" altLang="zh-CN" sz="2000" i="1" dirty="0">
                <a:solidFill>
                  <a:srgbClr val="000000"/>
                </a:solidFill>
                <a:latin typeface="Consolas" panose="020B0609020204030204" pitchFamily="49" charset="0"/>
                <a:ea typeface="微软雅黑" panose="020B0503020204020204" pitchFamily="34" charset="-122"/>
              </a:rPr>
              <a:t>b</a:t>
            </a:r>
            <a:r>
              <a:rPr lang="en-US" altLang="zh-CN" sz="2000" dirty="0">
                <a:solidFill>
                  <a:srgbClr val="000000"/>
                </a:solidFill>
                <a:latin typeface="Consolas" panose="020B0609020204030204" pitchFamily="49" charset="0"/>
                <a:ea typeface="微软雅黑" panose="020B0503020204020204" pitchFamily="34" charset="-122"/>
              </a:rPr>
              <a:t>[rightb]</a:t>
            </a:r>
            <a:r>
              <a:rPr lang="zh-CN" altLang="zh-CN" sz="2000" dirty="0">
                <a:solidFill>
                  <a:srgbClr val="000000"/>
                </a:solidFill>
                <a:latin typeface="Consolas" panose="020B0609020204030204" pitchFamily="49" charset="0"/>
                <a:ea typeface="微软雅黑" panose="020B0503020204020204" pitchFamily="34" charset="-122"/>
              </a:rPr>
              <a:t>，即</a:t>
            </a:r>
            <a:r>
              <a:rPr lang="en-US" altLang="zh-CN" sz="2000" i="1" dirty="0">
                <a:solidFill>
                  <a:srgbClr val="000000"/>
                </a:solidFill>
                <a:latin typeface="Consolas" panose="020B0609020204030204" pitchFamily="49" charset="0"/>
                <a:ea typeface="微软雅黑" panose="020B0503020204020204" pitchFamily="34" charset="-122"/>
              </a:rPr>
              <a:t>b</a:t>
            </a:r>
            <a:r>
              <a:rPr lang="en-US" altLang="zh-CN" sz="2000" dirty="0">
                <a:solidFill>
                  <a:srgbClr val="000000"/>
                </a:solidFill>
                <a:latin typeface="Consolas" panose="020B0609020204030204" pitchFamily="49" charset="0"/>
                <a:ea typeface="微软雅黑" panose="020B0503020204020204" pitchFamily="34" charset="-122"/>
              </a:rPr>
              <a:t>[leftb]=</a:t>
            </a:r>
            <a:r>
              <a:rPr lang="en-US" altLang="zh-CN" sz="2000" i="1" dirty="0">
                <a:solidFill>
                  <a:srgbClr val="000000"/>
                </a:solidFill>
                <a:latin typeface="Consolas" panose="020B0609020204030204" pitchFamily="49" charset="0"/>
                <a:ea typeface="微软雅黑" panose="020B0503020204020204" pitchFamily="34" charset="-122"/>
              </a:rPr>
              <a:t>b</a:t>
            </a:r>
            <a:r>
              <a:rPr lang="en-US" altLang="zh-CN" sz="2000" dirty="0">
                <a:solidFill>
                  <a:srgbClr val="000000"/>
                </a:solidFill>
                <a:latin typeface="Consolas" panose="020B0609020204030204" pitchFamily="49" charset="0"/>
                <a:ea typeface="微软雅黑" panose="020B0503020204020204" pitchFamily="34" charset="-122"/>
              </a:rPr>
              <a:t>[rightb]</a:t>
            </a:r>
            <a:r>
              <a:rPr lang="zh-CN" altLang="zh-CN" sz="2000" dirty="0">
                <a:solidFill>
                  <a:srgbClr val="000000"/>
                </a:solidFill>
                <a:latin typeface="Consolas" panose="020B0609020204030204" pitchFamily="49" charset="0"/>
                <a:ea typeface="微软雅黑" panose="020B0503020204020204" pitchFamily="34" charset="-122"/>
              </a:rPr>
              <a:t>，说明比赛区间的所以</a:t>
            </a:r>
            <a:r>
              <a:rPr lang="zh-CN" altLang="zh-CN" sz="2000" b="1" dirty="0">
                <a:solidFill>
                  <a:srgbClr val="C00000"/>
                </a:solidFill>
                <a:latin typeface="Consolas" panose="020B0609020204030204" pitchFamily="49" charset="0"/>
                <a:ea typeface="微软雅黑" panose="020B0503020204020204" pitchFamily="34" charset="-122"/>
              </a:rPr>
              <a:t>马的速度全部相</a:t>
            </a:r>
            <a:r>
              <a:rPr lang="zh-CN" altLang="zh-CN" sz="2000" dirty="0">
                <a:solidFill>
                  <a:srgbClr val="000000"/>
                </a:solidFill>
                <a:latin typeface="Consolas" panose="020B0609020204030204" pitchFamily="49" charset="0"/>
                <a:ea typeface="微软雅黑" panose="020B0503020204020204" pitchFamily="34" charset="-122"/>
              </a:rPr>
              <a:t>同，任何两匹马比赛都</a:t>
            </a:r>
            <a:r>
              <a:rPr lang="zh-CN" altLang="zh-CN" sz="2000" b="1" dirty="0">
                <a:solidFill>
                  <a:srgbClr val="C00000"/>
                </a:solidFill>
                <a:latin typeface="Consolas" panose="020B0609020204030204" pitchFamily="49" charset="0"/>
                <a:ea typeface="微软雅黑" panose="020B0503020204020204" pitchFamily="34" charset="-122"/>
              </a:rPr>
              <a:t>没有输赢</a:t>
            </a:r>
            <a:r>
              <a:rPr lang="zh-CN" altLang="zh-CN" sz="2000" dirty="0">
                <a:solidFill>
                  <a:srgbClr val="000000"/>
                </a:solidFill>
                <a:latin typeface="Consolas" panose="020B0609020204030204" pitchFamily="49" charset="0"/>
                <a:ea typeface="微软雅黑" panose="020B0503020204020204" pitchFamily="34" charset="-122"/>
              </a:rPr>
              <a:t>。</a:t>
            </a:r>
            <a:r>
              <a:rPr lang="en-US" altLang="zh-CN" sz="2200" dirty="0">
                <a:solidFill>
                  <a:srgbClr val="000000"/>
                </a:solidFill>
                <a:latin typeface="Consolas" panose="020B0609020204030204" pitchFamily="49" charset="0"/>
                <a:ea typeface="微软雅黑" panose="020B0503020204020204" pitchFamily="34" charset="-122"/>
              </a:rPr>
              <a:t>        </a:t>
            </a:r>
            <a:endParaRPr lang="zh-CN" altLang="en-US" sz="2200" dirty="0">
              <a:solidFill>
                <a:srgbClr val="000000"/>
              </a:solidFill>
              <a:latin typeface="Consolas" panose="020B0609020204030204" pitchFamily="49" charset="0"/>
              <a:ea typeface="微软雅黑" panose="020B0503020204020204" pitchFamily="34" charset="-122"/>
            </a:endParaRPr>
          </a:p>
        </p:txBody>
      </p:sp>
      <p:sp>
        <p:nvSpPr>
          <p:cNvPr id="3" name="TextBox 2"/>
          <p:cNvSpPr txBox="1"/>
          <p:nvPr/>
        </p:nvSpPr>
        <p:spPr>
          <a:xfrm>
            <a:off x="642938" y="3786188"/>
            <a:ext cx="7929562" cy="957262"/>
          </a:xfrm>
          <a:prstGeom prst="rect">
            <a:avLst/>
          </a:prstGeom>
          <a:noFill/>
          <a:ln w="9525">
            <a:noFill/>
          </a:ln>
        </p:spPr>
        <p:txBody>
          <a:bodyPr anchor="t" anchorCtr="0">
            <a:spAutoFit/>
          </a:bodyPr>
          <a:p>
            <a:pPr eaLnBrk="0" hangingPunct="0">
              <a:lnSpc>
                <a:spcPct val="150000"/>
              </a:lnSpc>
              <a:buClrTx/>
              <a:buFontTx/>
            </a:pPr>
            <a:r>
              <a:rPr lang="en-US" altLang="zh-CN" sz="2000" dirty="0">
                <a:solidFill>
                  <a:srgbClr val="FF00FF"/>
                </a:solidFill>
                <a:latin typeface="Consolas" panose="020B0609020204030204" pitchFamily="49" charset="0"/>
                <a:ea typeface="楷体" panose="02010609060101010101" pitchFamily="49" charset="-122"/>
              </a:rPr>
              <a:t>   </a:t>
            </a:r>
            <a:r>
              <a:rPr lang="zh-CN" altLang="zh-CN" sz="2000" dirty="0">
                <a:solidFill>
                  <a:srgbClr val="000000"/>
                </a:solidFill>
                <a:latin typeface="微软雅黑" panose="020B0503020204020204" pitchFamily="34" charset="-122"/>
                <a:ea typeface="微软雅黑" panose="020B0503020204020204" pitchFamily="34" charset="-122"/>
              </a:rPr>
              <a:t>上述过程看出每种情况对于田忌来说都是最优的，因此最终获得的比赛方案也一定是最优的。</a:t>
            </a:r>
            <a:endParaRPr lang="zh-CN" altLang="en-US" sz="2000" dirty="0">
              <a:solidFill>
                <a:srgbClr val="000000"/>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3" name="Rectangle 2"/>
          <p:cNvSpPr>
            <a:spLocks noGrp="1"/>
          </p:cNvSpPr>
          <p:nvPr>
            <p:ph type="title"/>
          </p:nvPr>
        </p:nvSpPr>
        <p:spPr/>
        <p:txBody>
          <a:bodyPr vert="horz" wrap="square" lIns="91440" tIns="45720" rIns="91440" bIns="45720" anchor="ctr" anchorCtr="0"/>
          <a:p>
            <a:pPr eaLnBrk="1" hangingPunct="1"/>
            <a:r>
              <a:rPr lang="zh-CN" altLang="en-US" dirty="0">
                <a:latin typeface="黑体" panose="02010609060101010101" pitchFamily="49" charset="-122"/>
                <a:ea typeface="黑体" panose="02010609060101010101" pitchFamily="49" charset="-122"/>
              </a:rPr>
              <a:t>主要内容</a:t>
            </a:r>
            <a:endParaRPr lang="en-US" altLang="zh-CN" dirty="0">
              <a:solidFill>
                <a:schemeClr val="accent1"/>
              </a:solidFill>
              <a:latin typeface="黑体" panose="02010609060101010101" pitchFamily="49" charset="-122"/>
              <a:ea typeface="黑体" panose="02010609060101010101" pitchFamily="49" charset="-122"/>
            </a:endParaRPr>
          </a:p>
        </p:txBody>
      </p:sp>
      <p:sp>
        <p:nvSpPr>
          <p:cNvPr id="13314" name="日期占位符 3"/>
          <p:cNvSpPr>
            <a:spLocks noGrp="1"/>
          </p:cNvSpPr>
          <p:nvPr>
            <p:ph type="dt" sz="half" idx="2"/>
          </p:nvPr>
        </p:nvSpPr>
        <p:spPr>
          <a:noFill/>
          <a:ln>
            <a:noFill/>
          </a:ln>
        </p:spPr>
        <p:txBody>
          <a:bodyPr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r" eaLnBrk="0" hangingPunct="0">
              <a:buClrTx/>
              <a:buFontTx/>
            </a:pPr>
            <a:r>
              <a:rPr lang="en-US" altLang="zh-CN" sz="1200" dirty="0">
                <a:latin typeface="Arial" panose="020B0604020202020204" pitchFamily="34" charset="0"/>
                <a:ea typeface="宋体" panose="02010600030101010101" pitchFamily="2" charset="-122"/>
              </a:rPr>
              <a:t>www.ncepu.edu.cn</a:t>
            </a:r>
            <a:endParaRPr lang="en-US" altLang="zh-CN" sz="1200" dirty="0">
              <a:latin typeface="Arial" panose="020B0604020202020204" pitchFamily="34" charset="0"/>
              <a:ea typeface="宋体" panose="02010600030101010101" pitchFamily="2" charset="-122"/>
            </a:endParaRPr>
          </a:p>
        </p:txBody>
      </p:sp>
      <p:sp>
        <p:nvSpPr>
          <p:cNvPr id="13315" name="页脚占位符 4"/>
          <p:cNvSpPr>
            <a:spLocks noGrp="1"/>
          </p:cNvSpPr>
          <p:nvPr>
            <p:ph type="ftr" sz="quarter" idx="3"/>
          </p:nvPr>
        </p:nvSpPr>
        <p:spPr>
          <a:noFill/>
          <a:ln>
            <a:noFill/>
          </a:ln>
        </p:spPr>
        <p:txBody>
          <a:bodyPr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r" eaLnBrk="0" hangingPunct="0">
              <a:buClrTx/>
              <a:buFontTx/>
            </a:pPr>
            <a:r>
              <a:rPr lang="en-US" altLang="zh-CN" sz="1200" dirty="0">
                <a:latin typeface="Arial" panose="020B0604020202020204" pitchFamily="34" charset="0"/>
                <a:ea typeface="宋体" panose="02010600030101010101" pitchFamily="2" charset="-122"/>
              </a:rPr>
              <a:t>Ncepu</a:t>
            </a:r>
            <a:endParaRPr lang="en-US" altLang="zh-CN" sz="1200" dirty="0">
              <a:latin typeface="Arial" panose="020B0604020202020204" pitchFamily="34" charset="0"/>
              <a:ea typeface="宋体" panose="02010600030101010101" pitchFamily="2" charset="-122"/>
            </a:endParaRPr>
          </a:p>
        </p:txBody>
      </p:sp>
      <p:grpSp>
        <p:nvGrpSpPr>
          <p:cNvPr id="13316" name="Group 76"/>
          <p:cNvGrpSpPr/>
          <p:nvPr/>
        </p:nvGrpSpPr>
        <p:grpSpPr>
          <a:xfrm>
            <a:off x="2286000" y="2286000"/>
            <a:ext cx="4724400" cy="685800"/>
            <a:chOff x="1296" y="1824"/>
            <a:chExt cx="2976" cy="432"/>
          </a:xfrm>
        </p:grpSpPr>
        <p:sp>
          <p:nvSpPr>
            <p:cNvPr id="89165" name="AutoShape 77"/>
            <p:cNvSpPr>
              <a:spLocks noChangeArrowheads="1"/>
            </p:cNvSpPr>
            <p:nvPr/>
          </p:nvSpPr>
          <p:spPr bwMode="gray">
            <a:xfrm>
              <a:off x="1536" y="1899"/>
              <a:ext cx="2736" cy="288"/>
            </a:xfrm>
            <a:prstGeom prst="roundRect">
              <a:avLst>
                <a:gd name="adj" fmla="val 16667"/>
              </a:avLst>
            </a:prstGeom>
            <a:gradFill rotWithShape="1">
              <a:gsLst>
                <a:gs pos="0">
                  <a:schemeClr val="folHlink">
                    <a:gamma/>
                    <a:tint val="21176"/>
                    <a:invGamma/>
                  </a:schemeClr>
                </a:gs>
                <a:gs pos="100000">
                  <a:schemeClr val="folHlink"/>
                </a:gs>
              </a:gsLst>
              <a:lin ang="0" scaled="1"/>
            </a:gradFill>
            <a:ln w="12700" algn="ctr">
              <a:solidFill>
                <a:schemeClr val="bg1"/>
              </a:solidFill>
              <a:round/>
            </a:ln>
            <a:effectLst>
              <a:outerShdw dist="99190" dir="2388334" algn="ctr" rotWithShape="0">
                <a:srgbClr val="333333">
                  <a:alpha val="50000"/>
                </a:srgbClr>
              </a:outerShdw>
            </a:effec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3318" name="AutoShape 78"/>
            <p:cNvSpPr/>
            <p:nvPr/>
          </p:nvSpPr>
          <p:spPr>
            <a:xfrm>
              <a:off x="1296" y="1824"/>
              <a:ext cx="432" cy="432"/>
            </a:xfrm>
            <a:prstGeom prst="diamond">
              <a:avLst/>
            </a:prstGeom>
            <a:solidFill>
              <a:schemeClr val="folHlink"/>
            </a:solidFill>
            <a:ln w="25400" cap="flat" cmpd="sng">
              <a:solidFill>
                <a:schemeClr val="bg1"/>
              </a:solidFill>
              <a:prstDash val="solid"/>
              <a:miter/>
              <a:headEnd type="none" w="med" len="med"/>
              <a:tailEnd type="none" w="med" len="med"/>
            </a:ln>
            <a:effectLst>
              <a:outerShdw dist="63500" dir="2212193" algn="ctr" rotWithShape="0">
                <a:srgbClr val="333333">
                  <a:alpha val="50000"/>
                </a:srgbClr>
              </a:outerShdw>
            </a:effectLst>
          </p:spPr>
          <p:txBody>
            <a:bodyPr wrap="none" anchor="ctr" anchorCtr="0"/>
            <a:p>
              <a:pPr>
                <a:buClrTx/>
                <a:buFontTx/>
              </a:pPr>
              <a:endParaRPr lang="zh-CN" altLang="en-US" dirty="0">
                <a:latin typeface="Arial" panose="020B0604020202020204" pitchFamily="34" charset="0"/>
                <a:ea typeface="宋体" panose="02010600030101010101" pitchFamily="2" charset="-122"/>
              </a:endParaRPr>
            </a:p>
          </p:txBody>
        </p:sp>
        <p:sp>
          <p:nvSpPr>
            <p:cNvPr id="13319" name="Text Box 79"/>
            <p:cNvSpPr txBox="1"/>
            <p:nvPr/>
          </p:nvSpPr>
          <p:spPr>
            <a:xfrm>
              <a:off x="1680" y="1934"/>
              <a:ext cx="2160" cy="231"/>
            </a:xfrm>
            <a:prstGeom prst="rect">
              <a:avLst/>
            </a:prstGeom>
            <a:noFill/>
            <a:ln w="9525">
              <a:noFill/>
            </a:ln>
          </p:spPr>
          <p:txBody>
            <a:bodyPr anchor="t" anchorCtr="0">
              <a:spAutoFit/>
            </a:bodyPr>
            <a:p>
              <a:pPr algn="ctr" eaLnBrk="0" hangingPunct="0">
                <a:buClrTx/>
                <a:buFontTx/>
              </a:pPr>
              <a:r>
                <a:rPr lang="en-US" altLang="zh-CN" b="1" dirty="0">
                  <a:solidFill>
                    <a:srgbClr val="000000"/>
                  </a:solidFill>
                  <a:latin typeface="黑体" panose="02010609060101010101" pitchFamily="49" charset="-122"/>
                  <a:ea typeface="黑体" panose="02010609060101010101" pitchFamily="49" charset="-122"/>
                </a:rPr>
                <a:t>7.4 </a:t>
              </a:r>
              <a:r>
                <a:rPr lang="zh-CN" altLang="en-US" b="1" dirty="0">
                  <a:solidFill>
                    <a:srgbClr val="000000"/>
                  </a:solidFill>
                  <a:latin typeface="黑体" panose="02010609060101010101" pitchFamily="49" charset="-122"/>
                  <a:ea typeface="黑体" panose="02010609060101010101" pitchFamily="49" charset="-122"/>
                </a:rPr>
                <a:t>求解最优装载问题</a:t>
              </a:r>
              <a:endParaRPr lang="zh-CN" altLang="en-US" b="1" dirty="0">
                <a:solidFill>
                  <a:srgbClr val="000000"/>
                </a:solidFill>
                <a:latin typeface="黑体" panose="02010609060101010101" pitchFamily="49" charset="-122"/>
                <a:ea typeface="黑体" panose="02010609060101010101" pitchFamily="49" charset="-122"/>
              </a:endParaRPr>
            </a:p>
          </p:txBody>
        </p:sp>
        <p:sp>
          <p:nvSpPr>
            <p:cNvPr id="13320" name="Text Box 80"/>
            <p:cNvSpPr txBox="1"/>
            <p:nvPr/>
          </p:nvSpPr>
          <p:spPr>
            <a:xfrm>
              <a:off x="1392" y="1886"/>
              <a:ext cx="224" cy="291"/>
            </a:xfrm>
            <a:prstGeom prst="rect">
              <a:avLst/>
            </a:prstGeom>
            <a:noFill/>
            <a:ln w="9525">
              <a:noFill/>
            </a:ln>
          </p:spPr>
          <p:txBody>
            <a:bodyPr wrap="none" anchor="t" anchorCtr="0">
              <a:spAutoFit/>
            </a:bodyPr>
            <a:p>
              <a:pPr algn="ctr" eaLnBrk="0" hangingPunct="0">
                <a:buClrTx/>
                <a:buFontTx/>
              </a:pPr>
              <a:r>
                <a:rPr lang="en-US" altLang="zh-CN" sz="2400" dirty="0">
                  <a:solidFill>
                    <a:schemeClr val="bg1"/>
                  </a:solidFill>
                  <a:latin typeface="Arial" panose="020B0604020202020204" pitchFamily="34" charset="0"/>
                  <a:ea typeface="宋体" panose="02010600030101010101" pitchFamily="2" charset="-122"/>
                </a:rPr>
                <a:t>4</a:t>
              </a:r>
              <a:endParaRPr lang="en-US" altLang="zh-CN" sz="2400" dirty="0">
                <a:solidFill>
                  <a:schemeClr val="bg1"/>
                </a:solidFill>
                <a:latin typeface="Arial" panose="020B0604020202020204" pitchFamily="34" charset="0"/>
                <a:ea typeface="宋体" panose="02010600030101010101" pitchFamily="2" charset="-122"/>
              </a:endParaRPr>
            </a:p>
          </p:txBody>
        </p:sp>
      </p:grpSp>
      <p:grpSp>
        <p:nvGrpSpPr>
          <p:cNvPr id="25" name="Group 76"/>
          <p:cNvGrpSpPr/>
          <p:nvPr/>
        </p:nvGrpSpPr>
        <p:grpSpPr bwMode="auto">
          <a:xfrm>
            <a:off x="2288796" y="3124993"/>
            <a:ext cx="4724400" cy="685800"/>
            <a:chOff x="1296" y="1824"/>
            <a:chExt cx="2976" cy="432"/>
          </a:xfrm>
          <a:solidFill>
            <a:schemeClr val="tx2">
              <a:lumMod val="20000"/>
              <a:lumOff val="80000"/>
            </a:schemeClr>
          </a:solidFill>
        </p:grpSpPr>
        <p:sp>
          <p:nvSpPr>
            <p:cNvPr id="26" name="AutoShape 77"/>
            <p:cNvSpPr>
              <a:spLocks noChangeArrowheads="1"/>
            </p:cNvSpPr>
            <p:nvPr/>
          </p:nvSpPr>
          <p:spPr bwMode="gray">
            <a:xfrm>
              <a:off x="1536" y="1899"/>
              <a:ext cx="2736" cy="288"/>
            </a:xfrm>
            <a:prstGeom prst="roundRect">
              <a:avLst>
                <a:gd name="adj" fmla="val 16667"/>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a:ln w="12700" algn="ctr">
              <a:solidFill>
                <a:schemeClr val="bg1"/>
              </a:solidFill>
              <a:round/>
            </a:ln>
            <a:effectLst>
              <a:outerShdw dist="99190" dir="2388334" algn="ctr" rotWithShape="0">
                <a:srgbClr val="333333">
                  <a:alpha val="50000"/>
                </a:srgbClr>
              </a:outerShdw>
            </a:effec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7" name="AutoShape 78"/>
            <p:cNvSpPr>
              <a:spLocks noChangeArrowheads="1"/>
            </p:cNvSpPr>
            <p:nvPr/>
          </p:nvSpPr>
          <p:spPr bwMode="gray">
            <a:xfrm>
              <a:off x="1296" y="1824"/>
              <a:ext cx="432" cy="432"/>
            </a:xfrm>
            <a:prstGeom prst="diamond">
              <a:avLst/>
            </a:prstGeom>
            <a:solidFill>
              <a:schemeClr val="accent5">
                <a:lumMod val="75000"/>
              </a:schemeClr>
            </a:solidFill>
            <a:ln w="25400" algn="ctr">
              <a:solidFill>
                <a:schemeClr val="bg1"/>
              </a:solidFill>
              <a:miter lim="800000"/>
            </a:ln>
            <a:effectLst>
              <a:outerShdw dist="63500" dir="2212194" algn="ctr" rotWithShape="0">
                <a:srgbClr val="333333">
                  <a:alpha val="50000"/>
                </a:srgbClr>
              </a:outerShdw>
            </a:effectLst>
          </p:spPr>
          <p:txBody>
            <a:bodyPr wrap="none" anchor="ctr"/>
            <a:lstStyle>
              <a:lvl1pPr>
                <a:spcBef>
                  <a:spcPct val="20000"/>
                </a:spcBef>
                <a:buClr>
                  <a:schemeClr val="hlink"/>
                </a:buClr>
                <a:buFont typeface="Wingdings" panose="05000000000000000000" pitchFamily="2" charset="2"/>
                <a:buChar char="v"/>
                <a:defRPr sz="2800" b="1">
                  <a:solidFill>
                    <a:schemeClr val="tx1"/>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8" name="Text Box 79"/>
            <p:cNvSpPr txBox="1">
              <a:spLocks noChangeArrowheads="1"/>
            </p:cNvSpPr>
            <p:nvPr/>
          </p:nvSpPr>
          <p:spPr bwMode="gray">
            <a:xfrm>
              <a:off x="1463" y="1941"/>
              <a:ext cx="2590" cy="233"/>
            </a:xfrm>
            <a:prstGeom prst="rect">
              <a:avLst/>
            </a:prstGeom>
            <a:noFill/>
            <a:ln>
              <a:noFill/>
            </a:ln>
            <a:effectLst/>
          </p:spPr>
          <p:txBody>
            <a:bodyPr>
              <a:spAutoFit/>
            </a:bodyPr>
            <a:lstStyle>
              <a:lvl1pPr>
                <a:spcBef>
                  <a:spcPct val="20000"/>
                </a:spcBef>
                <a:buClr>
                  <a:schemeClr val="hlink"/>
                </a:buClr>
                <a:buFont typeface="Wingdings" panose="05000000000000000000" pitchFamily="2" charset="2"/>
                <a:buChar char="v"/>
                <a:defRPr sz="2800" b="1">
                  <a:solidFill>
                    <a:schemeClr val="tx1"/>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800" b="1"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7.5 </a:t>
              </a:r>
              <a:r>
                <a:rPr kumimoji="0" lang="zh-CN" altLang="en-US" sz="1800" b="1"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求解田忌赛马问题</a:t>
              </a:r>
              <a:endParaRPr kumimoji="0" lang="zh-CN" altLang="en-US" sz="1800" b="1"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endParaRPr>
            </a:p>
          </p:txBody>
        </p:sp>
        <p:sp>
          <p:nvSpPr>
            <p:cNvPr id="29" name="Text Box 80"/>
            <p:cNvSpPr txBox="1">
              <a:spLocks noChangeArrowheads="1"/>
            </p:cNvSpPr>
            <p:nvPr/>
          </p:nvSpPr>
          <p:spPr bwMode="gray">
            <a:xfrm>
              <a:off x="1392" y="1886"/>
              <a:ext cx="224" cy="291"/>
            </a:xfrm>
            <a:prstGeom prst="rect">
              <a:avLst/>
            </a:prstGeom>
            <a:noFill/>
            <a:ln>
              <a:noFill/>
            </a:ln>
            <a:effectLst/>
          </p:spPr>
          <p:txBody>
            <a:bodyPr wrap="none">
              <a:spAutoFit/>
            </a:bodyPr>
            <a:lstStyle>
              <a:lvl1pPr>
                <a:spcBef>
                  <a:spcPct val="20000"/>
                </a:spcBef>
                <a:buClr>
                  <a:schemeClr val="hlink"/>
                </a:buClr>
                <a:buFont typeface="Wingdings" panose="05000000000000000000" pitchFamily="2" charset="2"/>
                <a:buChar char="v"/>
                <a:defRPr sz="2800" b="1">
                  <a:solidFill>
                    <a:schemeClr val="tx1"/>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400" b="0" i="0" u="none" strike="noStrike" kern="1200" cap="none" spc="0" normalizeH="0" baseline="0" noProof="0" dirty="0">
                  <a:ln>
                    <a:noFill/>
                  </a:ln>
                  <a:solidFill>
                    <a:schemeClr val="bg1"/>
                  </a:solidFill>
                  <a:effectLst/>
                  <a:uLnTx/>
                  <a:uFillTx/>
                  <a:latin typeface="Arial" panose="020B0604020202020204" pitchFamily="34" charset="0"/>
                  <a:ea typeface="宋体" panose="02010600030101010101" pitchFamily="2" charset="-122"/>
                  <a:cs typeface="+mn-cs"/>
                </a:rPr>
                <a:t>5</a:t>
              </a:r>
              <a:endParaRPr kumimoji="0" lang="en-US" altLang="zh-CN" sz="2400" b="0" i="0" u="none" strike="noStrike" kern="1200" cap="none" spc="0" normalizeH="0" baseline="0" noProof="0" dirty="0">
                <a:ln>
                  <a:noFill/>
                </a:ln>
                <a:solidFill>
                  <a:schemeClr val="bg1"/>
                </a:solidFill>
                <a:effectLst/>
                <a:uLnTx/>
                <a:uFillTx/>
                <a:latin typeface="Arial" panose="020B0604020202020204" pitchFamily="34" charset="0"/>
                <a:ea typeface="宋体" panose="02010600030101010101" pitchFamily="2" charset="-122"/>
                <a:cs typeface="+mn-cs"/>
              </a:endParaRPr>
            </a:p>
          </p:txBody>
        </p:sp>
      </p:grpSp>
      <p:sp>
        <p:nvSpPr>
          <p:cNvPr id="13322" name="矩形 1"/>
          <p:cNvSpPr/>
          <p:nvPr/>
        </p:nvSpPr>
        <p:spPr>
          <a:xfrm>
            <a:off x="4102100" y="1395413"/>
            <a:ext cx="939800" cy="369887"/>
          </a:xfrm>
          <a:prstGeom prst="rect">
            <a:avLst/>
          </a:prstGeom>
          <a:noFill/>
          <a:ln w="9525">
            <a:noFill/>
          </a:ln>
        </p:spPr>
        <p:txBody>
          <a:bodyPr wrap="none" anchor="t" anchorCtr="0">
            <a:spAutoFit/>
          </a:bodyPr>
          <a:p>
            <a:pPr eaLnBrk="0" hangingPunct="0">
              <a:buClrTx/>
              <a:buFontTx/>
            </a:pPr>
            <a:r>
              <a:rPr lang="en-US" altLang="zh-CN" dirty="0">
                <a:solidFill>
                  <a:srgbClr val="333333"/>
                </a:solidFill>
                <a:latin typeface="Arial" panose="020B0604020202020204" pitchFamily="34" charset="0"/>
                <a:ea typeface="宋体" panose="02010600030101010101" pitchFamily="2" charset="-122"/>
              </a:rPr>
              <a:t>Greedy</a:t>
            </a:r>
            <a:endParaRPr lang="zh-CN" altLang="en-US" dirty="0">
              <a:latin typeface="Arial" panose="020B0604020202020204" pitchFamily="34" charset="0"/>
              <a:ea typeface="宋体" panose="02010600030101010101" pitchFamily="2" charset="-122"/>
            </a:endParaRPr>
          </a:p>
        </p:txBody>
      </p:sp>
      <p:grpSp>
        <p:nvGrpSpPr>
          <p:cNvPr id="13323" name="Group 61"/>
          <p:cNvGrpSpPr/>
          <p:nvPr/>
        </p:nvGrpSpPr>
        <p:grpSpPr>
          <a:xfrm>
            <a:off x="2286000" y="3962400"/>
            <a:ext cx="4724400" cy="685800"/>
            <a:chOff x="1296" y="1824"/>
            <a:chExt cx="2976" cy="432"/>
          </a:xfrm>
        </p:grpSpPr>
        <p:sp>
          <p:nvSpPr>
            <p:cNvPr id="38" name="AutoShape 62"/>
            <p:cNvSpPr>
              <a:spLocks noChangeArrowheads="1"/>
            </p:cNvSpPr>
            <p:nvPr/>
          </p:nvSpPr>
          <p:spPr bwMode="gray">
            <a:xfrm>
              <a:off x="1536" y="1899"/>
              <a:ext cx="2736" cy="288"/>
            </a:xfrm>
            <a:prstGeom prst="roundRect">
              <a:avLst>
                <a:gd name="adj" fmla="val 16667"/>
              </a:avLst>
            </a:prstGeom>
            <a:gradFill rotWithShape="1">
              <a:gsLst>
                <a:gs pos="0">
                  <a:schemeClr val="accent2">
                    <a:gamma/>
                    <a:tint val="21176"/>
                    <a:invGamma/>
                  </a:schemeClr>
                </a:gs>
                <a:gs pos="100000">
                  <a:schemeClr val="accent2"/>
                </a:gs>
              </a:gsLst>
              <a:lin ang="0" scaled="1"/>
            </a:gradFill>
            <a:ln w="12700" algn="ctr">
              <a:solidFill>
                <a:schemeClr val="bg1"/>
              </a:solidFill>
              <a:round/>
            </a:ln>
            <a:effectLst>
              <a:outerShdw dist="99190" dir="2388334" algn="ctr" rotWithShape="0">
                <a:srgbClr val="333333">
                  <a:alpha val="50000"/>
                </a:srgbClr>
              </a:outerShdw>
            </a:effec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3325" name="AutoShape 63"/>
            <p:cNvSpPr/>
            <p:nvPr/>
          </p:nvSpPr>
          <p:spPr>
            <a:xfrm>
              <a:off x="1296" y="1824"/>
              <a:ext cx="432" cy="432"/>
            </a:xfrm>
            <a:prstGeom prst="diamond">
              <a:avLst/>
            </a:prstGeom>
            <a:solidFill>
              <a:schemeClr val="accent2"/>
            </a:solidFill>
            <a:ln w="25400" cap="flat" cmpd="sng">
              <a:solidFill>
                <a:schemeClr val="bg1"/>
              </a:solidFill>
              <a:prstDash val="solid"/>
              <a:miter/>
              <a:headEnd type="none" w="med" len="med"/>
              <a:tailEnd type="none" w="med" len="med"/>
            </a:ln>
            <a:effectLst>
              <a:outerShdw dist="63500" dir="2212193" algn="ctr" rotWithShape="0">
                <a:srgbClr val="333333">
                  <a:alpha val="50000"/>
                </a:srgbClr>
              </a:outerShdw>
            </a:effectLst>
          </p:spPr>
          <p:txBody>
            <a:bodyPr wrap="none" anchor="ctr" anchorCtr="0"/>
            <a:p>
              <a:pPr>
                <a:buClrTx/>
                <a:buFontTx/>
              </a:pPr>
              <a:endParaRPr lang="zh-CN" altLang="en-US" dirty="0">
                <a:latin typeface="Arial" panose="020B0604020202020204" pitchFamily="34" charset="0"/>
                <a:ea typeface="宋体" panose="02010600030101010101" pitchFamily="2" charset="-122"/>
              </a:endParaRPr>
            </a:p>
          </p:txBody>
        </p:sp>
        <p:sp>
          <p:nvSpPr>
            <p:cNvPr id="13326" name="Text Box 64"/>
            <p:cNvSpPr txBox="1"/>
            <p:nvPr/>
          </p:nvSpPr>
          <p:spPr>
            <a:xfrm>
              <a:off x="1632" y="1924"/>
              <a:ext cx="2160" cy="233"/>
            </a:xfrm>
            <a:prstGeom prst="rect">
              <a:avLst/>
            </a:prstGeom>
            <a:noFill/>
            <a:ln w="9525">
              <a:noFill/>
            </a:ln>
          </p:spPr>
          <p:txBody>
            <a:bodyPr anchor="t" anchorCtr="0">
              <a:spAutoFit/>
            </a:bodyPr>
            <a:p>
              <a:pPr algn="ctr" eaLnBrk="0" hangingPunct="0">
                <a:buClrTx/>
                <a:buFontTx/>
              </a:pPr>
              <a:r>
                <a:rPr lang="en-US" altLang="zh-CN" b="1" dirty="0">
                  <a:solidFill>
                    <a:srgbClr val="000000"/>
                  </a:solidFill>
                  <a:latin typeface="黑体" panose="02010609060101010101" pitchFamily="49" charset="-122"/>
                  <a:ea typeface="黑体" panose="02010609060101010101" pitchFamily="49" charset="-122"/>
                </a:rPr>
                <a:t>  7.6 </a:t>
              </a:r>
              <a:r>
                <a:rPr lang="zh-CN" altLang="en-US" b="1" dirty="0">
                  <a:solidFill>
                    <a:srgbClr val="000000"/>
                  </a:solidFill>
                  <a:latin typeface="黑体" panose="02010609060101010101" pitchFamily="49" charset="-122"/>
                  <a:ea typeface="黑体" panose="02010609060101010101" pitchFamily="49" charset="-122"/>
                </a:rPr>
                <a:t>求解多机调度问题</a:t>
              </a:r>
              <a:endParaRPr lang="zh-CN" altLang="en-US" b="1" dirty="0">
                <a:solidFill>
                  <a:srgbClr val="000000"/>
                </a:solidFill>
                <a:latin typeface="黑体" panose="02010609060101010101" pitchFamily="49" charset="-122"/>
                <a:ea typeface="黑体" panose="02010609060101010101" pitchFamily="49" charset="-122"/>
              </a:endParaRPr>
            </a:p>
          </p:txBody>
        </p:sp>
        <p:sp>
          <p:nvSpPr>
            <p:cNvPr id="13327" name="Text Box 65"/>
            <p:cNvSpPr txBox="1"/>
            <p:nvPr/>
          </p:nvSpPr>
          <p:spPr>
            <a:xfrm>
              <a:off x="1393" y="1886"/>
              <a:ext cx="223" cy="288"/>
            </a:xfrm>
            <a:prstGeom prst="rect">
              <a:avLst/>
            </a:prstGeom>
            <a:noFill/>
            <a:ln w="9525">
              <a:noFill/>
            </a:ln>
          </p:spPr>
          <p:txBody>
            <a:bodyPr wrap="none" anchor="t" anchorCtr="0">
              <a:spAutoFit/>
            </a:bodyPr>
            <a:p>
              <a:pPr algn="ctr" eaLnBrk="0" hangingPunct="0">
                <a:buClrTx/>
                <a:buFontTx/>
              </a:pPr>
              <a:r>
                <a:rPr lang="en-US" altLang="zh-CN" sz="2400" dirty="0">
                  <a:solidFill>
                    <a:schemeClr val="bg1"/>
                  </a:solidFill>
                  <a:latin typeface="Arial" panose="020B0604020202020204" pitchFamily="34" charset="0"/>
                  <a:ea typeface="宋体" panose="02010600030101010101" pitchFamily="2" charset="-122"/>
                </a:rPr>
                <a:t>6</a:t>
              </a:r>
              <a:endParaRPr lang="en-US" altLang="zh-CN" sz="2400" dirty="0">
                <a:solidFill>
                  <a:schemeClr val="bg1"/>
                </a:solidFill>
                <a:latin typeface="Arial" panose="020B0604020202020204" pitchFamily="34" charset="0"/>
                <a:ea typeface="宋体" panose="02010600030101010101" pitchFamily="2" charset="-122"/>
              </a:endParaRPr>
            </a:p>
          </p:txBody>
        </p:sp>
      </p:grpSp>
    </p:spTree>
  </p:cSld>
  <p:clrMapOvr>
    <a:masterClrMapping/>
  </p:clrMapOvr>
  <p:transition spd="slow"/>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Box 1"/>
          <p:cNvSpPr txBox="1"/>
          <p:nvPr/>
        </p:nvSpPr>
        <p:spPr>
          <a:xfrm>
            <a:off x="228599" y="609600"/>
            <a:ext cx="5643602" cy="5903494"/>
          </a:xfrm>
          <a:prstGeom prst="rect">
            <a:avLst/>
          </a:prstGeom>
          <a:solidFill>
            <a:schemeClr val="bg1">
              <a:lumMod val="9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5"/>
          </a:lnRef>
          <a:fillRef idx="2">
            <a:schemeClr val="accent5"/>
          </a:fillRef>
          <a:effectRef idx="1">
            <a:schemeClr val="accent5"/>
          </a:effectRef>
          <a:fontRef idx="minor">
            <a:schemeClr val="dk1"/>
          </a:fontRef>
        </p:style>
        <p:txBody>
          <a:bodyPr lIns="180000" tIns="216000" bIns="180000">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C00000"/>
                </a:solidFill>
                <a:effectLst/>
                <a:uLnTx/>
                <a:uFillTx/>
                <a:latin typeface="Consolas" panose="020B0609020204030204" pitchFamily="49" charset="0"/>
                <a:ea typeface="楷体" panose="02010609060101010101" pitchFamily="49" charset="-122"/>
                <a:cs typeface="Consolas" panose="020B0609020204030204" pitchFamily="49" charset="0"/>
              </a:rPr>
              <a:t>//</a:t>
            </a:r>
            <a:r>
              <a:rPr kumimoji="0" lang="zh-CN" altLang="zh-CN" sz="1800" b="0" i="0" u="none" strike="noStrike" kern="1200" cap="none" spc="0" normalizeH="0" baseline="0" noProof="0">
                <a:ln>
                  <a:noFill/>
                </a:ln>
                <a:solidFill>
                  <a:srgbClr val="C00000"/>
                </a:solidFill>
                <a:effectLst/>
                <a:uLnTx/>
                <a:uFillTx/>
                <a:latin typeface="Consolas" panose="020B0609020204030204" pitchFamily="49" charset="0"/>
                <a:ea typeface="楷体" panose="02010609060101010101" pitchFamily="49" charset="-122"/>
                <a:cs typeface="Consolas" panose="020B0609020204030204" pitchFamily="49" charset="0"/>
              </a:rPr>
              <a:t>问题表示</a:t>
            </a:r>
            <a:endParaRPr kumimoji="0" lang="zh-CN" altLang="zh-CN" sz="1800" b="0" i="0" u="none" strike="noStrike" kern="1200" cap="none" spc="0" normalizeH="0" baseline="0" noProof="0">
              <a:ln>
                <a:noFill/>
              </a:ln>
              <a:solidFill>
                <a:srgbClr val="C00000"/>
              </a:solidFill>
              <a:effectLst/>
              <a:uLnTx/>
              <a:uFillTx/>
              <a:latin typeface="Consolas" panose="020B0609020204030204" pitchFamily="49" charset="0"/>
              <a:ea typeface="楷体"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int n;</a:t>
            </a:r>
            <a:endParaRPr kumimoji="0" lang="zh-CN" altLang="zh-CN" sz="1800" b="0" i="0" u="none" strike="noStrike" kern="1200" cap="none" spc="0" normalizeH="0" baseline="0" noProof="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int a[MAX];</a:t>
            </a:r>
            <a:endParaRPr kumimoji="0" lang="zh-CN" altLang="zh-CN" sz="1800" b="0" i="0" u="none" strike="noStrike" kern="1200" cap="none" spc="0" normalizeH="0" baseline="0" noProof="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int b[MAX];</a:t>
            </a:r>
            <a:endParaRPr kumimoji="0" lang="zh-CN" altLang="zh-CN" sz="1800" b="0" i="0" u="none" strike="noStrike" kern="1200" cap="none" spc="0" normalizeH="0" baseline="0" noProof="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C00000"/>
                </a:solidFill>
                <a:effectLst/>
                <a:uLnTx/>
                <a:uFillTx/>
                <a:latin typeface="Consolas" panose="020B0609020204030204" pitchFamily="49" charset="0"/>
                <a:ea typeface="楷体" panose="02010609060101010101" pitchFamily="49" charset="-122"/>
                <a:cs typeface="Consolas" panose="020B0609020204030204" pitchFamily="49" charset="0"/>
              </a:rPr>
              <a:t>//</a:t>
            </a:r>
            <a:r>
              <a:rPr kumimoji="0" lang="zh-CN" altLang="zh-CN" sz="1800" b="0" i="0" u="none" strike="noStrike" kern="1200" cap="none" spc="0" normalizeH="0" baseline="0" noProof="0">
                <a:ln>
                  <a:noFill/>
                </a:ln>
                <a:solidFill>
                  <a:srgbClr val="C00000"/>
                </a:solidFill>
                <a:effectLst/>
                <a:uLnTx/>
                <a:uFillTx/>
                <a:latin typeface="Consolas" panose="020B0609020204030204" pitchFamily="49" charset="0"/>
                <a:ea typeface="楷体" panose="02010609060101010101" pitchFamily="49" charset="-122"/>
                <a:cs typeface="Consolas" panose="020B0609020204030204" pitchFamily="49" charset="0"/>
              </a:rPr>
              <a:t>求解结果表示</a:t>
            </a:r>
            <a:endParaRPr kumimoji="0" lang="zh-CN" altLang="zh-CN" sz="1800" b="0" i="0" u="none" strike="noStrike" kern="1200" cap="none" spc="0" normalizeH="0" baseline="0" noProof="0">
              <a:ln>
                <a:noFill/>
              </a:ln>
              <a:solidFill>
                <a:srgbClr val="C00000"/>
              </a:solidFill>
              <a:effectLst/>
              <a:uLnTx/>
              <a:uFillTx/>
              <a:latin typeface="Consolas" panose="020B0609020204030204" pitchFamily="49" charset="0"/>
              <a:ea typeface="楷体"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int ans;		</a:t>
            </a:r>
            <a:endPar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endParaRPr>
          </a:p>
          <a:p>
            <a:pPr marL="0" marR="0" lvl="0" indent="0" algn="l" defTabSz="914400" rtl="0" eaLnBrk="0" fontAlgn="base" latinLnBrk="0" hangingPunct="0">
              <a:lnSpc>
                <a:spcPct val="20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FF0000"/>
                </a:solidFill>
                <a:effectLst/>
                <a:uLnTx/>
                <a:uFillTx/>
                <a:latin typeface="Consolas" panose="020B0609020204030204" pitchFamily="49" charset="0"/>
                <a:ea typeface="楷体" panose="02010609060101010101" pitchFamily="49" charset="-122"/>
                <a:cs typeface="Consolas" panose="020B0609020204030204" pitchFamily="49" charset="0"/>
              </a:rPr>
              <a:t>int main()</a:t>
            </a:r>
            <a:endParaRPr kumimoji="0" lang="zh-CN" altLang="zh-CN" sz="1800" b="0" i="0" u="none" strike="noStrike" kern="1200" cap="none" spc="0" normalizeH="0" baseline="0" noProof="0">
              <a:ln>
                <a:noFill/>
              </a:ln>
              <a:solidFill>
                <a:srgbClr val="FF0000"/>
              </a:solidFill>
              <a:effectLst/>
              <a:uLnTx/>
              <a:uFillTx/>
              <a:latin typeface="Consolas" panose="020B0609020204030204" pitchFamily="49" charset="0"/>
              <a:ea typeface="楷体"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  while (true)</a:t>
            </a:r>
            <a:endParaRPr kumimoji="0" lang="zh-CN" altLang="zh-CN" sz="1800" b="0" i="0" u="none" strike="noStrike" kern="1200" cap="none" spc="0" normalizeH="0" baseline="0" noProof="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   {	scanf("%d",&amp;n);</a:t>
            </a:r>
            <a:endParaRPr kumimoji="0" lang="zh-CN" altLang="zh-CN" sz="1800" b="0" i="0" u="none" strike="noStrike" kern="1200" cap="none" spc="0" normalizeH="0" baseline="0" noProof="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	if (n==0) break;</a:t>
            </a:r>
            <a:endParaRPr kumimoji="0" lang="zh-CN" altLang="zh-CN" sz="1800" b="0" i="0" u="none" strike="noStrike" kern="1200" cap="none" spc="0" normalizeH="0" baseline="0" noProof="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	for (int i=0;i&lt;n;i++)</a:t>
            </a:r>
            <a:endParaRPr kumimoji="0" lang="zh-CN" altLang="zh-CN" sz="1800" b="0" i="0" u="none" strike="noStrike" kern="1200" cap="none" spc="0" normalizeH="0" baseline="0" noProof="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	   scanf("%d",&amp;a[i]);</a:t>
            </a:r>
            <a:endParaRPr kumimoji="0" lang="zh-CN" altLang="zh-CN" sz="1800" b="0" i="0" u="none" strike="noStrike" kern="1200" cap="none" spc="0" normalizeH="0" baseline="0" noProof="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	for (int j=0;j&lt;n;j++)</a:t>
            </a:r>
            <a:endParaRPr kumimoji="0" lang="zh-CN" altLang="zh-CN" sz="1800" b="0" i="0" u="none" strike="noStrike" kern="1200" cap="none" spc="0" normalizeH="0" baseline="0" noProof="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	   scanf("%d",&amp;b[j]);</a:t>
            </a:r>
            <a:endParaRPr kumimoji="0" lang="zh-CN" altLang="zh-CN" sz="1800" b="0" i="0" u="none" strike="noStrike" kern="1200" cap="none" spc="0" normalizeH="0" baseline="0" noProof="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	</a:t>
            </a:r>
            <a:r>
              <a:rPr kumimoji="0" lang="en-US" altLang="zh-CN" sz="1800" b="0" i="0" u="none" strike="noStrike" kern="1200" cap="none" spc="0" normalizeH="0" baseline="0" noProof="0">
                <a:ln>
                  <a:noFill/>
                </a:ln>
                <a:solidFill>
                  <a:srgbClr val="FF0000"/>
                </a:solidFill>
                <a:effectLst/>
                <a:uLnTx/>
                <a:uFillTx/>
                <a:latin typeface="Consolas" panose="020B0609020204030204" pitchFamily="49" charset="0"/>
                <a:ea typeface="楷体" panose="02010609060101010101" pitchFamily="49" charset="-122"/>
                <a:cs typeface="Consolas" panose="020B0609020204030204" pitchFamily="49" charset="0"/>
              </a:rPr>
              <a:t>solve();</a:t>
            </a:r>
            <a:endParaRPr kumimoji="0" lang="zh-CN" altLang="zh-CN" sz="1800" b="0" i="0" u="none" strike="noStrike" kern="1200" cap="none" spc="0" normalizeH="0" baseline="0" noProof="0">
              <a:ln>
                <a:noFill/>
              </a:ln>
              <a:solidFill>
                <a:srgbClr val="FF0000"/>
              </a:solidFill>
              <a:effectLst/>
              <a:uLnTx/>
              <a:uFillTx/>
              <a:latin typeface="Consolas" panose="020B0609020204030204" pitchFamily="49" charset="0"/>
              <a:ea typeface="楷体"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	printf("%d\n",ans);</a:t>
            </a:r>
            <a:endParaRPr kumimoji="0" lang="zh-CN" altLang="zh-CN" sz="1800" b="0" i="0" u="none" strike="noStrike" kern="1200" cap="none" spc="0" normalizeH="0" baseline="0" noProof="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   }</a:t>
            </a:r>
            <a:endParaRPr kumimoji="0" lang="zh-CN" altLang="zh-CN" sz="1800" b="0" i="0" u="none" strike="noStrike" kern="1200" cap="none" spc="0" normalizeH="0" baseline="0" noProof="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   return 0;</a:t>
            </a:r>
            <a:endParaRPr kumimoji="0" lang="zh-CN" altLang="zh-CN" sz="1800" b="0" i="0" u="none" strike="noStrike" kern="1200" cap="none" spc="0" normalizeH="0" baseline="0" noProof="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a:t>
            </a:r>
            <a:endParaRPr kumimoji="0" lang="zh-CN" altLang="zh-CN" sz="1800" b="0" i="0" u="none" strike="noStrike" kern="1200" cap="none" spc="0" normalizeH="0" baseline="0" noProof="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Box 1"/>
          <p:cNvSpPr txBox="1"/>
          <p:nvPr/>
        </p:nvSpPr>
        <p:spPr>
          <a:xfrm>
            <a:off x="357158" y="285728"/>
            <a:ext cx="7929618" cy="6107790"/>
          </a:xfrm>
          <a:prstGeom prst="rect">
            <a:avLst/>
          </a:prstGeom>
          <a:solidFill>
            <a:schemeClr val="bg1">
              <a:lumMod val="9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5"/>
          </a:lnRef>
          <a:fillRef idx="2">
            <a:schemeClr val="accent5"/>
          </a:fillRef>
          <a:effectRef idx="1">
            <a:schemeClr val="accent5"/>
          </a:effectRef>
          <a:fontRef idx="minor">
            <a:schemeClr val="dk1"/>
          </a:fontRef>
        </p:style>
        <p:txBody>
          <a:bodyPr lIns="180000" tIns="144000" bIns="144000">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FF0000"/>
                </a:solidFill>
                <a:effectLst/>
                <a:uLnTx/>
                <a:uFillTx/>
                <a:latin typeface="Consolas" panose="020B0609020204030204" pitchFamily="49" charset="0"/>
                <a:ea typeface="楷体" panose="02010609060101010101" pitchFamily="49" charset="-122"/>
                <a:cs typeface="Consolas" panose="020B0609020204030204" pitchFamily="49" charset="0"/>
              </a:rPr>
              <a:t>void solve()				//</a:t>
            </a:r>
            <a:r>
              <a:rPr kumimoji="0" lang="zh-CN" altLang="zh-CN" sz="1800" b="0" i="0" u="none" strike="noStrike" kern="1200" cap="none" spc="0" normalizeH="0" baseline="0" noProof="0">
                <a:ln>
                  <a:noFill/>
                </a:ln>
                <a:solidFill>
                  <a:srgbClr val="FF0000"/>
                </a:solidFill>
                <a:effectLst/>
                <a:uLnTx/>
                <a:uFillTx/>
                <a:latin typeface="Consolas" panose="020B0609020204030204" pitchFamily="49" charset="0"/>
                <a:ea typeface="楷体" panose="02010609060101010101" pitchFamily="49" charset="-122"/>
                <a:cs typeface="Consolas" panose="020B0609020204030204" pitchFamily="49" charset="0"/>
              </a:rPr>
              <a:t>求解算法</a:t>
            </a:r>
            <a:endParaRPr kumimoji="0" lang="zh-CN" altLang="zh-CN" sz="1800" b="0" i="0" u="none" strike="noStrike" kern="1200" cap="none" spc="0" normalizeH="0" baseline="0" noProof="0">
              <a:ln>
                <a:noFill/>
              </a:ln>
              <a:solidFill>
                <a:srgbClr val="FF0000"/>
              </a:solidFill>
              <a:effectLst/>
              <a:uLnTx/>
              <a:uFillTx/>
              <a:latin typeface="Consolas" panose="020B0609020204030204" pitchFamily="49" charset="0"/>
              <a:ea typeface="楷体"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  sort(a,a+n);			</a:t>
            </a:r>
            <a:r>
              <a:rPr kumimoji="0" lang="en-US" altLang="zh-CN" sz="1800" b="0" i="0" u="none" strike="noStrike" kern="1200" cap="none" spc="0" normalizeH="0" baseline="0" noProof="0">
                <a:ln>
                  <a:noFill/>
                </a:ln>
                <a:solidFill>
                  <a:srgbClr val="00B0F0"/>
                </a:solidFill>
                <a:effectLst/>
                <a:uLnTx/>
                <a:uFillTx/>
                <a:latin typeface="Consolas" panose="020B0609020204030204" pitchFamily="49" charset="0"/>
                <a:ea typeface="楷体" panose="02010609060101010101" pitchFamily="49" charset="-122"/>
                <a:cs typeface="Consolas" panose="020B0609020204030204" pitchFamily="49" charset="0"/>
              </a:rPr>
              <a:t>//</a:t>
            </a:r>
            <a:r>
              <a:rPr kumimoji="0" lang="zh-CN" altLang="zh-CN" sz="1800" b="0" i="0" u="none" strike="noStrike" kern="1200" cap="none" spc="0" normalizeH="0" baseline="0" noProof="0">
                <a:ln>
                  <a:noFill/>
                </a:ln>
                <a:solidFill>
                  <a:srgbClr val="00B0F0"/>
                </a:solidFill>
                <a:effectLst/>
                <a:uLnTx/>
                <a:uFillTx/>
                <a:latin typeface="Consolas" panose="020B0609020204030204" pitchFamily="49" charset="0"/>
                <a:ea typeface="楷体" panose="02010609060101010101" pitchFamily="49" charset="-122"/>
                <a:cs typeface="Consolas" panose="020B0609020204030204" pitchFamily="49" charset="0"/>
              </a:rPr>
              <a:t>对</a:t>
            </a:r>
            <a:r>
              <a:rPr kumimoji="0" lang="en-US" altLang="zh-CN" sz="1800" b="0" i="0" u="none" strike="noStrike" kern="1200" cap="none" spc="0" normalizeH="0" baseline="0" noProof="0">
                <a:ln>
                  <a:noFill/>
                </a:ln>
                <a:solidFill>
                  <a:srgbClr val="00B0F0"/>
                </a:solidFill>
                <a:effectLst/>
                <a:uLnTx/>
                <a:uFillTx/>
                <a:latin typeface="Consolas" panose="020B0609020204030204" pitchFamily="49" charset="0"/>
                <a:ea typeface="楷体" panose="02010609060101010101" pitchFamily="49" charset="-122"/>
                <a:cs typeface="Consolas" panose="020B0609020204030204" pitchFamily="49" charset="0"/>
              </a:rPr>
              <a:t>a</a:t>
            </a:r>
            <a:r>
              <a:rPr kumimoji="0" lang="zh-CN" altLang="zh-CN" sz="1800" b="0" i="0" u="none" strike="noStrike" kern="1200" cap="none" spc="0" normalizeH="0" baseline="0" noProof="0">
                <a:ln>
                  <a:noFill/>
                </a:ln>
                <a:solidFill>
                  <a:srgbClr val="00B0F0"/>
                </a:solidFill>
                <a:effectLst/>
                <a:uLnTx/>
                <a:uFillTx/>
                <a:latin typeface="Consolas" panose="020B0609020204030204" pitchFamily="49" charset="0"/>
                <a:ea typeface="楷体" panose="02010609060101010101" pitchFamily="49" charset="-122"/>
                <a:cs typeface="Consolas" panose="020B0609020204030204" pitchFamily="49" charset="0"/>
              </a:rPr>
              <a:t>递增排序</a:t>
            </a:r>
            <a:endParaRPr kumimoji="0" lang="zh-CN" altLang="zh-CN" sz="1800" b="0" i="0" u="none" strike="noStrike" kern="1200" cap="none" spc="0" normalizeH="0" baseline="0" noProof="0">
              <a:ln>
                <a:noFill/>
              </a:ln>
              <a:solidFill>
                <a:srgbClr val="00B0F0"/>
              </a:solidFill>
              <a:effectLst/>
              <a:uLnTx/>
              <a:uFillTx/>
              <a:latin typeface="Consolas" panose="020B0609020204030204" pitchFamily="49" charset="0"/>
              <a:ea typeface="楷体"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   sort(b,b+n);			</a:t>
            </a:r>
            <a:r>
              <a:rPr kumimoji="0" lang="en-US" altLang="zh-CN" sz="1800" b="0" i="0" u="none" strike="noStrike" kern="1200" cap="none" spc="0" normalizeH="0" baseline="0" noProof="0">
                <a:ln>
                  <a:noFill/>
                </a:ln>
                <a:solidFill>
                  <a:srgbClr val="00B0F0"/>
                </a:solidFill>
                <a:effectLst/>
                <a:uLnTx/>
                <a:uFillTx/>
                <a:latin typeface="Consolas" panose="020B0609020204030204" pitchFamily="49" charset="0"/>
                <a:ea typeface="楷体" panose="02010609060101010101" pitchFamily="49" charset="-122"/>
                <a:cs typeface="Consolas" panose="020B0609020204030204" pitchFamily="49" charset="0"/>
              </a:rPr>
              <a:t>//</a:t>
            </a:r>
            <a:r>
              <a:rPr kumimoji="0" lang="zh-CN" altLang="zh-CN" sz="1800" b="0" i="0" u="none" strike="noStrike" kern="1200" cap="none" spc="0" normalizeH="0" baseline="0" noProof="0">
                <a:ln>
                  <a:noFill/>
                </a:ln>
                <a:solidFill>
                  <a:srgbClr val="00B0F0"/>
                </a:solidFill>
                <a:effectLst/>
                <a:uLnTx/>
                <a:uFillTx/>
                <a:latin typeface="Consolas" panose="020B0609020204030204" pitchFamily="49" charset="0"/>
                <a:ea typeface="楷体" panose="02010609060101010101" pitchFamily="49" charset="-122"/>
                <a:cs typeface="Consolas" panose="020B0609020204030204" pitchFamily="49" charset="0"/>
              </a:rPr>
              <a:t>对</a:t>
            </a:r>
            <a:r>
              <a:rPr kumimoji="0" lang="en-US" altLang="zh-CN" sz="1800" b="0" i="0" u="none" strike="noStrike" kern="1200" cap="none" spc="0" normalizeH="0" baseline="0" noProof="0">
                <a:ln>
                  <a:noFill/>
                </a:ln>
                <a:solidFill>
                  <a:srgbClr val="00B0F0"/>
                </a:solidFill>
                <a:effectLst/>
                <a:uLnTx/>
                <a:uFillTx/>
                <a:latin typeface="Consolas" panose="020B0609020204030204" pitchFamily="49" charset="0"/>
                <a:ea typeface="楷体" panose="02010609060101010101" pitchFamily="49" charset="-122"/>
                <a:cs typeface="Consolas" panose="020B0609020204030204" pitchFamily="49" charset="0"/>
              </a:rPr>
              <a:t>b</a:t>
            </a:r>
            <a:r>
              <a:rPr kumimoji="0" lang="zh-CN" altLang="zh-CN" sz="1800" b="0" i="0" u="none" strike="noStrike" kern="1200" cap="none" spc="0" normalizeH="0" baseline="0" noProof="0">
                <a:ln>
                  <a:noFill/>
                </a:ln>
                <a:solidFill>
                  <a:srgbClr val="00B0F0"/>
                </a:solidFill>
                <a:effectLst/>
                <a:uLnTx/>
                <a:uFillTx/>
                <a:latin typeface="Consolas" panose="020B0609020204030204" pitchFamily="49" charset="0"/>
                <a:ea typeface="楷体" panose="02010609060101010101" pitchFamily="49" charset="-122"/>
                <a:cs typeface="Consolas" panose="020B0609020204030204" pitchFamily="49" charset="0"/>
              </a:rPr>
              <a:t>递增排序</a:t>
            </a:r>
            <a:endParaRPr kumimoji="0" lang="zh-CN" altLang="zh-CN" sz="1800" b="0" i="0" u="none" strike="noStrike" kern="1200" cap="none" spc="0" normalizeH="0" baseline="0" noProof="0">
              <a:ln>
                <a:noFill/>
              </a:ln>
              <a:solidFill>
                <a:srgbClr val="00B0F0"/>
              </a:solidFill>
              <a:effectLst/>
              <a:uLnTx/>
              <a:uFillTx/>
              <a:latin typeface="Consolas" panose="020B0609020204030204" pitchFamily="49" charset="0"/>
              <a:ea typeface="楷体"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   ans=0;</a:t>
            </a:r>
            <a:endParaRPr kumimoji="0" lang="zh-CN" altLang="zh-CN" sz="1800" b="0" i="0" u="none" strike="noStrike" kern="1200" cap="none" spc="0" normalizeH="0" baseline="0" noProof="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   int lefta=0,leftb=0;</a:t>
            </a:r>
            <a:endParaRPr kumimoji="0" lang="zh-CN" altLang="zh-CN" sz="1800" b="0" i="0" u="none" strike="noStrike" kern="1200" cap="none" spc="0" normalizeH="0" baseline="0" noProof="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   int righta=n-1,rightb=n-1;</a:t>
            </a:r>
            <a:endParaRPr kumimoji="0" lang="zh-CN" altLang="zh-CN" sz="1800" b="0" i="0" u="none" strike="noStrike" kern="1200" cap="none" spc="0" normalizeH="0" baseline="0" noProof="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endParaRPr>
          </a:p>
          <a:p>
            <a:pPr marL="0" marR="0" lvl="0" indent="0" algn="l" defTabSz="914400" rtl="0" eaLnBrk="0" fontAlgn="base" latinLnBrk="0" hangingPunct="0">
              <a:lnSpc>
                <a:spcPct val="20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   while (lefta&lt;=righta)		</a:t>
            </a:r>
            <a:r>
              <a:rPr kumimoji="0" lang="en-US" altLang="zh-CN" sz="1800" b="0" i="0" u="none" strike="noStrike" kern="1200" cap="none" spc="0" normalizeH="0" baseline="0" noProof="0">
                <a:ln>
                  <a:noFill/>
                </a:ln>
                <a:solidFill>
                  <a:srgbClr val="00B0F0"/>
                </a:solidFill>
                <a:effectLst/>
                <a:uLnTx/>
                <a:uFillTx/>
                <a:latin typeface="Consolas" panose="020B0609020204030204" pitchFamily="49" charset="0"/>
                <a:ea typeface="楷体" panose="02010609060101010101" pitchFamily="49" charset="-122"/>
                <a:cs typeface="Consolas" panose="020B0609020204030204" pitchFamily="49" charset="0"/>
              </a:rPr>
              <a:t>//</a:t>
            </a:r>
            <a:r>
              <a:rPr kumimoji="0" lang="zh-CN" altLang="zh-CN" sz="1800" b="0" i="0" u="none" strike="noStrike" kern="1200" cap="none" spc="0" normalizeH="0" baseline="0" noProof="0">
                <a:ln>
                  <a:noFill/>
                </a:ln>
                <a:solidFill>
                  <a:srgbClr val="00B0F0"/>
                </a:solidFill>
                <a:effectLst/>
                <a:uLnTx/>
                <a:uFillTx/>
                <a:latin typeface="Consolas" panose="020B0609020204030204" pitchFamily="49" charset="0"/>
                <a:ea typeface="楷体" panose="02010609060101010101" pitchFamily="49" charset="-122"/>
                <a:cs typeface="Consolas" panose="020B0609020204030204" pitchFamily="49" charset="0"/>
              </a:rPr>
              <a:t>比赛直到结束</a:t>
            </a:r>
            <a:endParaRPr kumimoji="0" lang="zh-CN" altLang="zh-CN" sz="1800" b="0" i="0" u="none" strike="noStrike" kern="1200" cap="none" spc="0" normalizeH="0" baseline="0" noProof="0">
              <a:ln>
                <a:noFill/>
              </a:ln>
              <a:solidFill>
                <a:srgbClr val="00B0F0"/>
              </a:solidFill>
              <a:effectLst/>
              <a:uLnTx/>
              <a:uFillTx/>
              <a:latin typeface="Consolas" panose="020B0609020204030204" pitchFamily="49" charset="0"/>
              <a:ea typeface="楷体"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   {  if (a[righta]&gt;b[rightb])	</a:t>
            </a:r>
            <a:endPar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		</a:t>
            </a:r>
            <a:r>
              <a:rPr kumimoji="0" lang="en-US" altLang="zh-CN" sz="1800" b="0" i="0" u="none" strike="noStrike" kern="1200" cap="none" spc="0" normalizeH="0" baseline="0" noProof="0">
                <a:ln>
                  <a:noFill/>
                </a:ln>
                <a:solidFill>
                  <a:srgbClr val="00B0F0"/>
                </a:solidFill>
                <a:effectLst/>
                <a:uLnTx/>
                <a:uFillTx/>
                <a:latin typeface="Consolas" panose="020B0609020204030204" pitchFamily="49" charset="0"/>
                <a:ea typeface="楷体" panose="02010609060101010101" pitchFamily="49" charset="-122"/>
                <a:cs typeface="Consolas" panose="020B0609020204030204" pitchFamily="49" charset="0"/>
              </a:rPr>
              <a:t>//</a:t>
            </a:r>
            <a:r>
              <a:rPr kumimoji="0" lang="zh-CN" altLang="zh-CN" sz="1800" b="0" i="0" u="none" strike="noStrike" kern="1200" cap="none" spc="0" normalizeH="0" baseline="0" noProof="0">
                <a:ln>
                  <a:noFill/>
                </a:ln>
                <a:solidFill>
                  <a:srgbClr val="00B0F0"/>
                </a:solidFill>
                <a:effectLst/>
                <a:uLnTx/>
                <a:uFillTx/>
                <a:latin typeface="Consolas" panose="020B0609020204030204" pitchFamily="49" charset="0"/>
                <a:ea typeface="楷体" panose="02010609060101010101" pitchFamily="49" charset="-122"/>
                <a:cs typeface="Consolas" panose="020B0609020204030204" pitchFamily="49" charset="0"/>
              </a:rPr>
              <a:t>田忌最快的马比齐威王最快的马快，两者比赛</a:t>
            </a:r>
            <a:endParaRPr kumimoji="0" lang="zh-CN" altLang="zh-CN" sz="1800" b="0" i="0" u="none" strike="noStrike" kern="1200" cap="none" spc="0" normalizeH="0" baseline="0" noProof="0">
              <a:ln>
                <a:noFill/>
              </a:ln>
              <a:solidFill>
                <a:srgbClr val="00B0F0"/>
              </a:solidFill>
              <a:effectLst/>
              <a:uLnTx/>
              <a:uFillTx/>
              <a:latin typeface="Consolas" panose="020B0609020204030204" pitchFamily="49" charset="0"/>
              <a:ea typeface="楷体"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      {  ans+=200;</a:t>
            </a:r>
            <a:endParaRPr kumimoji="0" lang="zh-CN" altLang="zh-CN" sz="1800" b="0" i="0" u="none" strike="noStrike" kern="1200" cap="none" spc="0" normalizeH="0" baseline="0" noProof="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         righta--;</a:t>
            </a:r>
            <a:endParaRPr kumimoji="0" lang="zh-CN" altLang="zh-CN" sz="1800" b="0" i="0" u="none" strike="noStrike" kern="1200" cap="none" spc="0" normalizeH="0" baseline="0" noProof="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         rightb--;</a:t>
            </a:r>
            <a:endParaRPr kumimoji="0" lang="zh-CN" altLang="zh-CN" sz="1800" b="0" i="0" u="none" strike="noStrike" kern="1200" cap="none" spc="0" normalizeH="0" baseline="0" noProof="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      }</a:t>
            </a:r>
            <a:endParaRPr kumimoji="0" lang="zh-CN" altLang="zh-CN" sz="1800" b="0" i="0" u="none" strike="noStrike" kern="1200" cap="none" spc="0" normalizeH="0" baseline="0" noProof="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      else if (a[righta]&lt;b[rightb])	</a:t>
            </a:r>
            <a:endPar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		</a:t>
            </a:r>
            <a:r>
              <a:rPr kumimoji="0" lang="en-US" altLang="zh-CN" sz="1800" b="0" i="0" u="none" strike="noStrike" kern="1200" cap="none" spc="0" normalizeH="0" baseline="0" noProof="0">
                <a:ln>
                  <a:noFill/>
                </a:ln>
                <a:solidFill>
                  <a:srgbClr val="00B0F0"/>
                </a:solidFill>
                <a:effectLst/>
                <a:uLnTx/>
                <a:uFillTx/>
                <a:latin typeface="Consolas" panose="020B0609020204030204" pitchFamily="49" charset="0"/>
                <a:ea typeface="楷体" panose="02010609060101010101" pitchFamily="49" charset="-122"/>
                <a:cs typeface="Consolas" panose="020B0609020204030204" pitchFamily="49" charset="0"/>
              </a:rPr>
              <a:t>//</a:t>
            </a:r>
            <a:r>
              <a:rPr kumimoji="0" lang="zh-CN" altLang="zh-CN" sz="1800" b="0" i="0" u="none" strike="noStrike" kern="1200" cap="none" spc="0" normalizeH="0" baseline="0" noProof="0">
                <a:ln>
                  <a:noFill/>
                </a:ln>
                <a:solidFill>
                  <a:srgbClr val="00B0F0"/>
                </a:solidFill>
                <a:effectLst/>
                <a:uLnTx/>
                <a:uFillTx/>
                <a:latin typeface="Consolas" panose="020B0609020204030204" pitchFamily="49" charset="0"/>
                <a:ea typeface="楷体" panose="02010609060101010101" pitchFamily="49" charset="-122"/>
                <a:cs typeface="Consolas" panose="020B0609020204030204" pitchFamily="49" charset="0"/>
              </a:rPr>
              <a:t>田忌最快的马比齐威王最快的马慢</a:t>
            </a:r>
            <a:endParaRPr kumimoji="0" lang="zh-CN" altLang="zh-CN" sz="1800" b="0" i="0" u="none" strike="noStrike" kern="1200" cap="none" spc="0" normalizeH="0" baseline="0" noProof="0">
              <a:ln>
                <a:noFill/>
              </a:ln>
              <a:solidFill>
                <a:srgbClr val="00B0F0"/>
              </a:solidFill>
              <a:effectLst/>
              <a:uLnTx/>
              <a:uFillTx/>
              <a:latin typeface="Consolas" panose="020B0609020204030204" pitchFamily="49" charset="0"/>
              <a:ea typeface="楷体"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      {  ans-=200;			</a:t>
            </a:r>
            <a:endPar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		</a:t>
            </a:r>
            <a:r>
              <a:rPr kumimoji="0" lang="en-US" altLang="zh-CN" sz="1800" b="0" i="0" u="none" strike="noStrike" kern="1200" cap="none" spc="0" normalizeH="0" baseline="0" noProof="0">
                <a:ln>
                  <a:noFill/>
                </a:ln>
                <a:solidFill>
                  <a:srgbClr val="00B0F0"/>
                </a:solidFill>
                <a:effectLst/>
                <a:uLnTx/>
                <a:uFillTx/>
                <a:latin typeface="Consolas" panose="020B0609020204030204" pitchFamily="49" charset="0"/>
                <a:ea typeface="楷体" panose="02010609060101010101" pitchFamily="49" charset="-122"/>
                <a:cs typeface="Consolas" panose="020B0609020204030204" pitchFamily="49" charset="0"/>
              </a:rPr>
              <a:t>//</a:t>
            </a:r>
            <a:r>
              <a:rPr kumimoji="0" lang="zh-CN" altLang="zh-CN" sz="1800" b="0" i="0" u="none" strike="noStrike" kern="1200" cap="none" spc="0" normalizeH="0" baseline="0" noProof="0">
                <a:ln>
                  <a:noFill/>
                </a:ln>
                <a:solidFill>
                  <a:srgbClr val="00B0F0"/>
                </a:solidFill>
                <a:effectLst/>
                <a:uLnTx/>
                <a:uFillTx/>
                <a:latin typeface="Consolas" panose="020B0609020204030204" pitchFamily="49" charset="0"/>
                <a:ea typeface="楷体" panose="02010609060101010101" pitchFamily="49" charset="-122"/>
                <a:cs typeface="Consolas" panose="020B0609020204030204" pitchFamily="49" charset="0"/>
              </a:rPr>
              <a:t>选择田忌最慢的马与比齐威王最快的马比赛</a:t>
            </a:r>
            <a:endParaRPr kumimoji="0" lang="zh-CN" altLang="zh-CN" sz="1800" b="0" i="0" u="none" strike="noStrike" kern="1200" cap="none" spc="0" normalizeH="0" baseline="0" noProof="0">
              <a:ln>
                <a:noFill/>
              </a:ln>
              <a:solidFill>
                <a:srgbClr val="00B0F0"/>
              </a:solidFill>
              <a:effectLst/>
              <a:uLnTx/>
              <a:uFillTx/>
              <a:latin typeface="Consolas" panose="020B0609020204030204" pitchFamily="49" charset="0"/>
              <a:ea typeface="楷体"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         lefta++;</a:t>
            </a:r>
            <a:endParaRPr kumimoji="0" lang="zh-CN" altLang="zh-CN" sz="1800" b="0" i="0" u="none" strike="noStrike" kern="1200" cap="none" spc="0" normalizeH="0" baseline="0" noProof="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         rightb--;</a:t>
            </a:r>
            <a:endParaRPr kumimoji="0" lang="zh-CN" altLang="zh-CN" sz="1800" b="0" i="0" u="none" strike="noStrike" kern="1200" cap="none" spc="0" normalizeH="0" baseline="0" noProof="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      }</a:t>
            </a:r>
            <a:endParaRPr kumimoji="0" lang="zh-CN" altLang="zh-CN" sz="1800" b="0" i="0" u="none" strike="noStrike" kern="1200" cap="none" spc="0" normalizeH="0" baseline="0" noProof="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Box 1"/>
          <p:cNvSpPr txBox="1"/>
          <p:nvPr/>
        </p:nvSpPr>
        <p:spPr>
          <a:xfrm>
            <a:off x="500032" y="1143000"/>
            <a:ext cx="8143932" cy="5072497"/>
          </a:xfrm>
          <a:prstGeom prst="rect">
            <a:avLst/>
          </a:prstGeom>
          <a:solidFill>
            <a:schemeClr val="bg1">
              <a:lumMod val="9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lIns="180000" tIns="180000" bIns="180000">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      else	</a:t>
            </a:r>
            <a:r>
              <a:rPr kumimoji="0" lang="en-US" altLang="zh-CN" sz="1800" b="0" i="0" u="none" strike="noStrike" kern="1200" cap="none" spc="0" normalizeH="0" baseline="0" noProof="0">
                <a:ln>
                  <a:noFill/>
                </a:ln>
                <a:solidFill>
                  <a:srgbClr val="00B0F0"/>
                </a:solidFill>
                <a:effectLst/>
                <a:uLnTx/>
                <a:uFillTx/>
                <a:latin typeface="Consolas" panose="020B0609020204030204" pitchFamily="49" charset="0"/>
                <a:ea typeface="楷体" panose="02010609060101010101" pitchFamily="49" charset="-122"/>
                <a:cs typeface="Consolas" panose="020B0609020204030204" pitchFamily="49" charset="0"/>
              </a:rPr>
              <a:t>//</a:t>
            </a:r>
            <a:r>
              <a:rPr kumimoji="0" lang="zh-CN" altLang="zh-CN" sz="1800" b="0" i="0" u="none" strike="noStrike" kern="1200" cap="none" spc="0" normalizeH="0" baseline="0" noProof="0">
                <a:ln>
                  <a:noFill/>
                </a:ln>
                <a:solidFill>
                  <a:srgbClr val="00B0F0"/>
                </a:solidFill>
                <a:effectLst/>
                <a:uLnTx/>
                <a:uFillTx/>
                <a:latin typeface="Consolas" panose="020B0609020204030204" pitchFamily="49" charset="0"/>
                <a:ea typeface="楷体" panose="02010609060101010101" pitchFamily="49" charset="-122"/>
                <a:cs typeface="Consolas" panose="020B0609020204030204" pitchFamily="49" charset="0"/>
              </a:rPr>
              <a:t>田忌最快的马与齐威王最快的马的速度相同</a:t>
            </a:r>
            <a:endParaRPr kumimoji="0" lang="zh-CN" altLang="zh-CN" sz="1800" b="0" i="0" u="none" strike="noStrike" kern="1200" cap="none" spc="0" normalizeH="0" baseline="0" noProof="0">
              <a:ln>
                <a:noFill/>
              </a:ln>
              <a:solidFill>
                <a:srgbClr val="00B0F0"/>
              </a:solidFill>
              <a:effectLst/>
              <a:uLnTx/>
              <a:uFillTx/>
              <a:latin typeface="Consolas" panose="020B0609020204030204" pitchFamily="49" charset="0"/>
              <a:ea typeface="楷体"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      {  if (a[lefta]&gt;b[leftb])</a:t>
            </a:r>
            <a:endPar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		</a:t>
            </a:r>
            <a:r>
              <a:rPr kumimoji="0" lang="en-US" altLang="zh-CN" sz="1800" b="0" i="0" u="none" strike="noStrike" kern="1200" cap="none" spc="0" normalizeH="0" baseline="0" noProof="0">
                <a:ln>
                  <a:noFill/>
                </a:ln>
                <a:solidFill>
                  <a:srgbClr val="00B0F0"/>
                </a:solidFill>
                <a:effectLst/>
                <a:uLnTx/>
                <a:uFillTx/>
                <a:latin typeface="Consolas" panose="020B0609020204030204" pitchFamily="49" charset="0"/>
                <a:ea typeface="楷体" panose="02010609060101010101" pitchFamily="49" charset="-122"/>
                <a:cs typeface="Consolas" panose="020B0609020204030204" pitchFamily="49" charset="0"/>
              </a:rPr>
              <a:t>//</a:t>
            </a:r>
            <a:r>
              <a:rPr kumimoji="0" lang="zh-CN" altLang="zh-CN" sz="1800" b="0" i="0" u="none" strike="noStrike" kern="1200" cap="none" spc="0" normalizeH="0" baseline="0" noProof="0">
                <a:ln>
                  <a:noFill/>
                </a:ln>
                <a:solidFill>
                  <a:srgbClr val="00B0F0"/>
                </a:solidFill>
                <a:effectLst/>
                <a:uLnTx/>
                <a:uFillTx/>
                <a:latin typeface="Consolas" panose="020B0609020204030204" pitchFamily="49" charset="0"/>
                <a:ea typeface="楷体" panose="02010609060101010101" pitchFamily="49" charset="-122"/>
                <a:cs typeface="Consolas" panose="020B0609020204030204" pitchFamily="49" charset="0"/>
              </a:rPr>
              <a:t>田忌最慢的马比齐威王最慢的马快，两者比赛</a:t>
            </a:r>
            <a:endParaRPr kumimoji="0" lang="zh-CN" altLang="zh-CN" sz="1800" b="0" i="0" u="none" strike="noStrike" kern="1200" cap="none" spc="0" normalizeH="0" baseline="0" noProof="0">
              <a:ln>
                <a:noFill/>
              </a:ln>
              <a:solidFill>
                <a:srgbClr val="00B0F0"/>
              </a:solidFill>
              <a:effectLst/>
              <a:uLnTx/>
              <a:uFillTx/>
              <a:latin typeface="Consolas" panose="020B0609020204030204" pitchFamily="49" charset="0"/>
              <a:ea typeface="楷体"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         {  ans+=200;</a:t>
            </a:r>
            <a:endParaRPr kumimoji="0" lang="zh-CN" altLang="zh-CN" sz="1800" b="0" i="0" u="none" strike="noStrike" kern="1200" cap="none" spc="0" normalizeH="0" baseline="0" noProof="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            lefta++;</a:t>
            </a:r>
            <a:endParaRPr kumimoji="0" lang="zh-CN" altLang="zh-CN" sz="1800" b="0" i="0" u="none" strike="noStrike" kern="1200" cap="none" spc="0" normalizeH="0" baseline="0" noProof="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            leftb++;</a:t>
            </a:r>
            <a:endParaRPr kumimoji="0" lang="zh-CN" altLang="zh-CN" sz="1800" b="0" i="0" u="none" strike="noStrike" kern="1200" cap="none" spc="0" normalizeH="0" baseline="0" noProof="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         }</a:t>
            </a:r>
            <a:endParaRPr kumimoji="0" lang="zh-CN" altLang="zh-CN" sz="1800" b="0" i="0" u="none" strike="noStrike" kern="1200" cap="none" spc="0" normalizeH="0" baseline="0" noProof="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         else</a:t>
            </a:r>
            <a:endParaRPr kumimoji="0" lang="zh-CN" altLang="zh-CN" sz="1800" b="0" i="0" u="none" strike="noStrike" kern="1200" cap="none" spc="0" normalizeH="0" baseline="0" noProof="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         {  if (a[lefta]&lt;b[rightb])	</a:t>
            </a:r>
            <a:endPar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		</a:t>
            </a:r>
            <a:r>
              <a:rPr kumimoji="0" lang="en-US" altLang="zh-CN" sz="1800" b="0" i="0" u="none" strike="noStrike" kern="1200" cap="none" spc="0" normalizeH="0" baseline="0" noProof="0">
                <a:ln>
                  <a:noFill/>
                </a:ln>
                <a:solidFill>
                  <a:srgbClr val="00B0F0"/>
                </a:solidFill>
                <a:effectLst/>
                <a:uLnTx/>
                <a:uFillTx/>
                <a:latin typeface="Consolas" panose="020B0609020204030204" pitchFamily="49" charset="0"/>
                <a:ea typeface="楷体" panose="02010609060101010101" pitchFamily="49" charset="-122"/>
                <a:cs typeface="Consolas" panose="020B0609020204030204" pitchFamily="49" charset="0"/>
              </a:rPr>
              <a:t>//</a:t>
            </a:r>
            <a:r>
              <a:rPr kumimoji="0" lang="zh-CN" altLang="zh-CN" sz="1800" b="0" i="0" u="none" strike="noStrike" kern="1200" cap="none" spc="0" normalizeH="0" baseline="0" noProof="0">
                <a:ln>
                  <a:noFill/>
                </a:ln>
                <a:solidFill>
                  <a:srgbClr val="00B0F0"/>
                </a:solidFill>
                <a:effectLst/>
                <a:uLnTx/>
                <a:uFillTx/>
                <a:latin typeface="Consolas" panose="020B0609020204030204" pitchFamily="49" charset="0"/>
                <a:ea typeface="楷体" panose="02010609060101010101" pitchFamily="49" charset="-122"/>
                <a:cs typeface="Consolas" panose="020B0609020204030204" pitchFamily="49" charset="0"/>
              </a:rPr>
              <a:t>否则，用田忌最慢的马与齐威王最快的马比赛</a:t>
            </a:r>
            <a:endParaRPr kumimoji="0" lang="zh-CN" altLang="zh-CN" sz="1800" b="0" i="0" u="none" strike="noStrike" kern="1200" cap="none" spc="0" normalizeH="0" baseline="0" noProof="0">
              <a:ln>
                <a:noFill/>
              </a:ln>
              <a:solidFill>
                <a:srgbClr val="00B0F0"/>
              </a:solidFill>
              <a:effectLst/>
              <a:uLnTx/>
              <a:uFillTx/>
              <a:latin typeface="Consolas" panose="020B0609020204030204" pitchFamily="49" charset="0"/>
              <a:ea typeface="楷体"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               ans-=200;</a:t>
            </a:r>
            <a:endParaRPr kumimoji="0" lang="zh-CN" altLang="zh-CN" sz="1800" b="0" i="0" u="none" strike="noStrike" kern="1200" cap="none" spc="0" normalizeH="0" baseline="0" noProof="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            lefta++;</a:t>
            </a:r>
            <a:endParaRPr kumimoji="0" lang="zh-CN" altLang="zh-CN" sz="1800" b="0" i="0" u="none" strike="noStrike" kern="1200" cap="none" spc="0" normalizeH="0" baseline="0" noProof="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            rightb--;</a:t>
            </a:r>
            <a:endParaRPr kumimoji="0" lang="zh-CN" altLang="zh-CN" sz="1800" b="0" i="0" u="none" strike="noStrike" kern="1200" cap="none" spc="0" normalizeH="0" baseline="0" noProof="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	  }</a:t>
            </a:r>
            <a:endPar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      }</a:t>
            </a:r>
            <a:endParaRPr kumimoji="0" lang="zh-CN" altLang="zh-CN" sz="1800" b="0" i="0" u="none" strike="noStrike" kern="1200" cap="none" spc="0" normalizeH="0" baseline="0" noProof="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    }</a:t>
            </a:r>
            <a:endParaRPr kumimoji="0" lang="zh-CN" altLang="zh-CN" sz="1800" b="0" i="0" u="none" strike="noStrike" kern="1200" cap="none" spc="0" normalizeH="0" baseline="0" noProof="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a:t>
            </a:r>
            <a:endParaRPr kumimoji="0" lang="zh-CN" altLang="zh-CN" sz="1800" b="0" i="0" u="none" strike="noStrike" kern="1200" cap="none" spc="0" normalizeH="0" baseline="0" noProof="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3009" name="TextBox 1"/>
          <p:cNvSpPr txBox="1"/>
          <p:nvPr/>
        </p:nvSpPr>
        <p:spPr>
          <a:xfrm>
            <a:off x="857250" y="1643063"/>
            <a:ext cx="7715250" cy="1008062"/>
          </a:xfrm>
          <a:prstGeom prst="rect">
            <a:avLst/>
          </a:prstGeom>
          <a:noFill/>
          <a:ln w="9525">
            <a:noFill/>
          </a:ln>
        </p:spPr>
        <p:txBody>
          <a:bodyPr anchor="t" anchorCtr="0">
            <a:spAutoFit/>
          </a:bodyPr>
          <a:p>
            <a:pPr eaLnBrk="0" hangingPunct="0">
              <a:lnSpc>
                <a:spcPct val="150000"/>
              </a:lnSpc>
              <a:buClrTx/>
              <a:buFontTx/>
            </a:pPr>
            <a:r>
              <a:rPr lang="zh-CN" altLang="zh-CN" sz="2200" dirty="0">
                <a:solidFill>
                  <a:srgbClr val="FF0000"/>
                </a:solidFill>
                <a:latin typeface="Consolas" panose="020B0609020204030204" pitchFamily="49" charset="0"/>
                <a:ea typeface="微软雅黑" panose="020B0503020204020204" pitchFamily="34" charset="-122"/>
              </a:rPr>
              <a:t>【算法分析】</a:t>
            </a:r>
            <a:r>
              <a:rPr lang="zh-CN" altLang="zh-CN" sz="2000" dirty="0">
                <a:solidFill>
                  <a:srgbClr val="000000"/>
                </a:solidFill>
                <a:latin typeface="Consolas" panose="020B0609020204030204" pitchFamily="49" charset="0"/>
                <a:ea typeface="微软雅黑" panose="020B0503020204020204" pitchFamily="34" charset="-122"/>
              </a:rPr>
              <a:t>算法的主要时间花费在排序上，时间复杂度为</a:t>
            </a:r>
            <a:r>
              <a:rPr lang="en-US" altLang="zh-CN" sz="2000" dirty="0">
                <a:solidFill>
                  <a:srgbClr val="000000"/>
                </a:solidFill>
                <a:latin typeface="Consolas" panose="020B0609020204030204" pitchFamily="49" charset="0"/>
                <a:ea typeface="微软雅黑" panose="020B0503020204020204" pitchFamily="34" charset="-122"/>
              </a:rPr>
              <a:t>O(</a:t>
            </a:r>
            <a:r>
              <a:rPr lang="en-US" altLang="zh-CN" sz="2000" i="1" dirty="0">
                <a:solidFill>
                  <a:srgbClr val="000000"/>
                </a:solidFill>
                <a:latin typeface="Consolas" panose="020B0609020204030204" pitchFamily="49" charset="0"/>
                <a:ea typeface="微软雅黑" panose="020B0503020204020204" pitchFamily="34" charset="-122"/>
              </a:rPr>
              <a:t>n</a:t>
            </a:r>
            <a:r>
              <a:rPr lang="en-US" altLang="zh-CN" sz="2000" dirty="0">
                <a:solidFill>
                  <a:srgbClr val="000000"/>
                </a:solidFill>
                <a:latin typeface="Consolas" panose="020B0609020204030204" pitchFamily="49" charset="0"/>
                <a:ea typeface="微软雅黑" panose="020B0503020204020204" pitchFamily="34" charset="-122"/>
              </a:rPr>
              <a:t>log</a:t>
            </a:r>
            <a:r>
              <a:rPr lang="en-US" altLang="zh-CN" sz="2000" baseline="-25000" dirty="0">
                <a:solidFill>
                  <a:srgbClr val="000000"/>
                </a:solidFill>
                <a:latin typeface="Consolas" panose="020B0609020204030204" pitchFamily="49" charset="0"/>
                <a:ea typeface="微软雅黑" panose="020B0503020204020204" pitchFamily="34" charset="-122"/>
              </a:rPr>
              <a:t>2</a:t>
            </a:r>
            <a:r>
              <a:rPr lang="en-US" altLang="zh-CN" sz="2000" i="1" dirty="0">
                <a:solidFill>
                  <a:srgbClr val="000000"/>
                </a:solidFill>
                <a:latin typeface="Consolas" panose="020B0609020204030204" pitchFamily="49" charset="0"/>
                <a:ea typeface="微软雅黑" panose="020B0503020204020204" pitchFamily="34" charset="-122"/>
              </a:rPr>
              <a:t>n</a:t>
            </a:r>
            <a:r>
              <a:rPr lang="en-US" altLang="zh-CN" sz="2000" dirty="0">
                <a:solidFill>
                  <a:srgbClr val="000000"/>
                </a:solidFill>
                <a:latin typeface="Consolas" panose="020B0609020204030204" pitchFamily="49" charset="0"/>
                <a:ea typeface="微软雅黑" panose="020B0503020204020204" pitchFamily="34" charset="-122"/>
              </a:rPr>
              <a:t>)</a:t>
            </a:r>
            <a:r>
              <a:rPr lang="zh-CN" altLang="zh-CN" sz="2000" dirty="0">
                <a:solidFill>
                  <a:srgbClr val="000000"/>
                </a:solidFill>
                <a:latin typeface="Consolas" panose="020B0609020204030204" pitchFamily="49" charset="0"/>
                <a:ea typeface="微软雅黑" panose="020B0503020204020204" pitchFamily="34" charset="-122"/>
              </a:rPr>
              <a:t>。</a:t>
            </a:r>
            <a:endParaRPr lang="zh-CN" altLang="zh-CN" sz="2000" dirty="0">
              <a:solidFill>
                <a:srgbClr val="000000"/>
              </a:solidFill>
              <a:latin typeface="Consolas" panose="020B0609020204030204" pitchFamily="49" charset="0"/>
              <a:ea typeface="微软雅黑" panose="020B0503020204020204" pitchFamily="34" charset="-122"/>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2035" name="Text Box 3"/>
          <p:cNvSpPr txBox="1"/>
          <p:nvPr/>
        </p:nvSpPr>
        <p:spPr>
          <a:xfrm>
            <a:off x="539750" y="1628775"/>
            <a:ext cx="7920037" cy="3061335"/>
          </a:xfrm>
          <a:prstGeom prst="rect">
            <a:avLst/>
          </a:prstGeom>
          <a:noFill/>
          <a:ln w="9525">
            <a:noFill/>
          </a:ln>
        </p:spPr>
        <p:txBody>
          <a:bodyPr anchor="t" anchorCtr="0">
            <a:spAutoFit/>
          </a:bodyPr>
          <a:p>
            <a:pPr eaLnBrk="0" hangingPunct="0">
              <a:lnSpc>
                <a:spcPct val="150000"/>
              </a:lnSpc>
              <a:spcBef>
                <a:spcPct val="50000"/>
              </a:spcBef>
              <a:buClrTx/>
              <a:buFontTx/>
            </a:pPr>
            <a:r>
              <a:rPr lang="en-US" altLang="zh-CN" sz="2200" noProof="1" dirty="0">
                <a:solidFill>
                  <a:srgbClr val="FF0000"/>
                </a:solidFill>
                <a:latin typeface="Consolas" panose="020B0609020204030204" pitchFamily="49" charset="0"/>
                <a:ea typeface="微软雅黑" panose="020B0503020204020204" pitchFamily="34" charset="-122"/>
                <a:cs typeface="+mn-cs"/>
              </a:rPr>
              <a:t>【</a:t>
            </a:r>
            <a:r>
              <a:rPr lang="zh-CN" altLang="en-US" sz="2200" noProof="1" dirty="0">
                <a:solidFill>
                  <a:srgbClr val="FF0000"/>
                </a:solidFill>
                <a:latin typeface="Consolas" panose="020B0609020204030204" pitchFamily="49" charset="0"/>
                <a:ea typeface="微软雅黑" panose="020B0503020204020204" pitchFamily="34" charset="-122"/>
                <a:cs typeface="+mn-cs"/>
              </a:rPr>
              <a:t>问题描述</a:t>
            </a:r>
            <a:r>
              <a:rPr lang="en-US" altLang="zh-CN" sz="2200" noProof="1" dirty="0">
                <a:solidFill>
                  <a:srgbClr val="FF0000"/>
                </a:solidFill>
                <a:latin typeface="Consolas" panose="020B0609020204030204" pitchFamily="49" charset="0"/>
                <a:ea typeface="微软雅黑" panose="020B0503020204020204" pitchFamily="34" charset="-122"/>
                <a:cs typeface="+mn-cs"/>
              </a:rPr>
              <a:t>】</a:t>
            </a:r>
            <a:r>
              <a:rPr lang="zh-CN" altLang="en-US" sz="2000" noProof="1" dirty="0">
                <a:solidFill>
                  <a:srgbClr val="000000"/>
                </a:solidFill>
                <a:latin typeface="Consolas" panose="020B0609020204030204" pitchFamily="49" charset="0"/>
                <a:ea typeface="微软雅黑" panose="020B0503020204020204" pitchFamily="34" charset="-122"/>
                <a:cs typeface="+mn-cs"/>
              </a:rPr>
              <a:t>设有</a:t>
            </a:r>
            <a:r>
              <a:rPr lang="en-US" altLang="zh-CN" sz="2000" i="1" noProof="1" dirty="0">
                <a:solidFill>
                  <a:srgbClr val="000000"/>
                </a:solidFill>
                <a:latin typeface="Consolas" panose="020B0609020204030204" pitchFamily="49" charset="0"/>
                <a:ea typeface="微软雅黑" panose="020B0503020204020204" pitchFamily="34" charset="-122"/>
                <a:cs typeface="+mn-cs"/>
              </a:rPr>
              <a:t>n</a:t>
            </a:r>
            <a:r>
              <a:rPr lang="zh-CN" altLang="en-US" sz="2000" noProof="1" dirty="0">
                <a:solidFill>
                  <a:srgbClr val="000000"/>
                </a:solidFill>
                <a:latin typeface="Consolas" panose="020B0609020204030204" pitchFamily="49" charset="0"/>
                <a:ea typeface="微软雅黑" panose="020B0503020204020204" pitchFamily="34" charset="-122"/>
                <a:cs typeface="+mn-cs"/>
              </a:rPr>
              <a:t>个独立的作业</a:t>
            </a:r>
            <a:r>
              <a:rPr lang="en-US" altLang="zh-CN" sz="2000" noProof="1" dirty="0">
                <a:solidFill>
                  <a:srgbClr val="000000"/>
                </a:solidFill>
                <a:latin typeface="Consolas" panose="020B0609020204030204" pitchFamily="49" charset="0"/>
                <a:ea typeface="微软雅黑" panose="020B0503020204020204" pitchFamily="34" charset="-122"/>
                <a:cs typeface="+mn-cs"/>
              </a:rPr>
              <a:t>{1</a:t>
            </a:r>
            <a:r>
              <a:rPr lang="zh-CN" altLang="en-US" sz="2000" noProof="1" dirty="0">
                <a:solidFill>
                  <a:srgbClr val="000000"/>
                </a:solidFill>
                <a:latin typeface="Consolas" panose="020B0609020204030204" pitchFamily="49" charset="0"/>
                <a:ea typeface="微软雅黑" panose="020B0503020204020204" pitchFamily="34" charset="-122"/>
                <a:cs typeface="+mn-cs"/>
              </a:rPr>
              <a:t>，</a:t>
            </a:r>
            <a:r>
              <a:rPr lang="en-US" altLang="zh-CN" sz="2000" noProof="1" dirty="0">
                <a:solidFill>
                  <a:srgbClr val="000000"/>
                </a:solidFill>
                <a:latin typeface="Consolas" panose="020B0609020204030204" pitchFamily="49" charset="0"/>
                <a:ea typeface="微软雅黑" panose="020B0503020204020204" pitchFamily="34" charset="-122"/>
                <a:cs typeface="+mn-cs"/>
              </a:rPr>
              <a:t>2</a:t>
            </a:r>
            <a:r>
              <a:rPr lang="zh-CN" altLang="en-US" sz="2000" noProof="1" dirty="0">
                <a:solidFill>
                  <a:srgbClr val="000000"/>
                </a:solidFill>
                <a:latin typeface="Consolas" panose="020B0609020204030204" pitchFamily="49" charset="0"/>
                <a:ea typeface="微软雅黑" panose="020B0503020204020204" pitchFamily="34" charset="-122"/>
                <a:cs typeface="+mn-cs"/>
              </a:rPr>
              <a:t>，</a:t>
            </a:r>
            <a:r>
              <a:rPr lang="en-US" altLang="zh-CN" sz="2000" noProof="1" dirty="0">
                <a:solidFill>
                  <a:srgbClr val="000000"/>
                </a:solidFill>
                <a:latin typeface="Consolas" panose="020B0609020204030204" pitchFamily="49" charset="0"/>
                <a:ea typeface="微软雅黑" panose="020B0503020204020204" pitchFamily="34" charset="-122"/>
                <a:cs typeface="+mn-cs"/>
              </a:rPr>
              <a:t>…</a:t>
            </a:r>
            <a:r>
              <a:rPr lang="zh-CN" altLang="en-US" sz="2000" noProof="1" dirty="0">
                <a:solidFill>
                  <a:srgbClr val="000000"/>
                </a:solidFill>
                <a:latin typeface="Consolas" panose="020B0609020204030204" pitchFamily="49" charset="0"/>
                <a:ea typeface="微软雅黑" panose="020B0503020204020204" pitchFamily="34" charset="-122"/>
                <a:cs typeface="+mn-cs"/>
              </a:rPr>
              <a:t>，</a:t>
            </a:r>
            <a:r>
              <a:rPr lang="en-US" altLang="zh-CN" sz="2000" i="1" noProof="1" dirty="0">
                <a:solidFill>
                  <a:srgbClr val="000000"/>
                </a:solidFill>
                <a:latin typeface="Consolas" panose="020B0609020204030204" pitchFamily="49" charset="0"/>
                <a:ea typeface="微软雅黑" panose="020B0503020204020204" pitchFamily="34" charset="-122"/>
                <a:cs typeface="+mn-cs"/>
              </a:rPr>
              <a:t>n</a:t>
            </a:r>
            <a:r>
              <a:rPr lang="en-US" altLang="zh-CN" sz="2000" noProof="1" dirty="0">
                <a:solidFill>
                  <a:srgbClr val="000000"/>
                </a:solidFill>
                <a:latin typeface="Consolas" panose="020B0609020204030204" pitchFamily="49" charset="0"/>
                <a:ea typeface="微软雅黑" panose="020B0503020204020204" pitchFamily="34" charset="-122"/>
                <a:cs typeface="+mn-cs"/>
              </a:rPr>
              <a:t>}</a:t>
            </a:r>
            <a:r>
              <a:rPr lang="zh-CN" altLang="en-US" sz="2000" noProof="1" dirty="0">
                <a:solidFill>
                  <a:srgbClr val="000000"/>
                </a:solidFill>
                <a:latin typeface="Consolas" panose="020B0609020204030204" pitchFamily="49" charset="0"/>
                <a:ea typeface="微软雅黑" panose="020B0503020204020204" pitchFamily="34" charset="-122"/>
                <a:cs typeface="+mn-cs"/>
              </a:rPr>
              <a:t>，由</a:t>
            </a:r>
            <a:r>
              <a:rPr lang="en-US" altLang="zh-CN" sz="2000" i="1" noProof="1" dirty="0">
                <a:solidFill>
                  <a:srgbClr val="000000"/>
                </a:solidFill>
                <a:latin typeface="Consolas" panose="020B0609020204030204" pitchFamily="49" charset="0"/>
                <a:ea typeface="微软雅黑" panose="020B0503020204020204" pitchFamily="34" charset="-122"/>
                <a:cs typeface="+mn-cs"/>
              </a:rPr>
              <a:t>m</a:t>
            </a:r>
            <a:r>
              <a:rPr lang="zh-CN" altLang="en-US" sz="2000" noProof="1" dirty="0">
                <a:solidFill>
                  <a:srgbClr val="000000"/>
                </a:solidFill>
                <a:latin typeface="Consolas" panose="020B0609020204030204" pitchFamily="49" charset="0"/>
                <a:ea typeface="微软雅黑" panose="020B0503020204020204" pitchFamily="34" charset="-122"/>
                <a:cs typeface="+mn-cs"/>
              </a:rPr>
              <a:t>台相同的机器</a:t>
            </a:r>
            <a:r>
              <a:rPr lang="en-US" altLang="zh-CN" sz="2000" noProof="1" dirty="0">
                <a:solidFill>
                  <a:srgbClr val="000000"/>
                </a:solidFill>
                <a:latin typeface="Consolas" panose="020B0609020204030204" pitchFamily="49" charset="0"/>
                <a:ea typeface="微软雅黑" panose="020B0503020204020204" pitchFamily="34" charset="-122"/>
                <a:cs typeface="+mn-cs"/>
              </a:rPr>
              <a:t>{1</a:t>
            </a:r>
            <a:r>
              <a:rPr lang="zh-CN" altLang="en-US" sz="2000" noProof="1" dirty="0">
                <a:solidFill>
                  <a:srgbClr val="000000"/>
                </a:solidFill>
                <a:latin typeface="Consolas" panose="020B0609020204030204" pitchFamily="49" charset="0"/>
                <a:ea typeface="微软雅黑" panose="020B0503020204020204" pitchFamily="34" charset="-122"/>
                <a:cs typeface="+mn-cs"/>
              </a:rPr>
              <a:t>，</a:t>
            </a:r>
            <a:r>
              <a:rPr lang="en-US" altLang="zh-CN" sz="2000" noProof="1" dirty="0">
                <a:solidFill>
                  <a:srgbClr val="000000"/>
                </a:solidFill>
                <a:latin typeface="Consolas" panose="020B0609020204030204" pitchFamily="49" charset="0"/>
                <a:ea typeface="微软雅黑" panose="020B0503020204020204" pitchFamily="34" charset="-122"/>
                <a:cs typeface="+mn-cs"/>
              </a:rPr>
              <a:t>2</a:t>
            </a:r>
            <a:r>
              <a:rPr lang="zh-CN" altLang="en-US" sz="2000" noProof="1" dirty="0">
                <a:solidFill>
                  <a:srgbClr val="000000"/>
                </a:solidFill>
                <a:latin typeface="Consolas" panose="020B0609020204030204" pitchFamily="49" charset="0"/>
                <a:ea typeface="微软雅黑" panose="020B0503020204020204" pitchFamily="34" charset="-122"/>
                <a:cs typeface="+mn-cs"/>
              </a:rPr>
              <a:t>，</a:t>
            </a:r>
            <a:r>
              <a:rPr lang="en-US" altLang="zh-CN" sz="2000" noProof="1" dirty="0">
                <a:solidFill>
                  <a:srgbClr val="000000"/>
                </a:solidFill>
                <a:latin typeface="Consolas" panose="020B0609020204030204" pitchFamily="49" charset="0"/>
                <a:ea typeface="微软雅黑" panose="020B0503020204020204" pitchFamily="34" charset="-122"/>
                <a:cs typeface="+mn-cs"/>
              </a:rPr>
              <a:t> …</a:t>
            </a:r>
            <a:r>
              <a:rPr lang="zh-CN" altLang="en-US" sz="2000" noProof="1" dirty="0">
                <a:solidFill>
                  <a:srgbClr val="000000"/>
                </a:solidFill>
                <a:latin typeface="Consolas" panose="020B0609020204030204" pitchFamily="49" charset="0"/>
                <a:ea typeface="微软雅黑" panose="020B0503020204020204" pitchFamily="34" charset="-122"/>
                <a:cs typeface="+mn-cs"/>
              </a:rPr>
              <a:t>，</a:t>
            </a:r>
            <a:r>
              <a:rPr lang="en-US" altLang="zh-CN" sz="2000" i="1" noProof="1" dirty="0">
                <a:solidFill>
                  <a:srgbClr val="000000"/>
                </a:solidFill>
                <a:latin typeface="Consolas" panose="020B0609020204030204" pitchFamily="49" charset="0"/>
                <a:ea typeface="微软雅黑" panose="020B0503020204020204" pitchFamily="34" charset="-122"/>
                <a:cs typeface="+mn-cs"/>
              </a:rPr>
              <a:t>m</a:t>
            </a:r>
            <a:r>
              <a:rPr lang="en-US" altLang="zh-CN" sz="2000" noProof="1" dirty="0">
                <a:solidFill>
                  <a:srgbClr val="000000"/>
                </a:solidFill>
                <a:latin typeface="Consolas" panose="020B0609020204030204" pitchFamily="49" charset="0"/>
                <a:ea typeface="微软雅黑" panose="020B0503020204020204" pitchFamily="34" charset="-122"/>
                <a:cs typeface="+mn-cs"/>
              </a:rPr>
              <a:t>}</a:t>
            </a:r>
            <a:r>
              <a:rPr lang="zh-CN" altLang="en-US" sz="2000" noProof="1" dirty="0">
                <a:solidFill>
                  <a:srgbClr val="000000"/>
                </a:solidFill>
                <a:latin typeface="Consolas" panose="020B0609020204030204" pitchFamily="49" charset="0"/>
                <a:ea typeface="微软雅黑" panose="020B0503020204020204" pitchFamily="34" charset="-122"/>
                <a:cs typeface="+mn-cs"/>
              </a:rPr>
              <a:t>进行加工处理，</a:t>
            </a:r>
            <a:r>
              <a:rPr lang="zh-CN" altLang="en-US" sz="2000" noProof="1" dirty="0">
                <a:ln>
                  <a:solidFill>
                    <a:srgbClr val="000000"/>
                  </a:solidFill>
                </a:ln>
                <a:solidFill>
                  <a:srgbClr val="FFFF00"/>
                </a:solidFill>
                <a:latin typeface="Consolas" panose="020B0609020204030204" pitchFamily="49" charset="0"/>
                <a:ea typeface="微软雅黑" panose="020B0503020204020204" pitchFamily="34" charset="-122"/>
                <a:cs typeface="+mn-cs"/>
              </a:rPr>
              <a:t>作业</a:t>
            </a:r>
            <a:r>
              <a:rPr lang="en-US" altLang="zh-CN" sz="2000" i="1" noProof="1" dirty="0">
                <a:ln>
                  <a:solidFill>
                    <a:srgbClr val="000000"/>
                  </a:solidFill>
                </a:ln>
                <a:solidFill>
                  <a:srgbClr val="FFFF00"/>
                </a:solidFill>
                <a:latin typeface="Consolas" panose="020B0609020204030204" pitchFamily="49" charset="0"/>
                <a:ea typeface="微软雅黑" panose="020B0503020204020204" pitchFamily="34" charset="-122"/>
                <a:cs typeface="+mn-cs"/>
              </a:rPr>
              <a:t>i</a:t>
            </a:r>
            <a:r>
              <a:rPr lang="zh-CN" altLang="en-US" sz="2000" noProof="1" dirty="0">
                <a:ln>
                  <a:solidFill>
                    <a:srgbClr val="000000"/>
                  </a:solidFill>
                </a:ln>
                <a:solidFill>
                  <a:srgbClr val="FFFF00"/>
                </a:solidFill>
                <a:latin typeface="Consolas" panose="020B0609020204030204" pitchFamily="49" charset="0"/>
                <a:ea typeface="微软雅黑" panose="020B0503020204020204" pitchFamily="34" charset="-122"/>
                <a:cs typeface="+mn-cs"/>
              </a:rPr>
              <a:t>所需的处理时间为</a:t>
            </a:r>
            <a:r>
              <a:rPr lang="en-US" altLang="zh-CN" sz="2000" i="1" noProof="1" dirty="0">
                <a:ln>
                  <a:solidFill>
                    <a:srgbClr val="FF0000"/>
                  </a:solidFill>
                </a:ln>
                <a:solidFill>
                  <a:srgbClr val="FF0000"/>
                </a:solidFill>
                <a:latin typeface="Consolas" panose="020B0609020204030204" pitchFamily="49" charset="0"/>
                <a:ea typeface="微软雅黑" panose="020B0503020204020204" pitchFamily="34" charset="-122"/>
                <a:cs typeface="+mn-cs"/>
              </a:rPr>
              <a:t>t</a:t>
            </a:r>
            <a:r>
              <a:rPr lang="en-US" altLang="zh-CN" sz="2000" b="1" i="1" baseline="-25000" noProof="1" dirty="0">
                <a:ln>
                  <a:solidFill>
                    <a:srgbClr val="FF0000"/>
                  </a:solidFill>
                </a:ln>
                <a:solidFill>
                  <a:srgbClr val="FF0000"/>
                </a:solidFill>
                <a:latin typeface="Consolas" panose="020B0609020204030204" pitchFamily="49" charset="0"/>
                <a:ea typeface="微软雅黑" panose="020B0503020204020204" pitchFamily="34" charset="-122"/>
                <a:cs typeface="+mn-cs"/>
              </a:rPr>
              <a:t>i</a:t>
            </a:r>
            <a:r>
              <a:rPr lang="zh-CN" altLang="en-US" sz="2000" noProof="1" dirty="0">
                <a:solidFill>
                  <a:srgbClr val="000000"/>
                </a:solidFill>
                <a:latin typeface="Consolas" panose="020B0609020204030204" pitchFamily="49" charset="0"/>
                <a:ea typeface="微软雅黑" panose="020B0503020204020204" pitchFamily="34" charset="-122"/>
                <a:cs typeface="+mn-cs"/>
              </a:rPr>
              <a:t>（</a:t>
            </a:r>
            <a:r>
              <a:rPr lang="en-US" altLang="zh-CN" sz="2000" noProof="1" dirty="0">
                <a:solidFill>
                  <a:srgbClr val="000000"/>
                </a:solidFill>
                <a:latin typeface="Consolas" panose="020B0609020204030204" pitchFamily="49" charset="0"/>
                <a:ea typeface="微软雅黑" panose="020B0503020204020204" pitchFamily="34" charset="-122"/>
                <a:cs typeface="+mn-cs"/>
              </a:rPr>
              <a:t>1≤</a:t>
            </a:r>
            <a:r>
              <a:rPr lang="en-US" altLang="zh-CN" sz="2000" i="1" noProof="1" dirty="0">
                <a:solidFill>
                  <a:srgbClr val="000000"/>
                </a:solidFill>
                <a:latin typeface="Consolas" panose="020B0609020204030204" pitchFamily="49" charset="0"/>
                <a:ea typeface="微软雅黑" panose="020B0503020204020204" pitchFamily="34" charset="-122"/>
                <a:cs typeface="+mn-cs"/>
              </a:rPr>
              <a:t>i</a:t>
            </a:r>
            <a:r>
              <a:rPr lang="en-US" altLang="zh-CN" sz="2000" noProof="1" dirty="0">
                <a:solidFill>
                  <a:srgbClr val="000000"/>
                </a:solidFill>
                <a:latin typeface="Consolas" panose="020B0609020204030204" pitchFamily="49" charset="0"/>
                <a:ea typeface="微软雅黑" panose="020B0503020204020204" pitchFamily="34" charset="-122"/>
                <a:cs typeface="+mn-cs"/>
              </a:rPr>
              <a:t>≤</a:t>
            </a:r>
            <a:r>
              <a:rPr lang="en-US" altLang="zh-CN" sz="2000" i="1" noProof="1" dirty="0">
                <a:solidFill>
                  <a:srgbClr val="000000"/>
                </a:solidFill>
                <a:latin typeface="Consolas" panose="020B0609020204030204" pitchFamily="49" charset="0"/>
                <a:ea typeface="微软雅黑" panose="020B0503020204020204" pitchFamily="34" charset="-122"/>
                <a:cs typeface="+mn-cs"/>
              </a:rPr>
              <a:t>n</a:t>
            </a:r>
            <a:r>
              <a:rPr lang="zh-CN" altLang="en-US" sz="2000" noProof="1" dirty="0">
                <a:solidFill>
                  <a:srgbClr val="000000"/>
                </a:solidFill>
                <a:latin typeface="Consolas" panose="020B0609020204030204" pitchFamily="49" charset="0"/>
                <a:ea typeface="微软雅黑" panose="020B0503020204020204" pitchFamily="34" charset="-122"/>
                <a:cs typeface="+mn-cs"/>
              </a:rPr>
              <a:t>），每个作业均可在任何一台机器上加工处理，但未完工前</a:t>
            </a:r>
            <a:r>
              <a:rPr lang="zh-CN" altLang="en-US" sz="2000" b="1" u="sng" noProof="1" dirty="0">
                <a:solidFill>
                  <a:srgbClr val="000000"/>
                </a:solidFill>
                <a:latin typeface="Consolas" panose="020B0609020204030204" pitchFamily="49" charset="0"/>
                <a:ea typeface="微软雅黑" panose="020B0503020204020204" pitchFamily="34" charset="-122"/>
                <a:cs typeface="+mn-cs"/>
              </a:rPr>
              <a:t>不允许中断</a:t>
            </a:r>
            <a:r>
              <a:rPr lang="zh-CN" altLang="en-US" sz="2000" noProof="1" dirty="0">
                <a:solidFill>
                  <a:srgbClr val="000000"/>
                </a:solidFill>
                <a:latin typeface="Consolas" panose="020B0609020204030204" pitchFamily="49" charset="0"/>
                <a:ea typeface="微软雅黑" panose="020B0503020204020204" pitchFamily="34" charset="-122"/>
                <a:cs typeface="+mn-cs"/>
              </a:rPr>
              <a:t>，任何作业也</a:t>
            </a:r>
            <a:r>
              <a:rPr lang="zh-CN" altLang="en-US" sz="2000" b="1" u="sng" noProof="1" dirty="0">
                <a:solidFill>
                  <a:srgbClr val="000000"/>
                </a:solidFill>
                <a:latin typeface="Consolas" panose="020B0609020204030204" pitchFamily="49" charset="0"/>
                <a:ea typeface="微软雅黑" panose="020B0503020204020204" pitchFamily="34" charset="-122"/>
                <a:cs typeface="+mn-cs"/>
              </a:rPr>
              <a:t>不能拆分</a:t>
            </a:r>
            <a:r>
              <a:rPr lang="zh-CN" altLang="en-US" sz="2000" noProof="1" dirty="0">
                <a:solidFill>
                  <a:srgbClr val="000000"/>
                </a:solidFill>
                <a:latin typeface="Consolas" panose="020B0609020204030204" pitchFamily="49" charset="0"/>
                <a:ea typeface="微软雅黑" panose="020B0503020204020204" pitchFamily="34" charset="-122"/>
                <a:cs typeface="+mn-cs"/>
              </a:rPr>
              <a:t>成更小的子作业。</a:t>
            </a:r>
            <a:endParaRPr lang="zh-CN" altLang="en-US" sz="2000" noProof="1" dirty="0">
              <a:solidFill>
                <a:srgbClr val="000000"/>
              </a:solidFill>
              <a:latin typeface="Consolas" panose="020B0609020204030204" pitchFamily="49" charset="0"/>
              <a:ea typeface="微软雅黑" panose="020B0503020204020204" pitchFamily="34" charset="-122"/>
            </a:endParaRPr>
          </a:p>
          <a:p>
            <a:pPr eaLnBrk="0" hangingPunct="0">
              <a:lnSpc>
                <a:spcPct val="150000"/>
              </a:lnSpc>
              <a:spcBef>
                <a:spcPct val="50000"/>
              </a:spcBef>
              <a:buClrTx/>
              <a:buFontTx/>
            </a:pPr>
            <a:r>
              <a:rPr lang="zh-CN" altLang="en-US" sz="2000" noProof="1" dirty="0">
                <a:solidFill>
                  <a:srgbClr val="000000"/>
                </a:solidFill>
                <a:latin typeface="Consolas" panose="020B0609020204030204" pitchFamily="49" charset="0"/>
                <a:ea typeface="微软雅黑" panose="020B0503020204020204" pitchFamily="34" charset="-122"/>
                <a:cs typeface="+mn-cs"/>
              </a:rPr>
              <a:t>　　多机调度问题要求给出一种作业调度方案，使所给的</a:t>
            </a:r>
            <a:r>
              <a:rPr lang="en-US" altLang="zh-CN" sz="2000" i="1" noProof="1" dirty="0">
                <a:solidFill>
                  <a:srgbClr val="000000"/>
                </a:solidFill>
                <a:latin typeface="Consolas" panose="020B0609020204030204" pitchFamily="49" charset="0"/>
                <a:ea typeface="微软雅黑" panose="020B0503020204020204" pitchFamily="34" charset="-122"/>
                <a:cs typeface="+mn-cs"/>
              </a:rPr>
              <a:t>n</a:t>
            </a:r>
            <a:r>
              <a:rPr lang="zh-CN" altLang="en-US" sz="2000" noProof="1" dirty="0">
                <a:solidFill>
                  <a:srgbClr val="000000"/>
                </a:solidFill>
                <a:latin typeface="Consolas" panose="020B0609020204030204" pitchFamily="49" charset="0"/>
                <a:ea typeface="微软雅黑" panose="020B0503020204020204" pitchFamily="34" charset="-122"/>
                <a:cs typeface="+mn-cs"/>
              </a:rPr>
              <a:t>个作业在</a:t>
            </a:r>
            <a:r>
              <a:rPr lang="zh-CN" altLang="en-US" sz="2000" b="1" noProof="1" dirty="0">
                <a:solidFill>
                  <a:srgbClr val="000000"/>
                </a:solidFill>
                <a:latin typeface="Consolas" panose="020B0609020204030204" pitchFamily="49" charset="0"/>
                <a:ea typeface="微软雅黑" panose="020B0503020204020204" pitchFamily="34" charset="-122"/>
                <a:cs typeface="+mn-cs"/>
              </a:rPr>
              <a:t>尽可能短的时间</a:t>
            </a:r>
            <a:r>
              <a:rPr lang="zh-CN" altLang="en-US" sz="2000" noProof="1" dirty="0">
                <a:solidFill>
                  <a:srgbClr val="000000"/>
                </a:solidFill>
                <a:latin typeface="Consolas" panose="020B0609020204030204" pitchFamily="49" charset="0"/>
                <a:ea typeface="微软雅黑" panose="020B0503020204020204" pitchFamily="34" charset="-122"/>
                <a:cs typeface="+mn-cs"/>
              </a:rPr>
              <a:t>内由</a:t>
            </a:r>
            <a:r>
              <a:rPr lang="en-US" altLang="zh-CN" sz="2000" i="1" noProof="1" dirty="0">
                <a:solidFill>
                  <a:srgbClr val="000000"/>
                </a:solidFill>
                <a:latin typeface="Consolas" panose="020B0609020204030204" pitchFamily="49" charset="0"/>
                <a:ea typeface="微软雅黑" panose="020B0503020204020204" pitchFamily="34" charset="-122"/>
                <a:cs typeface="+mn-cs"/>
              </a:rPr>
              <a:t>m</a:t>
            </a:r>
            <a:r>
              <a:rPr lang="zh-CN" altLang="en-US" sz="2000" noProof="1" dirty="0">
                <a:solidFill>
                  <a:srgbClr val="000000"/>
                </a:solidFill>
                <a:latin typeface="Consolas" panose="020B0609020204030204" pitchFamily="49" charset="0"/>
                <a:ea typeface="微软雅黑" panose="020B0503020204020204" pitchFamily="34" charset="-122"/>
                <a:cs typeface="+mn-cs"/>
              </a:rPr>
              <a:t>台机器加工处理完成。</a:t>
            </a:r>
            <a:r>
              <a:rPr lang="en-US" altLang="zh-CN" sz="2000" noProof="1" dirty="0">
                <a:solidFill>
                  <a:srgbClr val="000000"/>
                </a:solidFill>
                <a:latin typeface="Consolas" panose="020B0609020204030204" pitchFamily="49" charset="0"/>
                <a:ea typeface="微软雅黑" panose="020B0503020204020204" pitchFamily="34" charset="-122"/>
                <a:cs typeface="+mn-cs"/>
              </a:rPr>
              <a:t>-&gt;  </a:t>
            </a:r>
            <a:r>
              <a:rPr lang="zh-CN" altLang="en-US" sz="2000" b="1" noProof="1" dirty="0">
                <a:solidFill>
                  <a:srgbClr val="FF0000"/>
                </a:solidFill>
                <a:latin typeface="Consolas" panose="020B0609020204030204" pitchFamily="49" charset="0"/>
                <a:ea typeface="微软雅黑" panose="020B0503020204020204" pitchFamily="34" charset="-122"/>
                <a:cs typeface="+mn-cs"/>
              </a:rPr>
              <a:t>总加工时间最短</a:t>
            </a:r>
            <a:endParaRPr lang="zh-CN" altLang="en-US" sz="2000" b="1" noProof="1" dirty="0">
              <a:solidFill>
                <a:srgbClr val="FF0000"/>
              </a:solidFill>
              <a:latin typeface="Consolas" panose="020B0609020204030204" pitchFamily="49" charset="0"/>
              <a:ea typeface="微软雅黑" panose="020B0503020204020204" pitchFamily="34" charset="-122"/>
            </a:endParaRPr>
          </a:p>
        </p:txBody>
      </p:sp>
      <p:sp>
        <p:nvSpPr>
          <p:cNvPr id="4" name="TextBox 3"/>
          <p:cNvSpPr txBox="1"/>
          <p:nvPr/>
        </p:nvSpPr>
        <p:spPr>
          <a:xfrm>
            <a:off x="304800" y="533400"/>
            <a:ext cx="4319588" cy="522288"/>
          </a:xfrm>
          <a:prstGeom prst="rect">
            <a:avLst/>
          </a:prstGeom>
          <a:noFill/>
          <a:ln>
            <a:noFill/>
          </a:ln>
        </p:spPr>
        <p:style>
          <a:lnRef idx="1">
            <a:schemeClr val="accent1"/>
          </a:lnRef>
          <a:fillRef idx="2">
            <a:schemeClr val="accent1"/>
          </a:fillRef>
          <a:effectRef idx="1">
            <a:schemeClr val="accent1"/>
          </a:effectRef>
          <a:fontRef idx="minor">
            <a:schemeClr val="dk1"/>
          </a:fontRef>
        </p:style>
        <p:txBody>
          <a:bodyPr>
            <a:spAutoFit/>
          </a:body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800" b="0" i="0" u="none" strike="noStrike" kern="1200" cap="none" spc="0" normalizeH="0" baseline="0" noProof="0">
                <a:ln>
                  <a:noFill/>
                </a:ln>
                <a:solidFill>
                  <a:schemeClr val="bg1"/>
                </a:solidFill>
                <a:effectLst/>
                <a:uLnTx/>
                <a:uFillTx/>
                <a:latin typeface="Consolas" panose="020B0609020204030204" pitchFamily="49" charset="0"/>
                <a:ea typeface="叶根友毛笔行书2.0版" pitchFamily="2" charset="-122"/>
                <a:cs typeface="Consolas" panose="020B0609020204030204" pitchFamily="49" charset="0"/>
              </a:rPr>
              <a:t>7.6 </a:t>
            </a:r>
            <a:r>
              <a:rPr kumimoji="0" lang="zh-CN" altLang="zh-CN" sz="28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Consolas" panose="020B0609020204030204" pitchFamily="49" charset="0"/>
              </a:rPr>
              <a:t>求解多机调度问题</a:t>
            </a:r>
            <a:endParaRPr kumimoji="0" lang="zh-CN" altLang="zh-CN" sz="28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Consolas" panose="020B06090202040302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2035">
                                            <p:txEl>
                                              <p:charRg st="119" end="17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1010" name="Text Box 2"/>
          <p:cNvSpPr txBox="1">
            <a:spLocks noChangeArrowheads="1"/>
          </p:cNvSpPr>
          <p:nvPr/>
        </p:nvSpPr>
        <p:spPr bwMode="auto">
          <a:xfrm>
            <a:off x="358775" y="1295400"/>
            <a:ext cx="8424863" cy="4098925"/>
          </a:xfrm>
          <a:prstGeom prst="rect">
            <a:avLst/>
          </a:prstGeom>
          <a:noFill/>
          <a:ln w="9525">
            <a:noFill/>
            <a:miter lim="800000"/>
          </a:ln>
          <a:effectLst/>
        </p:spPr>
        <p:txBody>
          <a:bodyPr lIns="144000" tIns="180000" bIns="180000">
            <a:spAutoFit/>
          </a:bodyPr>
          <a:lstStyle/>
          <a:p>
            <a:pPr marR="0" defTabSz="914400" eaLnBrk="0" hangingPunct="0">
              <a:lnSpc>
                <a:spcPct val="150000"/>
              </a:lnSpc>
              <a:buClrTx/>
              <a:buSzTx/>
              <a:buFontTx/>
              <a:buNone/>
              <a:defRPr/>
            </a:pPr>
            <a:r>
              <a:rPr kumimoji="0" lang="en-US" altLang="zh-CN" sz="2000" kern="1200" cap="none" spc="0" normalizeH="0" baseline="0" noProof="0" dirty="0">
                <a:solidFill>
                  <a:srgbClr val="FF0000"/>
                </a:solidFill>
                <a:latin typeface="Consolas" panose="020B0609020204030204" pitchFamily="49" charset="0"/>
                <a:ea typeface="微软雅黑" panose="020B0503020204020204" pitchFamily="34" charset="-122"/>
                <a:cs typeface="Consolas" panose="020B0609020204030204" pitchFamily="49" charset="0"/>
              </a:rPr>
              <a:t>【</a:t>
            </a:r>
            <a:r>
              <a:rPr kumimoji="0" lang="zh-CN" altLang="en-US" sz="2200" kern="1200" cap="none" spc="0" normalizeH="0" baseline="0" noProof="0" dirty="0">
                <a:solidFill>
                  <a:srgbClr val="FF0000"/>
                </a:solidFill>
                <a:latin typeface="Consolas" panose="020B0609020204030204" pitchFamily="49" charset="0"/>
                <a:ea typeface="微软雅黑" panose="020B0503020204020204" pitchFamily="34" charset="-122"/>
                <a:cs typeface="Consolas" panose="020B0609020204030204" pitchFamily="49" charset="0"/>
              </a:rPr>
              <a:t>问题求解</a:t>
            </a:r>
            <a:r>
              <a:rPr kumimoji="0" lang="en-US" altLang="zh-CN" sz="2000" kern="1200" cap="none" spc="0" normalizeH="0" baseline="0" noProof="0" dirty="0">
                <a:solidFill>
                  <a:srgbClr val="FF0000"/>
                </a:solidFill>
                <a:latin typeface="Consolas" panose="020B0609020204030204" pitchFamily="49" charset="0"/>
                <a:ea typeface="微软雅黑" panose="020B0503020204020204" pitchFamily="34" charset="-122"/>
                <a:cs typeface="Consolas" panose="020B0609020204030204" pitchFamily="49" charset="0"/>
              </a:rPr>
              <a:t>】</a:t>
            </a:r>
            <a:r>
              <a:rPr kumimoji="0" lang="zh-CN" altLang="en-US" sz="2000" kern="1200" cap="none" spc="0" normalizeH="0" baseline="0" noProof="0" dirty="0">
                <a:solidFill>
                  <a:srgbClr val="000000"/>
                </a:solidFill>
                <a:latin typeface="Consolas" panose="020B0609020204030204" pitchFamily="49" charset="0"/>
                <a:ea typeface="微软雅黑" panose="020B0503020204020204" pitchFamily="34" charset="-122"/>
                <a:cs typeface="Consolas" panose="020B0609020204030204" pitchFamily="49" charset="0"/>
              </a:rPr>
              <a:t>贪心策略？</a:t>
            </a:r>
            <a:endParaRPr kumimoji="0" lang="en-US" altLang="zh-CN" sz="2000" kern="1200" cap="none" spc="0" normalizeH="0" baseline="0" noProof="0" dirty="0">
              <a:solidFill>
                <a:srgbClr val="000000"/>
              </a:solidFill>
              <a:latin typeface="Consolas" panose="020B0609020204030204" pitchFamily="49" charset="0"/>
              <a:ea typeface="微软雅黑" panose="020B0503020204020204" pitchFamily="34" charset="-122"/>
              <a:cs typeface="Consolas" panose="020B0609020204030204" pitchFamily="49" charset="0"/>
            </a:endParaRPr>
          </a:p>
          <a:p>
            <a:pPr marR="0" defTabSz="914400" eaLnBrk="0" hangingPunct="0">
              <a:lnSpc>
                <a:spcPct val="150000"/>
              </a:lnSpc>
              <a:buClrTx/>
              <a:buSzTx/>
              <a:buFontTx/>
              <a:buNone/>
              <a:defRPr/>
            </a:pPr>
            <a:r>
              <a:rPr kumimoji="0" lang="en-US" altLang="zh-CN" sz="2000" kern="1200" cap="none" spc="0" normalizeH="0" baseline="0" noProof="0" dirty="0">
                <a:solidFill>
                  <a:srgbClr val="FF0000"/>
                </a:solidFill>
                <a:latin typeface="Consolas" panose="020B0609020204030204" pitchFamily="49" charset="0"/>
                <a:ea typeface="微软雅黑" panose="020B0503020204020204" pitchFamily="34" charset="-122"/>
                <a:cs typeface="Consolas" panose="020B0609020204030204" pitchFamily="49" charset="0"/>
              </a:rPr>
              <a:t>    </a:t>
            </a:r>
            <a:r>
              <a:rPr kumimoji="0" lang="zh-CN" altLang="en-US" sz="2000" kern="1200" cap="none" spc="0" normalizeH="0" baseline="0" noProof="0" dirty="0">
                <a:solidFill>
                  <a:srgbClr val="000000"/>
                </a:solidFill>
                <a:latin typeface="Consolas" panose="020B0609020204030204" pitchFamily="49" charset="0"/>
                <a:ea typeface="微软雅黑" panose="020B0503020204020204" pitchFamily="34" charset="-122"/>
                <a:cs typeface="Consolas" panose="020B0609020204030204" pitchFamily="49" charset="0"/>
              </a:rPr>
              <a:t>贪心法求解多机调度问题的贪心策略是</a:t>
            </a:r>
            <a:r>
              <a:rPr kumimoji="0" lang="zh-CN" altLang="en-US" sz="2000" b="1" u="sng" kern="1200" cap="none" spc="0" normalizeH="0" baseline="0" noProof="0" dirty="0">
                <a:solidFill>
                  <a:srgbClr val="C00000"/>
                </a:solidFill>
                <a:latin typeface="Consolas" panose="020B0609020204030204" pitchFamily="49" charset="0"/>
                <a:ea typeface="微软雅黑" panose="020B0503020204020204" pitchFamily="34" charset="-122"/>
                <a:cs typeface="Consolas" panose="020B0609020204030204" pitchFamily="49" charset="0"/>
              </a:rPr>
              <a:t>最长处理时间作业优先</a:t>
            </a:r>
            <a:r>
              <a:rPr kumimoji="0" lang="zh-CN" altLang="en-US" sz="2000" kern="1200" cap="none" spc="0" normalizeH="0" baseline="0" noProof="0" dirty="0">
                <a:solidFill>
                  <a:srgbClr val="000000"/>
                </a:solidFill>
                <a:latin typeface="Consolas" panose="020B0609020204030204" pitchFamily="49" charset="0"/>
                <a:ea typeface="微软雅黑" panose="020B0503020204020204" pitchFamily="34" charset="-122"/>
                <a:cs typeface="Consolas" panose="020B0609020204030204" pitchFamily="49" charset="0"/>
              </a:rPr>
              <a:t>，即把处理时间最长的作业分配给</a:t>
            </a:r>
            <a:r>
              <a:rPr kumimoji="0" lang="zh-CN" altLang="en-US" sz="2000" b="1" u="sng" kern="1200" cap="none" spc="0" normalizeH="0" baseline="0" noProof="0" dirty="0">
                <a:solidFill>
                  <a:srgbClr val="000000"/>
                </a:solidFill>
                <a:latin typeface="Consolas" panose="020B0609020204030204" pitchFamily="49" charset="0"/>
                <a:ea typeface="微软雅黑" panose="020B0503020204020204" pitchFamily="34" charset="-122"/>
                <a:cs typeface="Consolas" panose="020B0609020204030204" pitchFamily="49" charset="0"/>
              </a:rPr>
              <a:t>最先空闲</a:t>
            </a:r>
            <a:r>
              <a:rPr kumimoji="0" lang="zh-CN" altLang="en-US" sz="2000" kern="1200" cap="none" spc="0" normalizeH="0" baseline="0" noProof="0" dirty="0">
                <a:solidFill>
                  <a:srgbClr val="000000"/>
                </a:solidFill>
                <a:latin typeface="Consolas" panose="020B0609020204030204" pitchFamily="49" charset="0"/>
                <a:ea typeface="微软雅黑" panose="020B0503020204020204" pitchFamily="34" charset="-122"/>
                <a:cs typeface="Consolas" panose="020B0609020204030204" pitchFamily="49" charset="0"/>
              </a:rPr>
              <a:t>的机器，这样可以保证处理时间长的作业优先处理，从而在整体上获得尽可能短的处理时间。</a:t>
            </a:r>
            <a:endParaRPr kumimoji="0" lang="zh-CN" altLang="en-US" sz="2000" kern="1200" cap="none" spc="0" normalizeH="0" baseline="0" noProof="0" dirty="0">
              <a:solidFill>
                <a:srgbClr val="000000"/>
              </a:solidFill>
              <a:latin typeface="Consolas" panose="020B0609020204030204" pitchFamily="49" charset="0"/>
              <a:ea typeface="微软雅黑" panose="020B0503020204020204" pitchFamily="34" charset="-122"/>
              <a:cs typeface="Consolas" panose="020B0609020204030204" pitchFamily="49" charset="0"/>
            </a:endParaRPr>
          </a:p>
          <a:p>
            <a:pPr marR="0" defTabSz="914400" eaLnBrk="0" hangingPunct="0">
              <a:lnSpc>
                <a:spcPct val="150000"/>
              </a:lnSpc>
              <a:buClrTx/>
              <a:buSzTx/>
              <a:buFontTx/>
              <a:buNone/>
              <a:defRPr/>
            </a:pPr>
            <a:r>
              <a:rPr kumimoji="0" lang="zh-CN" altLang="en-US" sz="2000" kern="1200" cap="none" spc="0" normalizeH="0" baseline="0" noProof="0" dirty="0">
                <a:solidFill>
                  <a:srgbClr val="000000"/>
                </a:solidFill>
                <a:latin typeface="Consolas" panose="020B0609020204030204" pitchFamily="49" charset="0"/>
                <a:ea typeface="微软雅黑" panose="020B0503020204020204" pitchFamily="34" charset="-122"/>
                <a:cs typeface="Consolas" panose="020B0609020204030204" pitchFamily="49" charset="0"/>
              </a:rPr>
              <a:t>　　按照最长处理时间作业优先的贪心策略，当</a:t>
            </a:r>
            <a:r>
              <a:rPr kumimoji="0" lang="en-US" altLang="zh-CN" sz="2000" b="1" i="1" u="sng" kern="1200" cap="none" spc="0" normalizeH="0" baseline="0" noProof="0" dirty="0" err="1">
                <a:solidFill>
                  <a:srgbClr val="C00000"/>
                </a:solidFill>
                <a:effectLst>
                  <a:outerShdw blurRad="38100" dist="38100" dir="2700000" algn="tl">
                    <a:srgbClr val="000000">
                      <a:alpha val="43137"/>
                    </a:srgbClr>
                  </a:outerShdw>
                </a:effectLst>
                <a:latin typeface="Consolas" panose="020B0609020204030204" pitchFamily="49" charset="0"/>
                <a:ea typeface="微软雅黑" panose="020B0503020204020204" pitchFamily="34" charset="-122"/>
                <a:cs typeface="Consolas" panose="020B0609020204030204" pitchFamily="49" charset="0"/>
              </a:rPr>
              <a:t>m</a:t>
            </a:r>
            <a:r>
              <a:rPr kumimoji="0" lang="en-US" altLang="zh-CN" sz="2000" b="1" u="sng" kern="1200" cap="none" spc="0" normalizeH="0" baseline="0" noProof="0" dirty="0" err="1">
                <a:solidFill>
                  <a:srgbClr val="C00000"/>
                </a:solidFill>
                <a:effectLst>
                  <a:outerShdw blurRad="38100" dist="38100" dir="2700000" algn="tl">
                    <a:srgbClr val="000000">
                      <a:alpha val="43137"/>
                    </a:srgbClr>
                  </a:outerShdw>
                </a:effectLst>
                <a:latin typeface="Consolas" panose="020B0609020204030204" pitchFamily="49" charset="0"/>
                <a:ea typeface="微软雅黑" panose="020B0503020204020204" pitchFamily="34" charset="-122"/>
                <a:cs typeface="Consolas" panose="020B0609020204030204" pitchFamily="49" charset="0"/>
              </a:rPr>
              <a:t>≥</a:t>
            </a:r>
            <a:r>
              <a:rPr kumimoji="0" lang="en-US" altLang="zh-CN" sz="2000" b="1" i="1" u="sng" kern="1200" cap="none" spc="0" normalizeH="0" baseline="0" noProof="0" dirty="0" err="1">
                <a:solidFill>
                  <a:srgbClr val="C00000"/>
                </a:solidFill>
                <a:effectLst>
                  <a:outerShdw blurRad="38100" dist="38100" dir="2700000" algn="tl">
                    <a:srgbClr val="000000">
                      <a:alpha val="43137"/>
                    </a:srgbClr>
                  </a:outerShdw>
                </a:effectLst>
                <a:latin typeface="Consolas" panose="020B0609020204030204" pitchFamily="49" charset="0"/>
                <a:ea typeface="微软雅黑" panose="020B0503020204020204" pitchFamily="34" charset="-122"/>
                <a:cs typeface="Consolas" panose="020B0609020204030204" pitchFamily="49" charset="0"/>
              </a:rPr>
              <a:t>n</a:t>
            </a:r>
            <a:r>
              <a:rPr kumimoji="0" lang="zh-CN" altLang="en-US" sz="2000" kern="1200" cap="none" spc="0" normalizeH="0" baseline="0" noProof="0" dirty="0">
                <a:solidFill>
                  <a:srgbClr val="000000"/>
                </a:solidFill>
                <a:latin typeface="Consolas" panose="020B0609020204030204" pitchFamily="49" charset="0"/>
                <a:ea typeface="微软雅黑" panose="020B0503020204020204" pitchFamily="34" charset="-122"/>
                <a:cs typeface="Consolas" panose="020B0609020204030204" pitchFamily="49" charset="0"/>
              </a:rPr>
              <a:t>时，只要将机器</a:t>
            </a:r>
            <a:r>
              <a:rPr kumimoji="0" lang="en-US" altLang="zh-CN" sz="2000" i="1" kern="1200" cap="none" spc="0" normalizeH="0" baseline="0" noProof="0" dirty="0" err="1">
                <a:solidFill>
                  <a:srgbClr val="000000"/>
                </a:solidFill>
                <a:latin typeface="Consolas" panose="020B0609020204030204" pitchFamily="49" charset="0"/>
                <a:ea typeface="微软雅黑" panose="020B0503020204020204" pitchFamily="34" charset="-122"/>
                <a:cs typeface="Consolas" panose="020B0609020204030204" pitchFamily="49" charset="0"/>
              </a:rPr>
              <a:t>i</a:t>
            </a:r>
            <a:r>
              <a:rPr kumimoji="0" lang="zh-CN" altLang="en-US" sz="2000" kern="1200" cap="none" spc="0" normalizeH="0" baseline="0" noProof="0" dirty="0">
                <a:solidFill>
                  <a:srgbClr val="000000"/>
                </a:solidFill>
                <a:latin typeface="Consolas" panose="020B0609020204030204" pitchFamily="49" charset="0"/>
                <a:ea typeface="微软雅黑" panose="020B0503020204020204" pitchFamily="34" charset="-122"/>
                <a:cs typeface="Consolas" panose="020B0609020204030204" pitchFamily="49" charset="0"/>
              </a:rPr>
              <a:t>的</a:t>
            </a:r>
            <a:r>
              <a:rPr kumimoji="0" lang="en-US" altLang="zh-CN" sz="2000" kern="1200" cap="none" spc="0" normalizeH="0" baseline="0" noProof="0" dirty="0">
                <a:solidFill>
                  <a:srgbClr val="000000"/>
                </a:solidFill>
                <a:latin typeface="Consolas" panose="020B0609020204030204" pitchFamily="49" charset="0"/>
                <a:ea typeface="微软雅黑" panose="020B0503020204020204" pitchFamily="34" charset="-122"/>
                <a:cs typeface="Consolas" panose="020B0609020204030204" pitchFamily="49" charset="0"/>
              </a:rPr>
              <a:t>[0</a:t>
            </a:r>
            <a:r>
              <a:rPr kumimoji="0" lang="zh-CN" altLang="en-US" sz="2000" kern="1200" cap="none" spc="0" normalizeH="0" baseline="0" noProof="0" dirty="0">
                <a:solidFill>
                  <a:srgbClr val="000000"/>
                </a:solidFill>
                <a:latin typeface="Consolas" panose="020B0609020204030204" pitchFamily="49" charset="0"/>
                <a:ea typeface="微软雅黑" panose="020B0503020204020204" pitchFamily="34" charset="-122"/>
                <a:cs typeface="Consolas" panose="020B0609020204030204" pitchFamily="49" charset="0"/>
              </a:rPr>
              <a:t>，</a:t>
            </a:r>
            <a:r>
              <a:rPr kumimoji="0" lang="en-US" altLang="zh-CN" sz="2000" i="1" kern="1200" cap="none" spc="0" normalizeH="0" baseline="0" noProof="0" dirty="0" err="1">
                <a:solidFill>
                  <a:srgbClr val="000000"/>
                </a:solidFill>
                <a:latin typeface="Consolas" panose="020B0609020204030204" pitchFamily="49" charset="0"/>
                <a:ea typeface="微软雅黑" panose="020B0503020204020204" pitchFamily="34" charset="-122"/>
                <a:cs typeface="Consolas" panose="020B0609020204030204" pitchFamily="49" charset="0"/>
              </a:rPr>
              <a:t>t</a:t>
            </a:r>
            <a:r>
              <a:rPr kumimoji="0" lang="en-US" altLang="zh-CN" sz="2000" i="1" kern="1200" cap="none" spc="0" normalizeH="0" baseline="-25000" noProof="0" dirty="0" err="1">
                <a:solidFill>
                  <a:srgbClr val="000000"/>
                </a:solidFill>
                <a:latin typeface="Consolas" panose="020B0609020204030204" pitchFamily="49" charset="0"/>
                <a:ea typeface="微软雅黑" panose="020B0503020204020204" pitchFamily="34" charset="-122"/>
                <a:cs typeface="Consolas" panose="020B0609020204030204" pitchFamily="49" charset="0"/>
              </a:rPr>
              <a:t>i</a:t>
            </a:r>
            <a:r>
              <a:rPr kumimoji="0" lang="en-US" altLang="zh-CN" sz="2000" kern="1200" cap="none" spc="0" normalizeH="0" baseline="0" noProof="0" dirty="0">
                <a:solidFill>
                  <a:srgbClr val="000000"/>
                </a:solidFill>
                <a:latin typeface="Consolas" panose="020B0609020204030204" pitchFamily="49" charset="0"/>
                <a:ea typeface="微软雅黑" panose="020B0503020204020204" pitchFamily="34" charset="-122"/>
                <a:cs typeface="Consolas" panose="020B0609020204030204" pitchFamily="49" charset="0"/>
              </a:rPr>
              <a:t>)</a:t>
            </a:r>
            <a:r>
              <a:rPr kumimoji="0" lang="zh-CN" altLang="en-US" sz="2000" kern="1200" cap="none" spc="0" normalizeH="0" baseline="0" noProof="0" dirty="0">
                <a:solidFill>
                  <a:srgbClr val="000000"/>
                </a:solidFill>
                <a:latin typeface="Consolas" panose="020B0609020204030204" pitchFamily="49" charset="0"/>
                <a:ea typeface="微软雅黑" panose="020B0503020204020204" pitchFamily="34" charset="-122"/>
                <a:cs typeface="Consolas" panose="020B0609020204030204" pitchFamily="49" charset="0"/>
              </a:rPr>
              <a:t>时间区间分配给作业</a:t>
            </a:r>
            <a:r>
              <a:rPr kumimoji="0" lang="en-US" altLang="zh-CN" sz="2000" i="1" kern="1200" cap="none" spc="0" normalizeH="0" baseline="0" noProof="0" dirty="0" err="1">
                <a:solidFill>
                  <a:srgbClr val="000000"/>
                </a:solidFill>
                <a:latin typeface="Consolas" panose="020B0609020204030204" pitchFamily="49" charset="0"/>
                <a:ea typeface="微软雅黑" panose="020B0503020204020204" pitchFamily="34" charset="-122"/>
                <a:cs typeface="Consolas" panose="020B0609020204030204" pitchFamily="49" charset="0"/>
              </a:rPr>
              <a:t>i</a:t>
            </a:r>
            <a:r>
              <a:rPr kumimoji="0" lang="zh-CN" altLang="en-US" sz="2000" kern="1200" cap="none" spc="0" normalizeH="0" baseline="0" noProof="0" dirty="0">
                <a:solidFill>
                  <a:srgbClr val="000000"/>
                </a:solidFill>
                <a:latin typeface="Consolas" panose="020B0609020204030204" pitchFamily="49" charset="0"/>
                <a:ea typeface="微软雅黑" panose="020B0503020204020204" pitchFamily="34" charset="-122"/>
                <a:cs typeface="Consolas" panose="020B0609020204030204" pitchFamily="49" charset="0"/>
              </a:rPr>
              <a:t>即可；</a:t>
            </a:r>
            <a:endParaRPr kumimoji="0" lang="zh-CN" altLang="en-US" sz="2000" kern="1200" cap="none" spc="0" normalizeH="0" baseline="0" noProof="0" dirty="0">
              <a:solidFill>
                <a:srgbClr val="000000"/>
              </a:solidFill>
              <a:latin typeface="Consolas" panose="020B0609020204030204" pitchFamily="49" charset="0"/>
              <a:ea typeface="微软雅黑" panose="020B0503020204020204" pitchFamily="34" charset="-122"/>
              <a:cs typeface="Consolas" panose="020B0609020204030204" pitchFamily="49" charset="0"/>
            </a:endParaRPr>
          </a:p>
          <a:p>
            <a:pPr marR="0" defTabSz="914400" eaLnBrk="0" hangingPunct="0">
              <a:lnSpc>
                <a:spcPct val="150000"/>
              </a:lnSpc>
              <a:buClrTx/>
              <a:buSzTx/>
              <a:buFontTx/>
              <a:buNone/>
              <a:defRPr/>
            </a:pPr>
            <a:r>
              <a:rPr kumimoji="0" lang="zh-CN" altLang="en-US" sz="2000" kern="1200" cap="none" spc="0" normalizeH="0" baseline="0" noProof="0" dirty="0">
                <a:solidFill>
                  <a:srgbClr val="000000"/>
                </a:solidFill>
                <a:latin typeface="Consolas" panose="020B0609020204030204" pitchFamily="49" charset="0"/>
                <a:ea typeface="微软雅黑" panose="020B0503020204020204" pitchFamily="34" charset="-122"/>
                <a:cs typeface="Consolas" panose="020B0609020204030204" pitchFamily="49" charset="0"/>
              </a:rPr>
              <a:t>　　当</a:t>
            </a:r>
            <a:r>
              <a:rPr kumimoji="0" lang="en-US" altLang="zh-CN" sz="2000" b="1" i="1" u="sng" kern="1200" cap="none" spc="0" normalizeH="0" baseline="0" noProof="0" dirty="0">
                <a:solidFill>
                  <a:srgbClr val="C00000"/>
                </a:solidFill>
                <a:effectLst>
                  <a:outerShdw blurRad="38100" dist="38100" dir="2700000" algn="tl">
                    <a:srgbClr val="000000">
                      <a:alpha val="43137"/>
                    </a:srgbClr>
                  </a:outerShdw>
                </a:effectLst>
                <a:latin typeface="Consolas" panose="020B0609020204030204" pitchFamily="49" charset="0"/>
                <a:ea typeface="微软雅黑" panose="020B0503020204020204" pitchFamily="34" charset="-122"/>
                <a:cs typeface="Consolas" panose="020B0609020204030204" pitchFamily="49" charset="0"/>
              </a:rPr>
              <a:t>m</a:t>
            </a:r>
            <a:r>
              <a:rPr kumimoji="0" lang="en-US" altLang="zh-CN" sz="2000" b="1" u="sng" kern="1200" cap="none" spc="0" normalizeH="0" baseline="0" noProof="0" dirty="0">
                <a:solidFill>
                  <a:srgbClr val="C00000"/>
                </a:solidFill>
                <a:effectLst>
                  <a:outerShdw blurRad="38100" dist="38100" dir="2700000" algn="tl">
                    <a:srgbClr val="000000">
                      <a:alpha val="43137"/>
                    </a:srgbClr>
                  </a:outerShdw>
                </a:effectLst>
                <a:latin typeface="Consolas" panose="020B0609020204030204" pitchFamily="49" charset="0"/>
                <a:ea typeface="微软雅黑" panose="020B0503020204020204" pitchFamily="34" charset="-122"/>
                <a:cs typeface="Consolas" panose="020B0609020204030204" pitchFamily="49" charset="0"/>
              </a:rPr>
              <a:t>&lt;</a:t>
            </a:r>
            <a:r>
              <a:rPr kumimoji="0" lang="en-US" altLang="zh-CN" sz="2000" b="1" i="1" u="sng" kern="1200" cap="none" spc="0" normalizeH="0" baseline="0" noProof="0" dirty="0">
                <a:solidFill>
                  <a:srgbClr val="C00000"/>
                </a:solidFill>
                <a:effectLst>
                  <a:outerShdw blurRad="38100" dist="38100" dir="2700000" algn="tl">
                    <a:srgbClr val="000000">
                      <a:alpha val="43137"/>
                    </a:srgbClr>
                  </a:outerShdw>
                </a:effectLst>
                <a:latin typeface="Consolas" panose="020B0609020204030204" pitchFamily="49" charset="0"/>
                <a:ea typeface="微软雅黑" panose="020B0503020204020204" pitchFamily="34" charset="-122"/>
                <a:cs typeface="Consolas" panose="020B0609020204030204" pitchFamily="49" charset="0"/>
              </a:rPr>
              <a:t>n</a:t>
            </a:r>
            <a:r>
              <a:rPr kumimoji="0" lang="zh-CN" altLang="en-US" sz="2000" kern="1200" cap="none" spc="0" normalizeH="0" baseline="0" noProof="0" dirty="0">
                <a:solidFill>
                  <a:srgbClr val="000000"/>
                </a:solidFill>
                <a:latin typeface="Consolas" panose="020B0609020204030204" pitchFamily="49" charset="0"/>
                <a:ea typeface="微软雅黑" panose="020B0503020204020204" pitchFamily="34" charset="-122"/>
                <a:cs typeface="Consolas" panose="020B0609020204030204" pitchFamily="49" charset="0"/>
              </a:rPr>
              <a:t>时，首先将</a:t>
            </a:r>
            <a:r>
              <a:rPr kumimoji="0" lang="en-US" altLang="zh-CN" sz="2000" i="1" kern="1200" cap="none" spc="0" normalizeH="0" baseline="0" noProof="0" dirty="0">
                <a:solidFill>
                  <a:srgbClr val="000000"/>
                </a:solidFill>
                <a:latin typeface="Consolas" panose="020B0609020204030204" pitchFamily="49" charset="0"/>
                <a:ea typeface="微软雅黑" panose="020B0503020204020204" pitchFamily="34" charset="-122"/>
                <a:cs typeface="Consolas" panose="020B0609020204030204" pitchFamily="49" charset="0"/>
              </a:rPr>
              <a:t>n</a:t>
            </a:r>
            <a:r>
              <a:rPr kumimoji="0" lang="zh-CN" altLang="en-US" sz="2000" kern="1200" cap="none" spc="0" normalizeH="0" baseline="0" noProof="0" dirty="0">
                <a:solidFill>
                  <a:srgbClr val="000000"/>
                </a:solidFill>
                <a:latin typeface="Consolas" panose="020B0609020204030204" pitchFamily="49" charset="0"/>
                <a:ea typeface="微软雅黑" panose="020B0503020204020204" pitchFamily="34" charset="-122"/>
                <a:cs typeface="Consolas" panose="020B0609020204030204" pitchFamily="49" charset="0"/>
              </a:rPr>
              <a:t>个作业依其所需的处理时间从大到小排序，然后依此顺序将作业分配给空闲的处理机。</a:t>
            </a:r>
            <a:endParaRPr kumimoji="0" lang="zh-CN" altLang="en-US" sz="2000" kern="1200" cap="none" spc="0" normalizeH="0" baseline="0" noProof="0" dirty="0">
              <a:solidFill>
                <a:srgbClr val="000000"/>
              </a:solidFill>
              <a:latin typeface="Consolas" panose="020B0609020204030204" pitchFamily="49" charset="0"/>
              <a:ea typeface="微软雅黑" panose="020B0503020204020204" pitchFamily="34" charset="-122"/>
              <a:cs typeface="Consolas" panose="020B06090202040302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1010">
                                            <p:txEl>
                                              <p:charRg st="12" end="10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1010">
                                            <p:txEl>
                                              <p:charRg st="104" end="157"/>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1010">
                                            <p:txEl>
                                              <p:charRg st="157" end="20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8129" name="Text Box 2"/>
          <p:cNvSpPr txBox="1"/>
          <p:nvPr/>
        </p:nvSpPr>
        <p:spPr>
          <a:xfrm>
            <a:off x="395288" y="1136650"/>
            <a:ext cx="8280400" cy="882650"/>
          </a:xfrm>
          <a:prstGeom prst="rect">
            <a:avLst/>
          </a:prstGeom>
          <a:noFill/>
          <a:ln w="9525">
            <a:noFill/>
          </a:ln>
        </p:spPr>
        <p:txBody>
          <a:bodyPr anchor="t" anchorCtr="0">
            <a:spAutoFit/>
          </a:bodyPr>
          <a:p>
            <a:pPr eaLnBrk="0" hangingPunct="0">
              <a:lnSpc>
                <a:spcPts val="3200"/>
              </a:lnSpc>
              <a:buClrTx/>
              <a:buFontTx/>
            </a:pPr>
            <a:r>
              <a:rPr lang="zh-CN" altLang="en-US" dirty="0">
                <a:solidFill>
                  <a:srgbClr val="000000"/>
                </a:solidFill>
                <a:latin typeface="Consolas" panose="020B0609020204030204" pitchFamily="49" charset="0"/>
                <a:ea typeface="微软雅黑" panose="020B0503020204020204" pitchFamily="34" charset="-122"/>
              </a:rPr>
              <a:t>　</a:t>
            </a:r>
            <a:r>
              <a:rPr lang="zh-CN" altLang="en-US" sz="2200" dirty="0">
                <a:solidFill>
                  <a:srgbClr val="000000"/>
                </a:solidFill>
                <a:latin typeface="Consolas" panose="020B0609020204030204" pitchFamily="49" charset="0"/>
                <a:ea typeface="微软雅黑" panose="020B0503020204020204" pitchFamily="34" charset="-122"/>
              </a:rPr>
              <a:t>　例如，有</a:t>
            </a:r>
            <a:r>
              <a:rPr lang="en-US" altLang="zh-CN" sz="2200" dirty="0">
                <a:solidFill>
                  <a:srgbClr val="000000"/>
                </a:solidFill>
                <a:latin typeface="Consolas" panose="020B0609020204030204" pitchFamily="49" charset="0"/>
                <a:ea typeface="微软雅黑" panose="020B0503020204020204" pitchFamily="34" charset="-122"/>
              </a:rPr>
              <a:t>7</a:t>
            </a:r>
            <a:r>
              <a:rPr lang="zh-CN" altLang="en-US" sz="2200" dirty="0">
                <a:solidFill>
                  <a:srgbClr val="000000"/>
                </a:solidFill>
                <a:latin typeface="Consolas" panose="020B0609020204030204" pitchFamily="49" charset="0"/>
                <a:ea typeface="微软雅黑" panose="020B0503020204020204" pitchFamily="34" charset="-122"/>
              </a:rPr>
              <a:t>个独立的作业</a:t>
            </a:r>
            <a:r>
              <a:rPr lang="en-US" altLang="zh-CN" sz="2200" dirty="0">
                <a:solidFill>
                  <a:srgbClr val="000000"/>
                </a:solidFill>
                <a:latin typeface="Consolas" panose="020B0609020204030204" pitchFamily="49" charset="0"/>
                <a:ea typeface="微软雅黑" panose="020B0503020204020204" pitchFamily="34" charset="-122"/>
              </a:rPr>
              <a:t>{1</a:t>
            </a:r>
            <a:r>
              <a:rPr lang="zh-CN" altLang="en-US" sz="2200" dirty="0">
                <a:solidFill>
                  <a:srgbClr val="000000"/>
                </a:solidFill>
                <a:latin typeface="Consolas" panose="020B0609020204030204" pitchFamily="49" charset="0"/>
                <a:ea typeface="微软雅黑" panose="020B0503020204020204" pitchFamily="34" charset="-122"/>
              </a:rPr>
              <a:t>，</a:t>
            </a:r>
            <a:r>
              <a:rPr lang="en-US" altLang="zh-CN" sz="2200" dirty="0">
                <a:solidFill>
                  <a:srgbClr val="000000"/>
                </a:solidFill>
                <a:latin typeface="Consolas" panose="020B0609020204030204" pitchFamily="49" charset="0"/>
                <a:ea typeface="微软雅黑" panose="020B0503020204020204" pitchFamily="34" charset="-122"/>
              </a:rPr>
              <a:t>2</a:t>
            </a:r>
            <a:r>
              <a:rPr lang="zh-CN" altLang="en-US" sz="2200" dirty="0">
                <a:solidFill>
                  <a:srgbClr val="000000"/>
                </a:solidFill>
                <a:latin typeface="Consolas" panose="020B0609020204030204" pitchFamily="49" charset="0"/>
                <a:ea typeface="微软雅黑" panose="020B0503020204020204" pitchFamily="34" charset="-122"/>
              </a:rPr>
              <a:t>，</a:t>
            </a:r>
            <a:r>
              <a:rPr lang="en-US" altLang="zh-CN" sz="2200" dirty="0">
                <a:solidFill>
                  <a:srgbClr val="000000"/>
                </a:solidFill>
                <a:latin typeface="Consolas" panose="020B0609020204030204" pitchFamily="49" charset="0"/>
                <a:ea typeface="微软雅黑" panose="020B0503020204020204" pitchFamily="34" charset="-122"/>
              </a:rPr>
              <a:t>3</a:t>
            </a:r>
            <a:r>
              <a:rPr lang="zh-CN" altLang="en-US" sz="2200" dirty="0">
                <a:solidFill>
                  <a:srgbClr val="000000"/>
                </a:solidFill>
                <a:latin typeface="Consolas" panose="020B0609020204030204" pitchFamily="49" charset="0"/>
                <a:ea typeface="微软雅黑" panose="020B0503020204020204" pitchFamily="34" charset="-122"/>
              </a:rPr>
              <a:t>，</a:t>
            </a:r>
            <a:r>
              <a:rPr lang="en-US" altLang="zh-CN" sz="2200" dirty="0">
                <a:solidFill>
                  <a:srgbClr val="000000"/>
                </a:solidFill>
                <a:latin typeface="Consolas" panose="020B0609020204030204" pitchFamily="49" charset="0"/>
                <a:ea typeface="微软雅黑" panose="020B0503020204020204" pitchFamily="34" charset="-122"/>
              </a:rPr>
              <a:t>4</a:t>
            </a:r>
            <a:r>
              <a:rPr lang="zh-CN" altLang="en-US" sz="2200" dirty="0">
                <a:solidFill>
                  <a:srgbClr val="000000"/>
                </a:solidFill>
                <a:latin typeface="Consolas" panose="020B0609020204030204" pitchFamily="49" charset="0"/>
                <a:ea typeface="微软雅黑" panose="020B0503020204020204" pitchFamily="34" charset="-122"/>
              </a:rPr>
              <a:t>，</a:t>
            </a:r>
            <a:r>
              <a:rPr lang="en-US" altLang="zh-CN" sz="2200" dirty="0">
                <a:solidFill>
                  <a:srgbClr val="000000"/>
                </a:solidFill>
                <a:latin typeface="Consolas" panose="020B0609020204030204" pitchFamily="49" charset="0"/>
                <a:ea typeface="微软雅黑" panose="020B0503020204020204" pitchFamily="34" charset="-122"/>
              </a:rPr>
              <a:t>5</a:t>
            </a:r>
            <a:r>
              <a:rPr lang="zh-CN" altLang="en-US" sz="2200" dirty="0">
                <a:solidFill>
                  <a:srgbClr val="000000"/>
                </a:solidFill>
                <a:latin typeface="Consolas" panose="020B0609020204030204" pitchFamily="49" charset="0"/>
                <a:ea typeface="微软雅黑" panose="020B0503020204020204" pitchFamily="34" charset="-122"/>
              </a:rPr>
              <a:t>，</a:t>
            </a:r>
            <a:r>
              <a:rPr lang="en-US" altLang="zh-CN" sz="2200" dirty="0">
                <a:solidFill>
                  <a:srgbClr val="000000"/>
                </a:solidFill>
                <a:latin typeface="Consolas" panose="020B0609020204030204" pitchFamily="49" charset="0"/>
                <a:ea typeface="微软雅黑" panose="020B0503020204020204" pitchFamily="34" charset="-122"/>
              </a:rPr>
              <a:t>6</a:t>
            </a:r>
            <a:r>
              <a:rPr lang="zh-CN" altLang="en-US" sz="2200" dirty="0">
                <a:solidFill>
                  <a:srgbClr val="000000"/>
                </a:solidFill>
                <a:latin typeface="Consolas" panose="020B0609020204030204" pitchFamily="49" charset="0"/>
                <a:ea typeface="微软雅黑" panose="020B0503020204020204" pitchFamily="34" charset="-122"/>
              </a:rPr>
              <a:t>，</a:t>
            </a:r>
            <a:r>
              <a:rPr lang="en-US" altLang="zh-CN" sz="2200" dirty="0">
                <a:solidFill>
                  <a:srgbClr val="000000"/>
                </a:solidFill>
                <a:latin typeface="Consolas" panose="020B0609020204030204" pitchFamily="49" charset="0"/>
                <a:ea typeface="微软雅黑" panose="020B0503020204020204" pitchFamily="34" charset="-122"/>
              </a:rPr>
              <a:t>7}</a:t>
            </a:r>
            <a:r>
              <a:rPr lang="zh-CN" altLang="en-US" sz="2200" dirty="0">
                <a:solidFill>
                  <a:srgbClr val="000000"/>
                </a:solidFill>
                <a:latin typeface="Consolas" panose="020B0609020204030204" pitchFamily="49" charset="0"/>
                <a:ea typeface="微软雅黑" panose="020B0503020204020204" pitchFamily="34" charset="-122"/>
              </a:rPr>
              <a:t>，由</a:t>
            </a:r>
            <a:r>
              <a:rPr lang="en-US" altLang="zh-CN" sz="2200" dirty="0">
                <a:solidFill>
                  <a:srgbClr val="000000"/>
                </a:solidFill>
                <a:latin typeface="Consolas" panose="020B0609020204030204" pitchFamily="49" charset="0"/>
                <a:ea typeface="微软雅黑" panose="020B0503020204020204" pitchFamily="34" charset="-122"/>
              </a:rPr>
              <a:t>3</a:t>
            </a:r>
            <a:r>
              <a:rPr lang="zh-CN" altLang="en-US" sz="2200" dirty="0">
                <a:solidFill>
                  <a:srgbClr val="000000"/>
                </a:solidFill>
                <a:latin typeface="Consolas" panose="020B0609020204030204" pitchFamily="49" charset="0"/>
                <a:ea typeface="微软雅黑" panose="020B0503020204020204" pitchFamily="34" charset="-122"/>
              </a:rPr>
              <a:t>台机器</a:t>
            </a:r>
            <a:r>
              <a:rPr lang="en-US" altLang="zh-CN" sz="2200" dirty="0">
                <a:solidFill>
                  <a:srgbClr val="000000"/>
                </a:solidFill>
                <a:latin typeface="Consolas" panose="020B0609020204030204" pitchFamily="49" charset="0"/>
                <a:ea typeface="微软雅黑" panose="020B0503020204020204" pitchFamily="34" charset="-122"/>
              </a:rPr>
              <a:t>{1</a:t>
            </a:r>
            <a:r>
              <a:rPr lang="zh-CN" altLang="en-US" sz="2200" dirty="0">
                <a:solidFill>
                  <a:srgbClr val="000000"/>
                </a:solidFill>
                <a:latin typeface="Consolas" panose="020B0609020204030204" pitchFamily="49" charset="0"/>
                <a:ea typeface="微软雅黑" panose="020B0503020204020204" pitchFamily="34" charset="-122"/>
              </a:rPr>
              <a:t>，</a:t>
            </a:r>
            <a:r>
              <a:rPr lang="en-US" altLang="zh-CN" sz="2200" dirty="0">
                <a:solidFill>
                  <a:srgbClr val="000000"/>
                </a:solidFill>
                <a:latin typeface="Consolas" panose="020B0609020204030204" pitchFamily="49" charset="0"/>
                <a:ea typeface="微软雅黑" panose="020B0503020204020204" pitchFamily="34" charset="-122"/>
              </a:rPr>
              <a:t>2</a:t>
            </a:r>
            <a:r>
              <a:rPr lang="zh-CN" altLang="en-US" sz="2200" dirty="0">
                <a:solidFill>
                  <a:srgbClr val="000000"/>
                </a:solidFill>
                <a:latin typeface="Consolas" panose="020B0609020204030204" pitchFamily="49" charset="0"/>
                <a:ea typeface="微软雅黑" panose="020B0503020204020204" pitchFamily="34" charset="-122"/>
              </a:rPr>
              <a:t>，</a:t>
            </a:r>
            <a:r>
              <a:rPr lang="en-US" altLang="zh-CN" sz="2200" dirty="0">
                <a:solidFill>
                  <a:srgbClr val="000000"/>
                </a:solidFill>
                <a:latin typeface="Consolas" panose="020B0609020204030204" pitchFamily="49" charset="0"/>
                <a:ea typeface="微软雅黑" panose="020B0503020204020204" pitchFamily="34" charset="-122"/>
              </a:rPr>
              <a:t>3}</a:t>
            </a:r>
            <a:r>
              <a:rPr lang="zh-CN" altLang="en-US" sz="2200" dirty="0">
                <a:solidFill>
                  <a:srgbClr val="000000"/>
                </a:solidFill>
                <a:latin typeface="Consolas" panose="020B0609020204030204" pitchFamily="49" charset="0"/>
                <a:ea typeface="微软雅黑" panose="020B0503020204020204" pitchFamily="34" charset="-122"/>
              </a:rPr>
              <a:t>加工处理，各作业所需的处理时间如下：</a:t>
            </a:r>
            <a:endParaRPr lang="zh-CN" altLang="en-US" sz="2200" dirty="0">
              <a:solidFill>
                <a:srgbClr val="000000"/>
              </a:solidFill>
              <a:latin typeface="Consolas" panose="020B0609020204030204" pitchFamily="49" charset="0"/>
              <a:ea typeface="微软雅黑" panose="020B0503020204020204" pitchFamily="34" charset="-122"/>
            </a:endParaRPr>
          </a:p>
        </p:txBody>
      </p:sp>
      <p:graphicFrame>
        <p:nvGraphicFramePr>
          <p:cNvPr id="170092" name="Group 108"/>
          <p:cNvGraphicFramePr>
            <a:graphicFrameLocks noGrp="1"/>
          </p:cNvGraphicFramePr>
          <p:nvPr/>
        </p:nvGraphicFramePr>
        <p:xfrm>
          <a:off x="1142974" y="2232200"/>
          <a:ext cx="6429419" cy="731520"/>
        </p:xfrm>
        <a:graphic>
          <a:graphicData uri="http://schemas.openxmlformats.org/drawingml/2006/table">
            <a:tbl>
              <a:tblPr>
                <a:tableStyleId>{775DCB02-9BB8-47FD-8907-85C794F793BA}</a:tableStyleId>
              </a:tblPr>
              <a:tblGrid>
                <a:gridCol w="2037042"/>
                <a:gridCol w="717875"/>
                <a:gridCol w="734390"/>
                <a:gridCol w="565799"/>
                <a:gridCol w="733112"/>
                <a:gridCol w="546641"/>
                <a:gridCol w="547919"/>
                <a:gridCol w="546641"/>
              </a:tblGrid>
              <a:tr h="228600">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800" b="1" u="none" strike="noStrike" cap="none" normalizeH="0" baseline="0" dirty="0">
                          <a:ln>
                            <a:noFill/>
                          </a:ln>
                          <a:solidFill>
                            <a:srgbClr val="006600"/>
                          </a:solidFill>
                          <a:effectLst/>
                          <a:latin typeface="微软雅黑" panose="020B0503020204020204" pitchFamily="34" charset="-122"/>
                          <a:ea typeface="微软雅黑" panose="020B0503020204020204" pitchFamily="34" charset="-122"/>
                          <a:cs typeface="Consolas" panose="020B0609020204030204" pitchFamily="49" charset="0"/>
                        </a:rPr>
                        <a:t>作业编号</a:t>
                      </a:r>
                      <a:endParaRPr kumimoji="0" lang="zh-CN" altLang="en-US" sz="1800" b="1" i="0" u="none" strike="noStrike" cap="none" normalizeH="0" baseline="0" dirty="0">
                        <a:ln>
                          <a:noFill/>
                        </a:ln>
                        <a:solidFill>
                          <a:srgbClr val="006600"/>
                        </a:solidFill>
                        <a:effectLst/>
                        <a:latin typeface="微软雅黑" panose="020B0503020204020204" pitchFamily="34" charset="-122"/>
                        <a:ea typeface="微软雅黑" panose="020B0503020204020204" pitchFamily="34" charset="-122"/>
                        <a:cs typeface="Consolas" panose="020B0609020204030204" pitchFamily="49" charset="0"/>
                      </a:endParaRPr>
                    </a:p>
                  </a:txBody>
                  <a:tcPr horzOverflow="overflow">
                    <a:solidFill>
                      <a:schemeClr val="accent5">
                        <a:lumMod val="20000"/>
                        <a:lumOff val="8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u="none" strike="noStrike" cap="none" normalizeH="0" baseline="0" dirty="0">
                          <a:ln>
                            <a:noFill/>
                          </a:ln>
                          <a:solidFill>
                            <a:srgbClr val="006600"/>
                          </a:solidFill>
                          <a:effectLst/>
                          <a:latin typeface="Consolas" panose="020B0609020204030204" pitchFamily="49" charset="0"/>
                          <a:cs typeface="Consolas" panose="020B0609020204030204" pitchFamily="49" charset="0"/>
                        </a:rPr>
                        <a:t>1</a:t>
                      </a:r>
                      <a:endParaRPr kumimoji="0" lang="en-US" altLang="zh-CN" sz="1800" b="1" i="0" u="none" strike="noStrike" cap="none" normalizeH="0" baseline="0" dirty="0">
                        <a:ln>
                          <a:noFill/>
                        </a:ln>
                        <a:solidFill>
                          <a:srgbClr val="006600"/>
                        </a:solidFill>
                        <a:effectLst/>
                        <a:latin typeface="Consolas" panose="020B0609020204030204" pitchFamily="49" charset="0"/>
                        <a:ea typeface="楷体" panose="02010609060101010101" pitchFamily="49" charset="-122"/>
                        <a:cs typeface="Consolas" panose="020B0609020204030204" pitchFamily="49" charset="0"/>
                      </a:endParaRPr>
                    </a:p>
                  </a:txBody>
                  <a:tcPr horzOverflow="overflow">
                    <a:solidFill>
                      <a:schemeClr val="accent5">
                        <a:lumMod val="20000"/>
                        <a:lumOff val="8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u="none" strike="noStrike" cap="none" normalizeH="0" baseline="0" dirty="0">
                          <a:ln>
                            <a:noFill/>
                          </a:ln>
                          <a:solidFill>
                            <a:srgbClr val="006600"/>
                          </a:solidFill>
                          <a:effectLst/>
                          <a:latin typeface="Consolas" panose="020B0609020204030204" pitchFamily="49" charset="0"/>
                          <a:cs typeface="Consolas" panose="020B0609020204030204" pitchFamily="49" charset="0"/>
                        </a:rPr>
                        <a:t>2</a:t>
                      </a:r>
                      <a:endParaRPr kumimoji="0" lang="en-US" altLang="zh-CN" sz="1800" b="1" i="0" u="none" strike="noStrike" cap="none" normalizeH="0" baseline="0" dirty="0">
                        <a:ln>
                          <a:noFill/>
                        </a:ln>
                        <a:solidFill>
                          <a:srgbClr val="006600"/>
                        </a:solidFill>
                        <a:effectLst/>
                        <a:latin typeface="Consolas" panose="020B0609020204030204" pitchFamily="49" charset="0"/>
                        <a:ea typeface="楷体" panose="02010609060101010101" pitchFamily="49" charset="-122"/>
                        <a:cs typeface="Consolas" panose="020B0609020204030204" pitchFamily="49" charset="0"/>
                      </a:endParaRPr>
                    </a:p>
                  </a:txBody>
                  <a:tcPr horzOverflow="overflow">
                    <a:solidFill>
                      <a:schemeClr val="accent5">
                        <a:lumMod val="20000"/>
                        <a:lumOff val="8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u="none" strike="noStrike" cap="none" normalizeH="0" baseline="0">
                          <a:ln>
                            <a:noFill/>
                          </a:ln>
                          <a:solidFill>
                            <a:srgbClr val="006600"/>
                          </a:solidFill>
                          <a:effectLst/>
                          <a:latin typeface="Consolas" panose="020B0609020204030204" pitchFamily="49" charset="0"/>
                          <a:cs typeface="Consolas" panose="020B0609020204030204" pitchFamily="49" charset="0"/>
                        </a:rPr>
                        <a:t>3</a:t>
                      </a:r>
                      <a:endParaRPr kumimoji="0" lang="en-US" altLang="zh-CN" sz="1800" b="1" i="0" u="none" strike="noStrike" cap="none" normalizeH="0" baseline="0">
                        <a:ln>
                          <a:noFill/>
                        </a:ln>
                        <a:solidFill>
                          <a:srgbClr val="006600"/>
                        </a:solidFill>
                        <a:effectLst/>
                        <a:latin typeface="Consolas" panose="020B0609020204030204" pitchFamily="49" charset="0"/>
                        <a:ea typeface="楷体" panose="02010609060101010101" pitchFamily="49" charset="-122"/>
                        <a:cs typeface="Consolas" panose="020B0609020204030204" pitchFamily="49" charset="0"/>
                      </a:endParaRPr>
                    </a:p>
                  </a:txBody>
                  <a:tcPr horzOverflow="overflow">
                    <a:solidFill>
                      <a:schemeClr val="accent5">
                        <a:lumMod val="20000"/>
                        <a:lumOff val="8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u="none" strike="noStrike" cap="none" normalizeH="0" baseline="0">
                          <a:ln>
                            <a:noFill/>
                          </a:ln>
                          <a:solidFill>
                            <a:srgbClr val="006600"/>
                          </a:solidFill>
                          <a:effectLst/>
                          <a:latin typeface="Consolas" panose="020B0609020204030204" pitchFamily="49" charset="0"/>
                          <a:cs typeface="Consolas" panose="020B0609020204030204" pitchFamily="49" charset="0"/>
                        </a:rPr>
                        <a:t>4</a:t>
                      </a:r>
                      <a:endParaRPr kumimoji="0" lang="en-US" altLang="zh-CN" sz="1800" b="1" i="0" u="none" strike="noStrike" cap="none" normalizeH="0" baseline="0">
                        <a:ln>
                          <a:noFill/>
                        </a:ln>
                        <a:solidFill>
                          <a:srgbClr val="006600"/>
                        </a:solidFill>
                        <a:effectLst/>
                        <a:latin typeface="Consolas" panose="020B0609020204030204" pitchFamily="49" charset="0"/>
                        <a:ea typeface="楷体" panose="02010609060101010101" pitchFamily="49" charset="-122"/>
                        <a:cs typeface="Consolas" panose="020B0609020204030204" pitchFamily="49" charset="0"/>
                      </a:endParaRPr>
                    </a:p>
                  </a:txBody>
                  <a:tcPr horzOverflow="overflow">
                    <a:solidFill>
                      <a:schemeClr val="accent5">
                        <a:lumMod val="20000"/>
                        <a:lumOff val="8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u="none" strike="noStrike" cap="none" normalizeH="0" baseline="0">
                          <a:ln>
                            <a:noFill/>
                          </a:ln>
                          <a:solidFill>
                            <a:srgbClr val="006600"/>
                          </a:solidFill>
                          <a:effectLst/>
                          <a:latin typeface="Consolas" panose="020B0609020204030204" pitchFamily="49" charset="0"/>
                          <a:cs typeface="Consolas" panose="020B0609020204030204" pitchFamily="49" charset="0"/>
                        </a:rPr>
                        <a:t>5</a:t>
                      </a:r>
                      <a:endParaRPr kumimoji="0" lang="en-US" altLang="zh-CN" sz="1800" b="1" i="0" u="none" strike="noStrike" cap="none" normalizeH="0" baseline="0">
                        <a:ln>
                          <a:noFill/>
                        </a:ln>
                        <a:solidFill>
                          <a:srgbClr val="006600"/>
                        </a:solidFill>
                        <a:effectLst/>
                        <a:latin typeface="Consolas" panose="020B0609020204030204" pitchFamily="49" charset="0"/>
                        <a:ea typeface="楷体" panose="02010609060101010101" pitchFamily="49" charset="-122"/>
                        <a:cs typeface="Consolas" panose="020B0609020204030204" pitchFamily="49" charset="0"/>
                      </a:endParaRPr>
                    </a:p>
                  </a:txBody>
                  <a:tcPr horzOverflow="overflow">
                    <a:solidFill>
                      <a:schemeClr val="accent5">
                        <a:lumMod val="20000"/>
                        <a:lumOff val="8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u="none" strike="noStrike" cap="none" normalizeH="0" baseline="0">
                          <a:ln>
                            <a:noFill/>
                          </a:ln>
                          <a:solidFill>
                            <a:srgbClr val="006600"/>
                          </a:solidFill>
                          <a:effectLst/>
                          <a:latin typeface="Consolas" panose="020B0609020204030204" pitchFamily="49" charset="0"/>
                          <a:cs typeface="Consolas" panose="020B0609020204030204" pitchFamily="49" charset="0"/>
                        </a:rPr>
                        <a:t>6</a:t>
                      </a:r>
                      <a:endParaRPr kumimoji="0" lang="en-US" altLang="zh-CN" sz="1800" b="1" i="0" u="none" strike="noStrike" cap="none" normalizeH="0" baseline="0">
                        <a:ln>
                          <a:noFill/>
                        </a:ln>
                        <a:solidFill>
                          <a:srgbClr val="006600"/>
                        </a:solidFill>
                        <a:effectLst/>
                        <a:latin typeface="Consolas" panose="020B0609020204030204" pitchFamily="49" charset="0"/>
                        <a:ea typeface="楷体" panose="02010609060101010101" pitchFamily="49" charset="-122"/>
                        <a:cs typeface="Consolas" panose="020B0609020204030204" pitchFamily="49" charset="0"/>
                      </a:endParaRPr>
                    </a:p>
                  </a:txBody>
                  <a:tcPr horzOverflow="overflow">
                    <a:solidFill>
                      <a:schemeClr val="accent5">
                        <a:lumMod val="20000"/>
                        <a:lumOff val="8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u="none" strike="noStrike" cap="none" normalizeH="0" baseline="0">
                          <a:ln>
                            <a:noFill/>
                          </a:ln>
                          <a:solidFill>
                            <a:srgbClr val="006600"/>
                          </a:solidFill>
                          <a:effectLst/>
                          <a:latin typeface="Consolas" panose="020B0609020204030204" pitchFamily="49" charset="0"/>
                          <a:cs typeface="Consolas" panose="020B0609020204030204" pitchFamily="49" charset="0"/>
                        </a:rPr>
                        <a:t>7</a:t>
                      </a:r>
                      <a:endParaRPr kumimoji="0" lang="en-US" altLang="zh-CN" sz="1800" b="1" i="0" u="none" strike="noStrike" cap="none" normalizeH="0" baseline="0">
                        <a:ln>
                          <a:noFill/>
                        </a:ln>
                        <a:solidFill>
                          <a:srgbClr val="006600"/>
                        </a:solidFill>
                        <a:effectLst/>
                        <a:latin typeface="Consolas" panose="020B0609020204030204" pitchFamily="49" charset="0"/>
                        <a:ea typeface="楷体" panose="02010609060101010101" pitchFamily="49" charset="-122"/>
                        <a:cs typeface="Consolas" panose="020B0609020204030204" pitchFamily="49" charset="0"/>
                      </a:endParaRPr>
                    </a:p>
                  </a:txBody>
                  <a:tcPr horzOverflow="overflow">
                    <a:solidFill>
                      <a:schemeClr val="accent5">
                        <a:lumMod val="20000"/>
                        <a:lumOff val="80000"/>
                      </a:schemeClr>
                    </a:solidFill>
                  </a:tcPr>
                </a:tc>
              </a:tr>
              <a:tr h="228600">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800" b="1" u="none" strike="noStrike" cap="none" normalizeH="0" baseline="0" dirty="0">
                          <a:ln>
                            <a:noFill/>
                          </a:ln>
                          <a:solidFill>
                            <a:srgbClr val="006600"/>
                          </a:solidFill>
                          <a:effectLst/>
                          <a:latin typeface="微软雅黑" panose="020B0503020204020204" pitchFamily="34" charset="-122"/>
                          <a:ea typeface="微软雅黑" panose="020B0503020204020204" pitchFamily="34" charset="-122"/>
                          <a:cs typeface="Consolas" panose="020B0609020204030204" pitchFamily="49" charset="0"/>
                        </a:rPr>
                        <a:t>作业的处理时间</a:t>
                      </a:r>
                      <a:endParaRPr kumimoji="0" lang="zh-CN" altLang="en-US" sz="1800" b="1" i="0" u="none" strike="noStrike" cap="none" normalizeH="0" baseline="0" dirty="0">
                        <a:ln>
                          <a:noFill/>
                        </a:ln>
                        <a:solidFill>
                          <a:srgbClr val="006600"/>
                        </a:solidFill>
                        <a:effectLst/>
                        <a:latin typeface="微软雅黑" panose="020B0503020204020204" pitchFamily="34" charset="-122"/>
                        <a:ea typeface="微软雅黑" panose="020B0503020204020204" pitchFamily="34" charset="-122"/>
                        <a:cs typeface="Consolas" panose="020B0609020204030204" pitchFamily="49" charset="0"/>
                      </a:endParaRPr>
                    </a:p>
                  </a:txBody>
                  <a:tcPr horzOverflow="overflow">
                    <a:solidFill>
                      <a:schemeClr val="accent5">
                        <a:lumMod val="20000"/>
                        <a:lumOff val="8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u="none" strike="noStrike" cap="none" normalizeH="0" baseline="0" dirty="0">
                          <a:ln>
                            <a:noFill/>
                          </a:ln>
                          <a:solidFill>
                            <a:srgbClr val="0000FF"/>
                          </a:solidFill>
                          <a:effectLst/>
                          <a:latin typeface="Consolas" panose="020B0609020204030204" pitchFamily="49" charset="0"/>
                          <a:cs typeface="Consolas" panose="020B0609020204030204" pitchFamily="49" charset="0"/>
                        </a:rPr>
                        <a:t>2</a:t>
                      </a:r>
                      <a:endParaRPr kumimoji="0" lang="en-US" altLang="zh-CN" sz="1800" b="1" i="0" u="none" strike="noStrike" cap="none" normalizeH="0" baseline="0" dirty="0">
                        <a:ln>
                          <a:noFill/>
                        </a:ln>
                        <a:solidFill>
                          <a:srgbClr val="0000FF"/>
                        </a:solidFill>
                        <a:effectLst/>
                        <a:latin typeface="Consolas" panose="020B0609020204030204" pitchFamily="49" charset="0"/>
                        <a:ea typeface="楷体" panose="02010609060101010101" pitchFamily="49" charset="-122"/>
                        <a:cs typeface="Consolas" panose="020B0609020204030204" pitchFamily="49" charset="0"/>
                      </a:endParaRPr>
                    </a:p>
                  </a:txBody>
                  <a:tcPr horzOverflow="overflow">
                    <a:solidFill>
                      <a:schemeClr val="accent5">
                        <a:lumMod val="20000"/>
                        <a:lumOff val="8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u="none" strike="noStrike" cap="none" normalizeH="0" baseline="0" dirty="0">
                          <a:ln>
                            <a:noFill/>
                          </a:ln>
                          <a:solidFill>
                            <a:srgbClr val="0000FF"/>
                          </a:solidFill>
                          <a:effectLst/>
                          <a:latin typeface="Consolas" panose="020B0609020204030204" pitchFamily="49" charset="0"/>
                          <a:cs typeface="Consolas" panose="020B0609020204030204" pitchFamily="49" charset="0"/>
                        </a:rPr>
                        <a:t>14</a:t>
                      </a:r>
                      <a:endParaRPr kumimoji="0" lang="en-US" altLang="zh-CN" sz="1800" b="1" i="0" u="none" strike="noStrike" cap="none" normalizeH="0" baseline="0" dirty="0">
                        <a:ln>
                          <a:noFill/>
                        </a:ln>
                        <a:solidFill>
                          <a:srgbClr val="0000FF"/>
                        </a:solidFill>
                        <a:effectLst/>
                        <a:latin typeface="Consolas" panose="020B0609020204030204" pitchFamily="49" charset="0"/>
                        <a:ea typeface="楷体" panose="02010609060101010101" pitchFamily="49" charset="-122"/>
                        <a:cs typeface="Consolas" panose="020B0609020204030204" pitchFamily="49" charset="0"/>
                      </a:endParaRPr>
                    </a:p>
                  </a:txBody>
                  <a:tcPr horzOverflow="overflow">
                    <a:solidFill>
                      <a:schemeClr val="accent5">
                        <a:lumMod val="20000"/>
                        <a:lumOff val="8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u="none" strike="noStrike" cap="none" normalizeH="0" baseline="0" dirty="0">
                          <a:ln>
                            <a:noFill/>
                          </a:ln>
                          <a:solidFill>
                            <a:srgbClr val="0000FF"/>
                          </a:solidFill>
                          <a:effectLst/>
                          <a:latin typeface="Consolas" panose="020B0609020204030204" pitchFamily="49" charset="0"/>
                          <a:cs typeface="Consolas" panose="020B0609020204030204" pitchFamily="49" charset="0"/>
                        </a:rPr>
                        <a:t>4</a:t>
                      </a:r>
                      <a:endParaRPr kumimoji="0" lang="en-US" altLang="zh-CN" sz="1800" b="1" i="0" u="none" strike="noStrike" cap="none" normalizeH="0" baseline="0" dirty="0">
                        <a:ln>
                          <a:noFill/>
                        </a:ln>
                        <a:solidFill>
                          <a:srgbClr val="0000FF"/>
                        </a:solidFill>
                        <a:effectLst/>
                        <a:latin typeface="Consolas" panose="020B0609020204030204" pitchFamily="49" charset="0"/>
                        <a:ea typeface="楷体" panose="02010609060101010101" pitchFamily="49" charset="-122"/>
                        <a:cs typeface="Consolas" panose="020B0609020204030204" pitchFamily="49" charset="0"/>
                      </a:endParaRPr>
                    </a:p>
                  </a:txBody>
                  <a:tcPr horzOverflow="overflow">
                    <a:solidFill>
                      <a:schemeClr val="accent5">
                        <a:lumMod val="20000"/>
                        <a:lumOff val="8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u="none" strike="noStrike" cap="none" normalizeH="0" baseline="0" dirty="0">
                          <a:ln>
                            <a:noFill/>
                          </a:ln>
                          <a:solidFill>
                            <a:srgbClr val="0000FF"/>
                          </a:solidFill>
                          <a:effectLst/>
                          <a:latin typeface="Consolas" panose="020B0609020204030204" pitchFamily="49" charset="0"/>
                          <a:cs typeface="Consolas" panose="020B0609020204030204" pitchFamily="49" charset="0"/>
                        </a:rPr>
                        <a:t>16</a:t>
                      </a:r>
                      <a:endParaRPr kumimoji="0" lang="en-US" altLang="zh-CN" sz="1800" b="1" i="0" u="none" strike="noStrike" cap="none" normalizeH="0" baseline="0" dirty="0">
                        <a:ln>
                          <a:noFill/>
                        </a:ln>
                        <a:solidFill>
                          <a:srgbClr val="0000FF"/>
                        </a:solidFill>
                        <a:effectLst/>
                        <a:latin typeface="Consolas" panose="020B0609020204030204" pitchFamily="49" charset="0"/>
                        <a:ea typeface="楷体" panose="02010609060101010101" pitchFamily="49" charset="-122"/>
                        <a:cs typeface="Consolas" panose="020B0609020204030204" pitchFamily="49" charset="0"/>
                      </a:endParaRPr>
                    </a:p>
                  </a:txBody>
                  <a:tcPr horzOverflow="overflow">
                    <a:solidFill>
                      <a:schemeClr val="accent5">
                        <a:lumMod val="20000"/>
                        <a:lumOff val="8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u="none" strike="noStrike" cap="none" normalizeH="0" baseline="0" dirty="0">
                          <a:ln>
                            <a:noFill/>
                          </a:ln>
                          <a:solidFill>
                            <a:srgbClr val="0000FF"/>
                          </a:solidFill>
                          <a:effectLst/>
                          <a:latin typeface="Consolas" panose="020B0609020204030204" pitchFamily="49" charset="0"/>
                          <a:cs typeface="Consolas" panose="020B0609020204030204" pitchFamily="49" charset="0"/>
                        </a:rPr>
                        <a:t>6</a:t>
                      </a:r>
                      <a:endParaRPr kumimoji="0" lang="en-US" altLang="zh-CN" sz="1800" b="1" i="0" u="none" strike="noStrike" cap="none" normalizeH="0" baseline="0" dirty="0">
                        <a:ln>
                          <a:noFill/>
                        </a:ln>
                        <a:solidFill>
                          <a:srgbClr val="0000FF"/>
                        </a:solidFill>
                        <a:effectLst/>
                        <a:latin typeface="Consolas" panose="020B0609020204030204" pitchFamily="49" charset="0"/>
                        <a:ea typeface="楷体" panose="02010609060101010101" pitchFamily="49" charset="-122"/>
                        <a:cs typeface="Consolas" panose="020B0609020204030204" pitchFamily="49" charset="0"/>
                      </a:endParaRPr>
                    </a:p>
                  </a:txBody>
                  <a:tcPr horzOverflow="overflow">
                    <a:solidFill>
                      <a:schemeClr val="accent5">
                        <a:lumMod val="20000"/>
                        <a:lumOff val="8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u="none" strike="noStrike" cap="none" normalizeH="0" baseline="0" dirty="0">
                          <a:ln>
                            <a:noFill/>
                          </a:ln>
                          <a:solidFill>
                            <a:srgbClr val="0000FF"/>
                          </a:solidFill>
                          <a:effectLst/>
                          <a:latin typeface="Consolas" panose="020B0609020204030204" pitchFamily="49" charset="0"/>
                          <a:cs typeface="Consolas" panose="020B0609020204030204" pitchFamily="49" charset="0"/>
                        </a:rPr>
                        <a:t>5</a:t>
                      </a:r>
                      <a:endParaRPr kumimoji="0" lang="en-US" altLang="zh-CN" sz="1800" b="1" i="0" u="none" strike="noStrike" cap="none" normalizeH="0" baseline="0" dirty="0">
                        <a:ln>
                          <a:noFill/>
                        </a:ln>
                        <a:solidFill>
                          <a:srgbClr val="0000FF"/>
                        </a:solidFill>
                        <a:effectLst/>
                        <a:latin typeface="Consolas" panose="020B0609020204030204" pitchFamily="49" charset="0"/>
                        <a:ea typeface="楷体" panose="02010609060101010101" pitchFamily="49" charset="-122"/>
                        <a:cs typeface="Consolas" panose="020B0609020204030204" pitchFamily="49" charset="0"/>
                      </a:endParaRPr>
                    </a:p>
                  </a:txBody>
                  <a:tcPr horzOverflow="overflow">
                    <a:solidFill>
                      <a:schemeClr val="accent5">
                        <a:lumMod val="20000"/>
                        <a:lumOff val="8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u="none" strike="noStrike" cap="none" normalizeH="0" baseline="0" dirty="0">
                          <a:ln>
                            <a:noFill/>
                          </a:ln>
                          <a:solidFill>
                            <a:srgbClr val="0000FF"/>
                          </a:solidFill>
                          <a:effectLst/>
                          <a:latin typeface="Consolas" panose="020B0609020204030204" pitchFamily="49" charset="0"/>
                          <a:cs typeface="Consolas" panose="020B0609020204030204" pitchFamily="49" charset="0"/>
                        </a:rPr>
                        <a:t>3</a:t>
                      </a:r>
                      <a:endParaRPr kumimoji="0" lang="en-US" altLang="zh-CN" sz="1800" b="1" i="0" u="none" strike="noStrike" cap="none" normalizeH="0" baseline="0" dirty="0">
                        <a:ln>
                          <a:noFill/>
                        </a:ln>
                        <a:solidFill>
                          <a:srgbClr val="0000FF"/>
                        </a:solidFill>
                        <a:effectLst/>
                        <a:latin typeface="Consolas" panose="020B0609020204030204" pitchFamily="49" charset="0"/>
                        <a:ea typeface="楷体" panose="02010609060101010101" pitchFamily="49" charset="-122"/>
                        <a:cs typeface="Consolas" panose="020B0609020204030204" pitchFamily="49" charset="0"/>
                      </a:endParaRPr>
                    </a:p>
                  </a:txBody>
                  <a:tcPr horzOverflow="overflow">
                    <a:solidFill>
                      <a:schemeClr val="accent5">
                        <a:lumMod val="20000"/>
                        <a:lumOff val="80000"/>
                      </a:schemeClr>
                    </a:solidFill>
                  </a:tcPr>
                </a:tc>
              </a:tr>
            </a:tbl>
          </a:graphicData>
        </a:graphic>
      </p:graphicFrame>
      <p:sp>
        <p:nvSpPr>
          <p:cNvPr id="48131" name="TextBox 3"/>
          <p:cNvSpPr txBox="1"/>
          <p:nvPr/>
        </p:nvSpPr>
        <p:spPr>
          <a:xfrm>
            <a:off x="428625" y="3303588"/>
            <a:ext cx="8429625" cy="431800"/>
          </a:xfrm>
          <a:prstGeom prst="rect">
            <a:avLst/>
          </a:prstGeom>
          <a:noFill/>
          <a:ln w="9525">
            <a:noFill/>
          </a:ln>
        </p:spPr>
        <p:txBody>
          <a:bodyPr anchor="t" anchorCtr="0">
            <a:spAutoFit/>
          </a:bodyPr>
          <a:p>
            <a:pPr eaLnBrk="0" hangingPunct="0">
              <a:buClrTx/>
              <a:buFontTx/>
            </a:pPr>
            <a:r>
              <a:rPr lang="zh-CN" altLang="en-US" sz="2200" dirty="0">
                <a:solidFill>
                  <a:srgbClr val="000000"/>
                </a:solidFill>
                <a:latin typeface="Consolas" panose="020B0609020204030204" pitchFamily="49" charset="0"/>
                <a:ea typeface="微软雅黑" panose="020B0503020204020204" pitchFamily="34" charset="-122"/>
              </a:rPr>
              <a:t>采用贪心法求解的过程如下：</a:t>
            </a:r>
            <a:endParaRPr lang="zh-CN" altLang="en-US" sz="2200" dirty="0">
              <a:solidFill>
                <a:srgbClr val="000000"/>
              </a:solidFill>
              <a:latin typeface="Consolas" panose="020B0609020204030204" pitchFamily="49" charset="0"/>
              <a:ea typeface="微软雅黑" panose="020B0503020204020204" pitchFamily="34" charset="-122"/>
            </a:endParaRPr>
          </a:p>
        </p:txBody>
      </p:sp>
      <p:sp>
        <p:nvSpPr>
          <p:cNvPr id="5" name="TextBox 4"/>
          <p:cNvSpPr txBox="1"/>
          <p:nvPr/>
        </p:nvSpPr>
        <p:spPr>
          <a:xfrm>
            <a:off x="1000125" y="3875088"/>
            <a:ext cx="6500813" cy="708025"/>
          </a:xfrm>
          <a:prstGeom prst="rect">
            <a:avLst/>
          </a:prstGeom>
          <a:noFill/>
          <a:ln w="9525">
            <a:noFill/>
          </a:ln>
        </p:spPr>
        <p:txBody>
          <a:bodyPr anchor="t" anchorCtr="0">
            <a:spAutoFit/>
          </a:bodyPr>
          <a:p>
            <a:pPr eaLnBrk="0" hangingPunct="0">
              <a:buClrTx/>
              <a:buFontTx/>
            </a:pPr>
            <a:r>
              <a:rPr lang="zh-CN" altLang="en-US" sz="2000" dirty="0">
                <a:solidFill>
                  <a:srgbClr val="000000"/>
                </a:solidFill>
                <a:latin typeface="Consolas" panose="020B0609020204030204" pitchFamily="49" charset="0"/>
                <a:ea typeface="微软雅黑" panose="020B0503020204020204" pitchFamily="34" charset="-122"/>
              </a:rPr>
              <a:t>（</a:t>
            </a:r>
            <a:r>
              <a:rPr lang="en-US" altLang="zh-CN" sz="2000" dirty="0">
                <a:solidFill>
                  <a:srgbClr val="000000"/>
                </a:solidFill>
                <a:latin typeface="Consolas" panose="020B0609020204030204" pitchFamily="49" charset="0"/>
                <a:ea typeface="微软雅黑" panose="020B0503020204020204" pitchFamily="34" charset="-122"/>
              </a:rPr>
              <a:t>1</a:t>
            </a:r>
            <a:r>
              <a:rPr lang="zh-CN" altLang="en-US" sz="2000" dirty="0">
                <a:solidFill>
                  <a:srgbClr val="000000"/>
                </a:solidFill>
                <a:latin typeface="Consolas" panose="020B0609020204030204" pitchFamily="49" charset="0"/>
                <a:ea typeface="微软雅黑" panose="020B0503020204020204" pitchFamily="34" charset="-122"/>
              </a:rPr>
              <a:t>）</a:t>
            </a:r>
            <a:r>
              <a:rPr lang="en-US" altLang="zh-CN" sz="2000" dirty="0">
                <a:solidFill>
                  <a:srgbClr val="000000"/>
                </a:solidFill>
                <a:latin typeface="Consolas" panose="020B0609020204030204" pitchFamily="49" charset="0"/>
                <a:ea typeface="微软雅黑" panose="020B0503020204020204" pitchFamily="34" charset="-122"/>
              </a:rPr>
              <a:t>7</a:t>
            </a:r>
            <a:r>
              <a:rPr lang="zh-CN" altLang="en-US" sz="2000" dirty="0">
                <a:solidFill>
                  <a:srgbClr val="000000"/>
                </a:solidFill>
                <a:latin typeface="Consolas" panose="020B0609020204030204" pitchFamily="49" charset="0"/>
                <a:ea typeface="微软雅黑" panose="020B0503020204020204" pitchFamily="34" charset="-122"/>
              </a:rPr>
              <a:t>个作业按处理时间递减排序，其结果如下表所示。</a:t>
            </a:r>
            <a:endParaRPr lang="zh-CN" altLang="en-US" sz="2000" dirty="0">
              <a:solidFill>
                <a:srgbClr val="000000"/>
              </a:solidFill>
              <a:latin typeface="Consolas" panose="020B0609020204030204" pitchFamily="49" charset="0"/>
              <a:ea typeface="微软雅黑" panose="020B0503020204020204" pitchFamily="34" charset="-122"/>
            </a:endParaRPr>
          </a:p>
        </p:txBody>
      </p:sp>
      <p:graphicFrame>
        <p:nvGraphicFramePr>
          <p:cNvPr id="6" name="表格 5"/>
          <p:cNvGraphicFramePr>
            <a:graphicFrameLocks noGrp="1"/>
          </p:cNvGraphicFramePr>
          <p:nvPr/>
        </p:nvGraphicFramePr>
        <p:xfrm>
          <a:off x="1142972" y="4446778"/>
          <a:ext cx="6429420" cy="822960"/>
        </p:xfrm>
        <a:graphic>
          <a:graphicData uri="http://schemas.openxmlformats.org/drawingml/2006/table">
            <a:tbl>
              <a:tblPr>
                <a:tableStyleId>{775DCB02-9BB8-47FD-8907-85C794F793BA}</a:tableStyleId>
              </a:tblPr>
              <a:tblGrid>
                <a:gridCol w="2106684"/>
                <a:gridCol w="742157"/>
                <a:gridCol w="846319"/>
                <a:gridCol w="546852"/>
                <a:gridCol w="546852"/>
                <a:gridCol w="546852"/>
                <a:gridCol w="546852"/>
                <a:gridCol w="546852"/>
              </a:tblGrid>
              <a:tr h="0">
                <a:tc>
                  <a:txBody>
                    <a:bodyPr/>
                    <a:lstStyle/>
                    <a:p>
                      <a:pPr indent="0" algn="just">
                        <a:lnSpc>
                          <a:spcPct val="150000"/>
                        </a:lnSpc>
                        <a:spcAft>
                          <a:spcPts val="0"/>
                        </a:spcAft>
                      </a:pPr>
                      <a:r>
                        <a:rPr lang="zh-CN" sz="1800" b="1" kern="100" dirty="0">
                          <a:solidFill>
                            <a:srgbClr val="006600"/>
                          </a:solidFill>
                          <a:latin typeface="Consolas" panose="020B0609020204030204" pitchFamily="49" charset="0"/>
                          <a:ea typeface="微软雅黑" panose="020B0503020204020204" pitchFamily="34" charset="-122"/>
                          <a:cs typeface="Consolas" panose="020B0609020204030204" pitchFamily="49" charset="0"/>
                        </a:rPr>
                        <a:t>作业编号</a:t>
                      </a:r>
                      <a:endParaRPr lang="zh-CN" sz="1800" b="1" kern="100" dirty="0">
                        <a:solidFill>
                          <a:srgbClr val="006600"/>
                        </a:solidFill>
                        <a:latin typeface="Consolas" panose="020B0609020204030204" pitchFamily="49" charset="0"/>
                        <a:ea typeface="微软雅黑" panose="020B0503020204020204" pitchFamily="34" charset="-122"/>
                        <a:cs typeface="Consolas" panose="020B0609020204030204" pitchFamily="49" charset="0"/>
                      </a:endParaRPr>
                    </a:p>
                  </a:txBody>
                  <a:tcPr marL="68580" marR="68580" marT="0" marB="0">
                    <a:solidFill>
                      <a:schemeClr val="accent5">
                        <a:lumMod val="20000"/>
                        <a:lumOff val="80000"/>
                      </a:schemeClr>
                    </a:solidFill>
                  </a:tcPr>
                </a:tc>
                <a:tc>
                  <a:txBody>
                    <a:bodyPr/>
                    <a:lstStyle/>
                    <a:p>
                      <a:pPr indent="0" algn="ctr">
                        <a:lnSpc>
                          <a:spcPct val="150000"/>
                        </a:lnSpc>
                        <a:spcAft>
                          <a:spcPts val="0"/>
                        </a:spcAft>
                      </a:pPr>
                      <a:r>
                        <a:rPr lang="en-US" sz="1800" b="1" kern="100" dirty="0">
                          <a:solidFill>
                            <a:srgbClr val="006600"/>
                          </a:solidFill>
                          <a:latin typeface="Consolas" panose="020B0609020204030204" pitchFamily="49" charset="0"/>
                          <a:ea typeface="楷体" panose="02010609060101010101" pitchFamily="49" charset="-122"/>
                          <a:cs typeface="Consolas" panose="020B0609020204030204" pitchFamily="49" charset="0"/>
                        </a:rPr>
                        <a:t>4</a:t>
                      </a:r>
                      <a:endParaRPr lang="zh-CN" sz="1800" b="1" kern="100" dirty="0">
                        <a:solidFill>
                          <a:srgbClr val="006600"/>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solidFill>
                      <a:schemeClr val="accent5">
                        <a:lumMod val="20000"/>
                        <a:lumOff val="80000"/>
                      </a:schemeClr>
                    </a:solidFill>
                  </a:tcPr>
                </a:tc>
                <a:tc>
                  <a:txBody>
                    <a:bodyPr/>
                    <a:lstStyle/>
                    <a:p>
                      <a:pPr indent="0" algn="ctr">
                        <a:lnSpc>
                          <a:spcPct val="150000"/>
                        </a:lnSpc>
                        <a:spcAft>
                          <a:spcPts val="0"/>
                        </a:spcAft>
                      </a:pPr>
                      <a:r>
                        <a:rPr lang="en-US" sz="1800" b="1" kern="100" dirty="0">
                          <a:solidFill>
                            <a:srgbClr val="006600"/>
                          </a:solidFill>
                          <a:latin typeface="Consolas" panose="020B0609020204030204" pitchFamily="49" charset="0"/>
                          <a:ea typeface="楷体" panose="02010609060101010101" pitchFamily="49" charset="-122"/>
                          <a:cs typeface="Consolas" panose="020B0609020204030204" pitchFamily="49" charset="0"/>
                        </a:rPr>
                        <a:t>2</a:t>
                      </a:r>
                      <a:endParaRPr lang="zh-CN" sz="1800" b="1" kern="100" dirty="0">
                        <a:solidFill>
                          <a:srgbClr val="006600"/>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solidFill>
                      <a:schemeClr val="accent5">
                        <a:lumMod val="20000"/>
                        <a:lumOff val="80000"/>
                      </a:schemeClr>
                    </a:solidFill>
                  </a:tcPr>
                </a:tc>
                <a:tc>
                  <a:txBody>
                    <a:bodyPr/>
                    <a:lstStyle/>
                    <a:p>
                      <a:pPr indent="0" algn="ctr">
                        <a:lnSpc>
                          <a:spcPct val="150000"/>
                        </a:lnSpc>
                        <a:spcAft>
                          <a:spcPts val="0"/>
                        </a:spcAft>
                      </a:pPr>
                      <a:r>
                        <a:rPr lang="en-US" sz="1800" b="1" kern="100" dirty="0">
                          <a:solidFill>
                            <a:srgbClr val="006600"/>
                          </a:solidFill>
                          <a:latin typeface="Consolas" panose="020B0609020204030204" pitchFamily="49" charset="0"/>
                          <a:ea typeface="楷体" panose="02010609060101010101" pitchFamily="49" charset="-122"/>
                          <a:cs typeface="Consolas" panose="020B0609020204030204" pitchFamily="49" charset="0"/>
                        </a:rPr>
                        <a:t>5</a:t>
                      </a:r>
                      <a:endParaRPr lang="zh-CN" sz="1800" b="1" kern="100" dirty="0">
                        <a:solidFill>
                          <a:srgbClr val="006600"/>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solidFill>
                      <a:schemeClr val="accent5">
                        <a:lumMod val="20000"/>
                        <a:lumOff val="80000"/>
                      </a:schemeClr>
                    </a:solidFill>
                  </a:tcPr>
                </a:tc>
                <a:tc>
                  <a:txBody>
                    <a:bodyPr/>
                    <a:lstStyle/>
                    <a:p>
                      <a:pPr indent="0" algn="ctr">
                        <a:lnSpc>
                          <a:spcPct val="150000"/>
                        </a:lnSpc>
                        <a:spcAft>
                          <a:spcPts val="0"/>
                        </a:spcAft>
                      </a:pPr>
                      <a:r>
                        <a:rPr lang="en-US" sz="1800" b="1" kern="100" dirty="0">
                          <a:solidFill>
                            <a:srgbClr val="006600"/>
                          </a:solidFill>
                          <a:latin typeface="Consolas" panose="020B0609020204030204" pitchFamily="49" charset="0"/>
                          <a:ea typeface="楷体" panose="02010609060101010101" pitchFamily="49" charset="-122"/>
                          <a:cs typeface="Consolas" panose="020B0609020204030204" pitchFamily="49" charset="0"/>
                        </a:rPr>
                        <a:t>6</a:t>
                      </a:r>
                      <a:endParaRPr lang="zh-CN" sz="1800" b="1" kern="100" dirty="0">
                        <a:solidFill>
                          <a:srgbClr val="006600"/>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solidFill>
                      <a:schemeClr val="accent5">
                        <a:lumMod val="20000"/>
                        <a:lumOff val="80000"/>
                      </a:schemeClr>
                    </a:solidFill>
                  </a:tcPr>
                </a:tc>
                <a:tc>
                  <a:txBody>
                    <a:bodyPr/>
                    <a:lstStyle/>
                    <a:p>
                      <a:pPr indent="0" algn="ctr">
                        <a:lnSpc>
                          <a:spcPct val="150000"/>
                        </a:lnSpc>
                        <a:spcAft>
                          <a:spcPts val="0"/>
                        </a:spcAft>
                      </a:pPr>
                      <a:r>
                        <a:rPr lang="en-US" sz="1800" b="1" kern="100" dirty="0">
                          <a:solidFill>
                            <a:srgbClr val="006600"/>
                          </a:solidFill>
                          <a:latin typeface="Consolas" panose="020B0609020204030204" pitchFamily="49" charset="0"/>
                          <a:ea typeface="楷体" panose="02010609060101010101" pitchFamily="49" charset="-122"/>
                          <a:cs typeface="Consolas" panose="020B0609020204030204" pitchFamily="49" charset="0"/>
                        </a:rPr>
                        <a:t>3</a:t>
                      </a:r>
                      <a:endParaRPr lang="zh-CN" sz="1800" b="1" kern="100" dirty="0">
                        <a:solidFill>
                          <a:srgbClr val="006600"/>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solidFill>
                      <a:schemeClr val="accent5">
                        <a:lumMod val="20000"/>
                        <a:lumOff val="80000"/>
                      </a:schemeClr>
                    </a:solidFill>
                  </a:tcPr>
                </a:tc>
                <a:tc>
                  <a:txBody>
                    <a:bodyPr/>
                    <a:lstStyle/>
                    <a:p>
                      <a:pPr indent="0" algn="ctr">
                        <a:lnSpc>
                          <a:spcPct val="150000"/>
                        </a:lnSpc>
                        <a:spcAft>
                          <a:spcPts val="0"/>
                        </a:spcAft>
                      </a:pPr>
                      <a:r>
                        <a:rPr lang="en-US" sz="1800" b="1" kern="100" dirty="0">
                          <a:solidFill>
                            <a:srgbClr val="006600"/>
                          </a:solidFill>
                          <a:latin typeface="Consolas" panose="020B0609020204030204" pitchFamily="49" charset="0"/>
                          <a:ea typeface="楷体" panose="02010609060101010101" pitchFamily="49" charset="-122"/>
                          <a:cs typeface="Consolas" panose="020B0609020204030204" pitchFamily="49" charset="0"/>
                        </a:rPr>
                        <a:t>7</a:t>
                      </a:r>
                      <a:endParaRPr lang="zh-CN" sz="1800" b="1" kern="100" dirty="0">
                        <a:solidFill>
                          <a:srgbClr val="006600"/>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solidFill>
                      <a:schemeClr val="accent5">
                        <a:lumMod val="20000"/>
                        <a:lumOff val="80000"/>
                      </a:schemeClr>
                    </a:solidFill>
                  </a:tcPr>
                </a:tc>
                <a:tc>
                  <a:txBody>
                    <a:bodyPr/>
                    <a:lstStyle/>
                    <a:p>
                      <a:pPr indent="0" algn="ctr">
                        <a:lnSpc>
                          <a:spcPct val="150000"/>
                        </a:lnSpc>
                        <a:spcAft>
                          <a:spcPts val="0"/>
                        </a:spcAft>
                      </a:pPr>
                      <a:r>
                        <a:rPr lang="en-US" sz="1800" b="1" kern="100" dirty="0">
                          <a:solidFill>
                            <a:srgbClr val="006600"/>
                          </a:solidFill>
                          <a:latin typeface="Consolas" panose="020B0609020204030204" pitchFamily="49" charset="0"/>
                          <a:ea typeface="楷体" panose="02010609060101010101" pitchFamily="49" charset="-122"/>
                          <a:cs typeface="Consolas" panose="020B0609020204030204" pitchFamily="49" charset="0"/>
                        </a:rPr>
                        <a:t>1</a:t>
                      </a:r>
                      <a:endParaRPr lang="zh-CN" sz="1800" b="1" kern="100" dirty="0">
                        <a:solidFill>
                          <a:srgbClr val="006600"/>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solidFill>
                      <a:schemeClr val="accent5">
                        <a:lumMod val="20000"/>
                        <a:lumOff val="80000"/>
                      </a:schemeClr>
                    </a:solidFill>
                  </a:tcPr>
                </a:tc>
              </a:tr>
              <a:tr h="0">
                <a:tc>
                  <a:txBody>
                    <a:bodyPr/>
                    <a:lstStyle/>
                    <a:p>
                      <a:pPr indent="0" algn="just">
                        <a:lnSpc>
                          <a:spcPct val="150000"/>
                        </a:lnSpc>
                        <a:spcAft>
                          <a:spcPts val="0"/>
                        </a:spcAft>
                      </a:pPr>
                      <a:r>
                        <a:rPr lang="zh-CN" sz="1800" b="1" kern="100">
                          <a:solidFill>
                            <a:srgbClr val="006600"/>
                          </a:solidFill>
                          <a:latin typeface="Consolas" panose="020B0609020204030204" pitchFamily="49" charset="0"/>
                          <a:ea typeface="微软雅黑" panose="020B0503020204020204" pitchFamily="34" charset="-122"/>
                          <a:cs typeface="Consolas" panose="020B0609020204030204" pitchFamily="49" charset="0"/>
                        </a:rPr>
                        <a:t>作业的处理时间</a:t>
                      </a:r>
                      <a:endParaRPr lang="zh-CN" sz="1800" b="1" kern="100">
                        <a:solidFill>
                          <a:srgbClr val="006600"/>
                        </a:solidFill>
                        <a:latin typeface="Consolas" panose="020B0609020204030204" pitchFamily="49" charset="0"/>
                        <a:ea typeface="微软雅黑" panose="020B0503020204020204" pitchFamily="34" charset="-122"/>
                        <a:cs typeface="Consolas" panose="020B0609020204030204" pitchFamily="49" charset="0"/>
                      </a:endParaRPr>
                    </a:p>
                  </a:txBody>
                  <a:tcPr marL="68580" marR="68580" marT="0" marB="0">
                    <a:solidFill>
                      <a:schemeClr val="accent5">
                        <a:lumMod val="20000"/>
                        <a:lumOff val="80000"/>
                      </a:schemeClr>
                    </a:solidFill>
                  </a:tcPr>
                </a:tc>
                <a:tc>
                  <a:txBody>
                    <a:bodyPr/>
                    <a:lstStyle/>
                    <a:p>
                      <a:pPr indent="0" algn="ctr">
                        <a:lnSpc>
                          <a:spcPct val="150000"/>
                        </a:lnSpc>
                        <a:spcAft>
                          <a:spcPts val="0"/>
                        </a:spcAft>
                      </a:pPr>
                      <a:r>
                        <a:rPr lang="en-US" sz="1800" b="1" kern="100">
                          <a:solidFill>
                            <a:srgbClr val="0000FF"/>
                          </a:solidFill>
                          <a:latin typeface="Consolas" panose="020B0609020204030204" pitchFamily="49" charset="0"/>
                          <a:ea typeface="楷体" panose="02010609060101010101" pitchFamily="49" charset="-122"/>
                          <a:cs typeface="Consolas" panose="020B0609020204030204" pitchFamily="49" charset="0"/>
                        </a:rPr>
                        <a:t>16</a:t>
                      </a:r>
                      <a:endParaRPr lang="zh-CN" sz="18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solidFill>
                      <a:schemeClr val="accent5">
                        <a:lumMod val="20000"/>
                        <a:lumOff val="80000"/>
                      </a:schemeClr>
                    </a:solidFill>
                  </a:tcPr>
                </a:tc>
                <a:tc>
                  <a:txBody>
                    <a:bodyPr/>
                    <a:lstStyle/>
                    <a:p>
                      <a:pPr indent="0" algn="ctr">
                        <a:lnSpc>
                          <a:spcPct val="150000"/>
                        </a:lnSpc>
                        <a:spcAft>
                          <a:spcPts val="0"/>
                        </a:spcAft>
                      </a:pPr>
                      <a:r>
                        <a:rPr lang="en-US" sz="1800" b="1" kern="100">
                          <a:solidFill>
                            <a:srgbClr val="0000FF"/>
                          </a:solidFill>
                          <a:latin typeface="Consolas" panose="020B0609020204030204" pitchFamily="49" charset="0"/>
                          <a:ea typeface="楷体" panose="02010609060101010101" pitchFamily="49" charset="-122"/>
                          <a:cs typeface="Consolas" panose="020B0609020204030204" pitchFamily="49" charset="0"/>
                        </a:rPr>
                        <a:t>14</a:t>
                      </a:r>
                      <a:endParaRPr lang="zh-CN" sz="18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solidFill>
                      <a:schemeClr val="accent5">
                        <a:lumMod val="20000"/>
                        <a:lumOff val="80000"/>
                      </a:schemeClr>
                    </a:solidFill>
                  </a:tcPr>
                </a:tc>
                <a:tc>
                  <a:txBody>
                    <a:bodyPr/>
                    <a:lstStyle/>
                    <a:p>
                      <a:pPr indent="0" algn="ctr">
                        <a:lnSpc>
                          <a:spcPct val="150000"/>
                        </a:lnSpc>
                        <a:spcAft>
                          <a:spcPts val="0"/>
                        </a:spcAft>
                      </a:pPr>
                      <a:r>
                        <a:rPr lang="en-US" sz="1800" b="1" kern="100">
                          <a:solidFill>
                            <a:srgbClr val="0000FF"/>
                          </a:solidFill>
                          <a:latin typeface="Consolas" panose="020B0609020204030204" pitchFamily="49" charset="0"/>
                          <a:ea typeface="楷体" panose="02010609060101010101" pitchFamily="49" charset="-122"/>
                          <a:cs typeface="Consolas" panose="020B0609020204030204" pitchFamily="49" charset="0"/>
                        </a:rPr>
                        <a:t>6</a:t>
                      </a:r>
                      <a:endParaRPr lang="zh-CN" sz="18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solidFill>
                      <a:schemeClr val="accent5">
                        <a:lumMod val="20000"/>
                        <a:lumOff val="80000"/>
                      </a:schemeClr>
                    </a:solidFill>
                  </a:tcPr>
                </a:tc>
                <a:tc>
                  <a:txBody>
                    <a:bodyPr/>
                    <a:lstStyle/>
                    <a:p>
                      <a:pPr indent="0" algn="ctr">
                        <a:lnSpc>
                          <a:spcPct val="150000"/>
                        </a:lnSpc>
                        <a:spcAft>
                          <a:spcPts val="0"/>
                        </a:spcAft>
                      </a:pPr>
                      <a:r>
                        <a:rPr lang="en-US" sz="1800" b="1" kern="100">
                          <a:solidFill>
                            <a:srgbClr val="0000FF"/>
                          </a:solidFill>
                          <a:latin typeface="Consolas" panose="020B0609020204030204" pitchFamily="49" charset="0"/>
                          <a:ea typeface="楷体" panose="02010609060101010101" pitchFamily="49" charset="-122"/>
                          <a:cs typeface="Consolas" panose="020B0609020204030204" pitchFamily="49" charset="0"/>
                        </a:rPr>
                        <a:t>5</a:t>
                      </a:r>
                      <a:endParaRPr lang="zh-CN" sz="18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solidFill>
                      <a:schemeClr val="accent5">
                        <a:lumMod val="20000"/>
                        <a:lumOff val="80000"/>
                      </a:schemeClr>
                    </a:solidFill>
                  </a:tcPr>
                </a:tc>
                <a:tc>
                  <a:txBody>
                    <a:bodyPr/>
                    <a:lstStyle/>
                    <a:p>
                      <a:pPr indent="0" algn="ctr">
                        <a:lnSpc>
                          <a:spcPct val="150000"/>
                        </a:lnSpc>
                        <a:spcAft>
                          <a:spcPts val="0"/>
                        </a:spcAft>
                      </a:pPr>
                      <a:r>
                        <a:rPr lang="en-US" sz="1800" b="1" kern="100">
                          <a:solidFill>
                            <a:srgbClr val="0000FF"/>
                          </a:solidFill>
                          <a:latin typeface="Consolas" panose="020B0609020204030204" pitchFamily="49" charset="0"/>
                          <a:ea typeface="楷体" panose="02010609060101010101" pitchFamily="49" charset="-122"/>
                          <a:cs typeface="Consolas" panose="020B0609020204030204" pitchFamily="49" charset="0"/>
                        </a:rPr>
                        <a:t>4</a:t>
                      </a:r>
                      <a:endParaRPr lang="zh-CN" sz="18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solidFill>
                      <a:schemeClr val="accent5">
                        <a:lumMod val="20000"/>
                        <a:lumOff val="80000"/>
                      </a:schemeClr>
                    </a:solidFill>
                  </a:tcPr>
                </a:tc>
                <a:tc>
                  <a:txBody>
                    <a:bodyPr/>
                    <a:lstStyle/>
                    <a:p>
                      <a:pPr indent="0" algn="ctr">
                        <a:lnSpc>
                          <a:spcPct val="150000"/>
                        </a:lnSpc>
                        <a:spcAft>
                          <a:spcPts val="0"/>
                        </a:spcAft>
                      </a:pPr>
                      <a:r>
                        <a:rPr lang="en-US" sz="1800" b="1" kern="100">
                          <a:solidFill>
                            <a:srgbClr val="0000FF"/>
                          </a:solidFill>
                          <a:latin typeface="Consolas" panose="020B0609020204030204" pitchFamily="49" charset="0"/>
                          <a:ea typeface="楷体" panose="02010609060101010101" pitchFamily="49" charset="-122"/>
                          <a:cs typeface="Consolas" panose="020B0609020204030204" pitchFamily="49" charset="0"/>
                        </a:rPr>
                        <a:t>3</a:t>
                      </a:r>
                      <a:endParaRPr lang="zh-CN" sz="18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solidFill>
                      <a:schemeClr val="accent5">
                        <a:lumMod val="20000"/>
                        <a:lumOff val="80000"/>
                      </a:schemeClr>
                    </a:solidFill>
                  </a:tcPr>
                </a:tc>
                <a:tc>
                  <a:txBody>
                    <a:bodyPr/>
                    <a:lstStyle/>
                    <a:p>
                      <a:pPr indent="0" algn="ctr">
                        <a:lnSpc>
                          <a:spcPct val="150000"/>
                        </a:lnSpc>
                        <a:spcAft>
                          <a:spcPts val="0"/>
                        </a:spcAft>
                      </a:pPr>
                      <a:r>
                        <a:rPr lang="en-US" sz="1800" b="1" kern="100" dirty="0">
                          <a:solidFill>
                            <a:srgbClr val="0000FF"/>
                          </a:solidFill>
                          <a:latin typeface="Consolas" panose="020B0609020204030204" pitchFamily="49" charset="0"/>
                          <a:ea typeface="楷体" panose="02010609060101010101" pitchFamily="49" charset="-122"/>
                          <a:cs typeface="Consolas" panose="020B0609020204030204" pitchFamily="49" charset="0"/>
                        </a:rPr>
                        <a:t>2</a:t>
                      </a:r>
                      <a:endParaRPr lang="zh-CN" sz="1800" b="1" kern="1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solidFill>
                      <a:schemeClr val="accent5">
                        <a:lumMod val="20000"/>
                        <a:lumOff val="80000"/>
                      </a:schemeClr>
                    </a:solid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5" name="表格 4"/>
          <p:cNvGraphicFramePr>
            <a:graphicFrameLocks noGrp="1"/>
          </p:cNvGraphicFramePr>
          <p:nvPr/>
        </p:nvGraphicFramePr>
        <p:xfrm>
          <a:off x="1190578" y="2285998"/>
          <a:ext cx="6429420" cy="822960"/>
        </p:xfrm>
        <a:graphic>
          <a:graphicData uri="http://schemas.openxmlformats.org/drawingml/2006/table">
            <a:tbl>
              <a:tblPr>
                <a:tableStyleId>{775DCB02-9BB8-47FD-8907-85C794F793BA}</a:tableStyleId>
              </a:tblPr>
              <a:tblGrid>
                <a:gridCol w="2106684"/>
                <a:gridCol w="742157"/>
                <a:gridCol w="723059"/>
                <a:gridCol w="670112"/>
                <a:gridCol w="546852"/>
                <a:gridCol w="546852"/>
                <a:gridCol w="546852"/>
                <a:gridCol w="546852"/>
              </a:tblGrid>
              <a:tr h="0">
                <a:tc>
                  <a:txBody>
                    <a:bodyPr/>
                    <a:lstStyle/>
                    <a:p>
                      <a:pPr indent="0" algn="just">
                        <a:lnSpc>
                          <a:spcPct val="150000"/>
                        </a:lnSpc>
                        <a:spcAft>
                          <a:spcPts val="0"/>
                        </a:spcAft>
                      </a:pPr>
                      <a:r>
                        <a:rPr lang="zh-CN" sz="1800" b="1" kern="100" dirty="0">
                          <a:solidFill>
                            <a:srgbClr val="006600"/>
                          </a:solidFill>
                          <a:latin typeface="微软雅黑" panose="020B0503020204020204" pitchFamily="34" charset="-122"/>
                          <a:ea typeface="微软雅黑" panose="020B0503020204020204" pitchFamily="34" charset="-122"/>
                          <a:cs typeface="Times New Roman" panose="02020603050405020304" pitchFamily="18" charset="0"/>
                        </a:rPr>
                        <a:t>作业编号</a:t>
                      </a:r>
                      <a:endParaRPr lang="zh-CN" sz="1800" b="1" kern="100" dirty="0">
                        <a:solidFill>
                          <a:srgbClr val="006600"/>
                        </a:solidFill>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solidFill>
                      <a:schemeClr val="accent5">
                        <a:lumMod val="20000"/>
                        <a:lumOff val="80000"/>
                      </a:schemeClr>
                    </a:solidFill>
                  </a:tcPr>
                </a:tc>
                <a:tc>
                  <a:txBody>
                    <a:bodyPr/>
                    <a:lstStyle/>
                    <a:p>
                      <a:pPr indent="0" algn="ctr">
                        <a:lnSpc>
                          <a:spcPct val="150000"/>
                        </a:lnSpc>
                        <a:spcAft>
                          <a:spcPts val="0"/>
                        </a:spcAft>
                      </a:pPr>
                      <a:r>
                        <a:rPr lang="en-US" sz="1800" b="1" kern="100" dirty="0">
                          <a:solidFill>
                            <a:srgbClr val="FF0000"/>
                          </a:solidFill>
                          <a:latin typeface="Consolas" panose="020B0609020204030204" pitchFamily="49" charset="0"/>
                          <a:ea typeface="楷体" panose="02010609060101010101" pitchFamily="49" charset="-122"/>
                          <a:cs typeface="Consolas" panose="020B0609020204030204" pitchFamily="49" charset="0"/>
                        </a:rPr>
                        <a:t>4</a:t>
                      </a:r>
                      <a:endParaRPr lang="zh-CN" sz="1800" b="1" kern="100" dirty="0">
                        <a:solidFill>
                          <a:srgbClr val="FF0000"/>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solidFill>
                      <a:schemeClr val="accent5">
                        <a:lumMod val="20000"/>
                        <a:lumOff val="80000"/>
                      </a:schemeClr>
                    </a:solidFill>
                  </a:tcPr>
                </a:tc>
                <a:tc>
                  <a:txBody>
                    <a:bodyPr/>
                    <a:lstStyle/>
                    <a:p>
                      <a:pPr indent="0" algn="ctr">
                        <a:lnSpc>
                          <a:spcPct val="150000"/>
                        </a:lnSpc>
                        <a:spcAft>
                          <a:spcPts val="0"/>
                        </a:spcAft>
                      </a:pPr>
                      <a:r>
                        <a:rPr lang="en-US" sz="1800" b="1" kern="100" dirty="0">
                          <a:solidFill>
                            <a:srgbClr val="FF0000"/>
                          </a:solidFill>
                          <a:latin typeface="Consolas" panose="020B0609020204030204" pitchFamily="49" charset="0"/>
                          <a:ea typeface="楷体" panose="02010609060101010101" pitchFamily="49" charset="-122"/>
                          <a:cs typeface="Consolas" panose="020B0609020204030204" pitchFamily="49" charset="0"/>
                        </a:rPr>
                        <a:t>2</a:t>
                      </a:r>
                      <a:endParaRPr lang="zh-CN" sz="1800" b="1" kern="100" dirty="0">
                        <a:solidFill>
                          <a:srgbClr val="FF0000"/>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solidFill>
                      <a:schemeClr val="accent5">
                        <a:lumMod val="20000"/>
                        <a:lumOff val="80000"/>
                      </a:schemeClr>
                    </a:solidFill>
                  </a:tcPr>
                </a:tc>
                <a:tc>
                  <a:txBody>
                    <a:bodyPr/>
                    <a:lstStyle/>
                    <a:p>
                      <a:pPr indent="0" algn="ctr">
                        <a:lnSpc>
                          <a:spcPct val="150000"/>
                        </a:lnSpc>
                        <a:spcAft>
                          <a:spcPts val="0"/>
                        </a:spcAft>
                      </a:pPr>
                      <a:r>
                        <a:rPr lang="en-US" sz="1800" b="1" kern="100" dirty="0">
                          <a:solidFill>
                            <a:srgbClr val="FF0000"/>
                          </a:solidFill>
                          <a:latin typeface="Consolas" panose="020B0609020204030204" pitchFamily="49" charset="0"/>
                          <a:ea typeface="楷体" panose="02010609060101010101" pitchFamily="49" charset="-122"/>
                          <a:cs typeface="Consolas" panose="020B0609020204030204" pitchFamily="49" charset="0"/>
                        </a:rPr>
                        <a:t>5</a:t>
                      </a:r>
                      <a:endParaRPr lang="zh-CN" sz="1800" b="1" kern="100" dirty="0">
                        <a:solidFill>
                          <a:srgbClr val="FF0000"/>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solidFill>
                      <a:schemeClr val="accent5">
                        <a:lumMod val="20000"/>
                        <a:lumOff val="80000"/>
                      </a:schemeClr>
                    </a:solidFill>
                  </a:tcPr>
                </a:tc>
                <a:tc>
                  <a:txBody>
                    <a:bodyPr/>
                    <a:lstStyle/>
                    <a:p>
                      <a:pPr indent="0" algn="ctr">
                        <a:lnSpc>
                          <a:spcPct val="150000"/>
                        </a:lnSpc>
                        <a:spcAft>
                          <a:spcPts val="0"/>
                        </a:spcAft>
                      </a:pPr>
                      <a:r>
                        <a:rPr lang="en-US" sz="1800" b="1" kern="100">
                          <a:solidFill>
                            <a:srgbClr val="006600"/>
                          </a:solidFill>
                          <a:latin typeface="Consolas" panose="020B0609020204030204" pitchFamily="49" charset="0"/>
                          <a:ea typeface="楷体" panose="02010609060101010101" pitchFamily="49" charset="-122"/>
                          <a:cs typeface="Consolas" panose="020B0609020204030204" pitchFamily="49" charset="0"/>
                        </a:rPr>
                        <a:t>6</a:t>
                      </a:r>
                      <a:endParaRPr lang="zh-CN" sz="1800" b="1" kern="100">
                        <a:solidFill>
                          <a:srgbClr val="006600"/>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solidFill>
                      <a:schemeClr val="accent5">
                        <a:lumMod val="20000"/>
                        <a:lumOff val="80000"/>
                      </a:schemeClr>
                    </a:solidFill>
                  </a:tcPr>
                </a:tc>
                <a:tc>
                  <a:txBody>
                    <a:bodyPr/>
                    <a:lstStyle/>
                    <a:p>
                      <a:pPr indent="0" algn="ctr">
                        <a:lnSpc>
                          <a:spcPct val="150000"/>
                        </a:lnSpc>
                        <a:spcAft>
                          <a:spcPts val="0"/>
                        </a:spcAft>
                      </a:pPr>
                      <a:r>
                        <a:rPr lang="en-US" sz="1800" b="1" kern="100">
                          <a:solidFill>
                            <a:srgbClr val="006600"/>
                          </a:solidFill>
                          <a:latin typeface="Consolas" panose="020B0609020204030204" pitchFamily="49" charset="0"/>
                          <a:ea typeface="楷体" panose="02010609060101010101" pitchFamily="49" charset="-122"/>
                          <a:cs typeface="Consolas" panose="020B0609020204030204" pitchFamily="49" charset="0"/>
                        </a:rPr>
                        <a:t>3</a:t>
                      </a:r>
                      <a:endParaRPr lang="zh-CN" sz="1800" b="1" kern="100">
                        <a:solidFill>
                          <a:srgbClr val="006600"/>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solidFill>
                      <a:schemeClr val="accent5">
                        <a:lumMod val="20000"/>
                        <a:lumOff val="80000"/>
                      </a:schemeClr>
                    </a:solidFill>
                  </a:tcPr>
                </a:tc>
                <a:tc>
                  <a:txBody>
                    <a:bodyPr/>
                    <a:lstStyle/>
                    <a:p>
                      <a:pPr indent="0" algn="ctr">
                        <a:lnSpc>
                          <a:spcPct val="150000"/>
                        </a:lnSpc>
                        <a:spcAft>
                          <a:spcPts val="0"/>
                        </a:spcAft>
                      </a:pPr>
                      <a:r>
                        <a:rPr lang="en-US" sz="1800" b="1" kern="100">
                          <a:solidFill>
                            <a:srgbClr val="006600"/>
                          </a:solidFill>
                          <a:latin typeface="Consolas" panose="020B0609020204030204" pitchFamily="49" charset="0"/>
                          <a:ea typeface="楷体" panose="02010609060101010101" pitchFamily="49" charset="-122"/>
                          <a:cs typeface="Consolas" panose="020B0609020204030204" pitchFamily="49" charset="0"/>
                        </a:rPr>
                        <a:t>7</a:t>
                      </a:r>
                      <a:endParaRPr lang="zh-CN" sz="1800" b="1" kern="100">
                        <a:solidFill>
                          <a:srgbClr val="006600"/>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solidFill>
                      <a:schemeClr val="accent5">
                        <a:lumMod val="20000"/>
                        <a:lumOff val="80000"/>
                      </a:schemeClr>
                    </a:solidFill>
                  </a:tcPr>
                </a:tc>
                <a:tc>
                  <a:txBody>
                    <a:bodyPr/>
                    <a:lstStyle/>
                    <a:p>
                      <a:pPr indent="0" algn="ctr">
                        <a:lnSpc>
                          <a:spcPct val="150000"/>
                        </a:lnSpc>
                        <a:spcAft>
                          <a:spcPts val="0"/>
                        </a:spcAft>
                      </a:pPr>
                      <a:r>
                        <a:rPr lang="en-US" sz="1800" b="1" kern="100">
                          <a:solidFill>
                            <a:srgbClr val="006600"/>
                          </a:solidFill>
                          <a:latin typeface="Consolas" panose="020B0609020204030204" pitchFamily="49" charset="0"/>
                          <a:ea typeface="楷体" panose="02010609060101010101" pitchFamily="49" charset="-122"/>
                          <a:cs typeface="Consolas" panose="020B0609020204030204" pitchFamily="49" charset="0"/>
                        </a:rPr>
                        <a:t>1</a:t>
                      </a:r>
                      <a:endParaRPr lang="zh-CN" sz="1800" b="1" kern="100">
                        <a:solidFill>
                          <a:srgbClr val="006600"/>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solidFill>
                      <a:schemeClr val="accent5">
                        <a:lumMod val="20000"/>
                        <a:lumOff val="80000"/>
                      </a:schemeClr>
                    </a:solidFill>
                  </a:tcPr>
                </a:tc>
              </a:tr>
              <a:tr h="0">
                <a:tc>
                  <a:txBody>
                    <a:bodyPr/>
                    <a:lstStyle/>
                    <a:p>
                      <a:pPr indent="0" algn="just">
                        <a:lnSpc>
                          <a:spcPct val="150000"/>
                        </a:lnSpc>
                        <a:spcAft>
                          <a:spcPts val="0"/>
                        </a:spcAft>
                      </a:pPr>
                      <a:r>
                        <a:rPr lang="zh-CN" sz="1800" b="1" kern="100">
                          <a:solidFill>
                            <a:srgbClr val="006600"/>
                          </a:solidFill>
                          <a:latin typeface="微软雅黑" panose="020B0503020204020204" pitchFamily="34" charset="-122"/>
                          <a:ea typeface="微软雅黑" panose="020B0503020204020204" pitchFamily="34" charset="-122"/>
                          <a:cs typeface="Times New Roman" panose="02020603050405020304" pitchFamily="18" charset="0"/>
                        </a:rPr>
                        <a:t>作业的处理时间</a:t>
                      </a:r>
                      <a:endParaRPr lang="zh-CN" sz="1800" b="1" kern="100">
                        <a:solidFill>
                          <a:srgbClr val="006600"/>
                        </a:solidFill>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solidFill>
                      <a:schemeClr val="accent5">
                        <a:lumMod val="20000"/>
                        <a:lumOff val="80000"/>
                      </a:schemeClr>
                    </a:solidFill>
                  </a:tcPr>
                </a:tc>
                <a:tc>
                  <a:txBody>
                    <a:bodyPr/>
                    <a:lstStyle/>
                    <a:p>
                      <a:pPr indent="0" algn="ctr">
                        <a:lnSpc>
                          <a:spcPct val="150000"/>
                        </a:lnSpc>
                        <a:spcAft>
                          <a:spcPts val="0"/>
                        </a:spcAft>
                      </a:pPr>
                      <a:r>
                        <a:rPr lang="en-US" sz="1800" b="1" kern="100">
                          <a:solidFill>
                            <a:srgbClr val="0000FF"/>
                          </a:solidFill>
                          <a:latin typeface="Consolas" panose="020B0609020204030204" pitchFamily="49" charset="0"/>
                          <a:ea typeface="楷体" panose="02010609060101010101" pitchFamily="49" charset="-122"/>
                          <a:cs typeface="Consolas" panose="020B0609020204030204" pitchFamily="49" charset="0"/>
                        </a:rPr>
                        <a:t>16</a:t>
                      </a:r>
                      <a:endParaRPr lang="zh-CN" sz="18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solidFill>
                      <a:schemeClr val="accent5">
                        <a:lumMod val="20000"/>
                        <a:lumOff val="80000"/>
                      </a:schemeClr>
                    </a:solidFill>
                  </a:tcPr>
                </a:tc>
                <a:tc>
                  <a:txBody>
                    <a:bodyPr/>
                    <a:lstStyle/>
                    <a:p>
                      <a:pPr indent="0" algn="ctr">
                        <a:lnSpc>
                          <a:spcPct val="150000"/>
                        </a:lnSpc>
                        <a:spcAft>
                          <a:spcPts val="0"/>
                        </a:spcAft>
                      </a:pPr>
                      <a:r>
                        <a:rPr lang="en-US" sz="1800" b="1" kern="100">
                          <a:solidFill>
                            <a:srgbClr val="0000FF"/>
                          </a:solidFill>
                          <a:latin typeface="Consolas" panose="020B0609020204030204" pitchFamily="49" charset="0"/>
                          <a:ea typeface="楷体" panose="02010609060101010101" pitchFamily="49" charset="-122"/>
                          <a:cs typeface="Consolas" panose="020B0609020204030204" pitchFamily="49" charset="0"/>
                        </a:rPr>
                        <a:t>14</a:t>
                      </a:r>
                      <a:endParaRPr lang="zh-CN" sz="18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solidFill>
                      <a:schemeClr val="accent5">
                        <a:lumMod val="20000"/>
                        <a:lumOff val="80000"/>
                      </a:schemeClr>
                    </a:solidFill>
                  </a:tcPr>
                </a:tc>
                <a:tc>
                  <a:txBody>
                    <a:bodyPr/>
                    <a:lstStyle/>
                    <a:p>
                      <a:pPr indent="0" algn="ctr">
                        <a:lnSpc>
                          <a:spcPct val="150000"/>
                        </a:lnSpc>
                        <a:spcAft>
                          <a:spcPts val="0"/>
                        </a:spcAft>
                      </a:pPr>
                      <a:r>
                        <a:rPr lang="en-US" sz="1800" b="1" kern="100" dirty="0">
                          <a:solidFill>
                            <a:srgbClr val="0000FF"/>
                          </a:solidFill>
                          <a:latin typeface="Consolas" panose="020B0609020204030204" pitchFamily="49" charset="0"/>
                          <a:ea typeface="楷体" panose="02010609060101010101" pitchFamily="49" charset="-122"/>
                          <a:cs typeface="Consolas" panose="020B0609020204030204" pitchFamily="49" charset="0"/>
                        </a:rPr>
                        <a:t>6</a:t>
                      </a:r>
                      <a:endParaRPr lang="zh-CN" sz="1800" b="1" kern="1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solidFill>
                      <a:schemeClr val="accent5">
                        <a:lumMod val="20000"/>
                        <a:lumOff val="80000"/>
                      </a:schemeClr>
                    </a:solidFill>
                  </a:tcPr>
                </a:tc>
                <a:tc>
                  <a:txBody>
                    <a:bodyPr/>
                    <a:lstStyle/>
                    <a:p>
                      <a:pPr indent="0" algn="ctr">
                        <a:lnSpc>
                          <a:spcPct val="150000"/>
                        </a:lnSpc>
                        <a:spcAft>
                          <a:spcPts val="0"/>
                        </a:spcAft>
                      </a:pPr>
                      <a:r>
                        <a:rPr lang="en-US" sz="1800" b="1" kern="100" dirty="0">
                          <a:solidFill>
                            <a:srgbClr val="0000FF"/>
                          </a:solidFill>
                          <a:latin typeface="Consolas" panose="020B0609020204030204" pitchFamily="49" charset="0"/>
                          <a:ea typeface="楷体" panose="02010609060101010101" pitchFamily="49" charset="-122"/>
                          <a:cs typeface="Consolas" panose="020B0609020204030204" pitchFamily="49" charset="0"/>
                        </a:rPr>
                        <a:t>5</a:t>
                      </a:r>
                      <a:endParaRPr lang="zh-CN" sz="1800" b="1" kern="1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solidFill>
                      <a:schemeClr val="accent5">
                        <a:lumMod val="20000"/>
                        <a:lumOff val="80000"/>
                      </a:schemeClr>
                    </a:solidFill>
                  </a:tcPr>
                </a:tc>
                <a:tc>
                  <a:txBody>
                    <a:bodyPr/>
                    <a:lstStyle/>
                    <a:p>
                      <a:pPr indent="0" algn="ctr">
                        <a:lnSpc>
                          <a:spcPct val="150000"/>
                        </a:lnSpc>
                        <a:spcAft>
                          <a:spcPts val="0"/>
                        </a:spcAft>
                      </a:pPr>
                      <a:r>
                        <a:rPr lang="en-US" sz="1800" b="1" kern="100" dirty="0">
                          <a:solidFill>
                            <a:srgbClr val="0000FF"/>
                          </a:solidFill>
                          <a:latin typeface="Consolas" panose="020B0609020204030204" pitchFamily="49" charset="0"/>
                          <a:ea typeface="楷体" panose="02010609060101010101" pitchFamily="49" charset="-122"/>
                          <a:cs typeface="Consolas" panose="020B0609020204030204" pitchFamily="49" charset="0"/>
                        </a:rPr>
                        <a:t>4</a:t>
                      </a:r>
                      <a:endParaRPr lang="zh-CN" sz="1800" b="1" kern="1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solidFill>
                      <a:schemeClr val="accent5">
                        <a:lumMod val="20000"/>
                        <a:lumOff val="80000"/>
                      </a:schemeClr>
                    </a:solidFill>
                  </a:tcPr>
                </a:tc>
                <a:tc>
                  <a:txBody>
                    <a:bodyPr/>
                    <a:lstStyle/>
                    <a:p>
                      <a:pPr indent="0" algn="ctr">
                        <a:lnSpc>
                          <a:spcPct val="150000"/>
                        </a:lnSpc>
                        <a:spcAft>
                          <a:spcPts val="0"/>
                        </a:spcAft>
                      </a:pPr>
                      <a:r>
                        <a:rPr lang="en-US" sz="1800" b="1" kern="100" dirty="0">
                          <a:solidFill>
                            <a:srgbClr val="0000FF"/>
                          </a:solidFill>
                          <a:latin typeface="Consolas" panose="020B0609020204030204" pitchFamily="49" charset="0"/>
                          <a:ea typeface="楷体" panose="02010609060101010101" pitchFamily="49" charset="-122"/>
                          <a:cs typeface="Consolas" panose="020B0609020204030204" pitchFamily="49" charset="0"/>
                        </a:rPr>
                        <a:t>3</a:t>
                      </a:r>
                      <a:endParaRPr lang="zh-CN" sz="1800" b="1" kern="1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solidFill>
                      <a:schemeClr val="accent5">
                        <a:lumMod val="20000"/>
                        <a:lumOff val="80000"/>
                      </a:schemeClr>
                    </a:solidFill>
                  </a:tcPr>
                </a:tc>
                <a:tc>
                  <a:txBody>
                    <a:bodyPr/>
                    <a:lstStyle/>
                    <a:p>
                      <a:pPr indent="0" algn="ctr">
                        <a:lnSpc>
                          <a:spcPct val="150000"/>
                        </a:lnSpc>
                        <a:spcAft>
                          <a:spcPts val="0"/>
                        </a:spcAft>
                      </a:pPr>
                      <a:r>
                        <a:rPr lang="en-US" sz="1800" b="1" kern="100" dirty="0">
                          <a:solidFill>
                            <a:srgbClr val="0000FF"/>
                          </a:solidFill>
                          <a:latin typeface="Consolas" panose="020B0609020204030204" pitchFamily="49" charset="0"/>
                          <a:ea typeface="楷体" panose="02010609060101010101" pitchFamily="49" charset="-122"/>
                          <a:cs typeface="Consolas" panose="020B0609020204030204" pitchFamily="49" charset="0"/>
                        </a:rPr>
                        <a:t>2</a:t>
                      </a:r>
                      <a:endParaRPr lang="zh-CN" sz="1800" b="1" kern="1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solidFill>
                      <a:schemeClr val="accent5">
                        <a:lumMod val="20000"/>
                        <a:lumOff val="80000"/>
                      </a:schemeClr>
                    </a:solidFill>
                  </a:tcPr>
                </a:tc>
              </a:tr>
            </a:tbl>
          </a:graphicData>
        </a:graphic>
      </p:graphicFrame>
      <p:sp>
        <p:nvSpPr>
          <p:cNvPr id="50178" name="TextBox 5"/>
          <p:cNvSpPr txBox="1"/>
          <p:nvPr/>
        </p:nvSpPr>
        <p:spPr>
          <a:xfrm>
            <a:off x="285750" y="1230313"/>
            <a:ext cx="8572500" cy="962025"/>
          </a:xfrm>
          <a:prstGeom prst="rect">
            <a:avLst/>
          </a:prstGeom>
          <a:noFill/>
          <a:ln w="9525">
            <a:noFill/>
          </a:ln>
        </p:spPr>
        <p:txBody>
          <a:bodyPr anchor="t" anchorCtr="0">
            <a:spAutoFit/>
          </a:bodyPr>
          <a:p>
            <a:pPr eaLnBrk="0" hangingPunct="0">
              <a:lnSpc>
                <a:spcPct val="150000"/>
              </a:lnSpc>
              <a:buClrTx/>
              <a:buFontTx/>
            </a:pPr>
            <a:r>
              <a:rPr lang="en-US" altLang="zh-CN" sz="2000" dirty="0">
                <a:solidFill>
                  <a:srgbClr val="000000"/>
                </a:solidFill>
                <a:latin typeface="Consolas" panose="020B0609020204030204" pitchFamily="49" charset="0"/>
                <a:ea typeface="微软雅黑" panose="020B0503020204020204" pitchFamily="34" charset="-122"/>
              </a:rPr>
              <a:t>   </a:t>
            </a:r>
            <a:r>
              <a:rPr lang="zh-CN" altLang="zh-CN" sz="2000" dirty="0">
                <a:solidFill>
                  <a:srgbClr val="000000"/>
                </a:solidFill>
                <a:latin typeface="Consolas" panose="020B0609020204030204" pitchFamily="49" charset="0"/>
                <a:ea typeface="微软雅黑" panose="020B0503020204020204" pitchFamily="34" charset="-122"/>
              </a:rPr>
              <a:t>（</a:t>
            </a:r>
            <a:r>
              <a:rPr lang="en-US" altLang="zh-CN" sz="2000" dirty="0">
                <a:solidFill>
                  <a:srgbClr val="000000"/>
                </a:solidFill>
                <a:latin typeface="Consolas" panose="020B0609020204030204" pitchFamily="49" charset="0"/>
                <a:ea typeface="微软雅黑" panose="020B0503020204020204" pitchFamily="34" charset="-122"/>
              </a:rPr>
              <a:t>2</a:t>
            </a:r>
            <a:r>
              <a:rPr lang="zh-CN" altLang="zh-CN" sz="2000" dirty="0">
                <a:solidFill>
                  <a:srgbClr val="000000"/>
                </a:solidFill>
                <a:latin typeface="Consolas" panose="020B0609020204030204" pitchFamily="49" charset="0"/>
                <a:ea typeface="微软雅黑" panose="020B0503020204020204" pitchFamily="34" charset="-122"/>
              </a:rPr>
              <a:t>）先将排序后的前</a:t>
            </a:r>
            <a:r>
              <a:rPr lang="en-US" altLang="zh-CN" sz="2000" dirty="0">
                <a:solidFill>
                  <a:srgbClr val="000000"/>
                </a:solidFill>
                <a:latin typeface="Consolas" panose="020B0609020204030204" pitchFamily="49" charset="0"/>
                <a:ea typeface="微软雅黑" panose="020B0503020204020204" pitchFamily="34" charset="-122"/>
              </a:rPr>
              <a:t>3</a:t>
            </a:r>
            <a:r>
              <a:rPr lang="zh-CN" altLang="zh-CN" sz="2000" dirty="0">
                <a:solidFill>
                  <a:srgbClr val="000000"/>
                </a:solidFill>
                <a:latin typeface="Consolas" panose="020B0609020204030204" pitchFamily="49" charset="0"/>
                <a:ea typeface="微软雅黑" panose="020B0503020204020204" pitchFamily="34" charset="-122"/>
              </a:rPr>
              <a:t>个作业分配给</a:t>
            </a:r>
            <a:r>
              <a:rPr lang="en-US" altLang="zh-CN" sz="2000" dirty="0">
                <a:solidFill>
                  <a:srgbClr val="000000"/>
                </a:solidFill>
                <a:latin typeface="Consolas" panose="020B0609020204030204" pitchFamily="49" charset="0"/>
                <a:ea typeface="微软雅黑" panose="020B0503020204020204" pitchFamily="34" charset="-122"/>
              </a:rPr>
              <a:t>3</a:t>
            </a:r>
            <a:r>
              <a:rPr lang="zh-CN" altLang="zh-CN" sz="2000" dirty="0">
                <a:solidFill>
                  <a:srgbClr val="000000"/>
                </a:solidFill>
                <a:latin typeface="Consolas" panose="020B0609020204030204" pitchFamily="49" charset="0"/>
                <a:ea typeface="微软雅黑" panose="020B0503020204020204" pitchFamily="34" charset="-122"/>
              </a:rPr>
              <a:t>台机器。此时机器的分配情况为</a:t>
            </a:r>
            <a:r>
              <a:rPr lang="en-US" altLang="zh-CN" sz="2000" dirty="0">
                <a:solidFill>
                  <a:srgbClr val="000000"/>
                </a:solidFill>
                <a:latin typeface="Consolas" panose="020B0609020204030204" pitchFamily="49" charset="0"/>
                <a:ea typeface="微软雅黑" panose="020B0503020204020204" pitchFamily="34" charset="-122"/>
              </a:rPr>
              <a:t>{{4}</a:t>
            </a:r>
            <a:r>
              <a:rPr lang="zh-CN" altLang="zh-CN" sz="2000" dirty="0">
                <a:solidFill>
                  <a:srgbClr val="000000"/>
                </a:solidFill>
                <a:latin typeface="Consolas" panose="020B0609020204030204" pitchFamily="49" charset="0"/>
                <a:ea typeface="微软雅黑" panose="020B0503020204020204" pitchFamily="34" charset="-122"/>
              </a:rPr>
              <a:t>，</a:t>
            </a:r>
            <a:r>
              <a:rPr lang="en-US" altLang="zh-CN" sz="2000" dirty="0">
                <a:solidFill>
                  <a:srgbClr val="000000"/>
                </a:solidFill>
                <a:latin typeface="Consolas" panose="020B0609020204030204" pitchFamily="49" charset="0"/>
                <a:ea typeface="微软雅黑" panose="020B0503020204020204" pitchFamily="34" charset="-122"/>
              </a:rPr>
              <a:t>{2}</a:t>
            </a:r>
            <a:r>
              <a:rPr lang="zh-CN" altLang="zh-CN" sz="2000" dirty="0">
                <a:solidFill>
                  <a:srgbClr val="000000"/>
                </a:solidFill>
                <a:latin typeface="Consolas" panose="020B0609020204030204" pitchFamily="49" charset="0"/>
                <a:ea typeface="微软雅黑" panose="020B0503020204020204" pitchFamily="34" charset="-122"/>
              </a:rPr>
              <a:t>，</a:t>
            </a:r>
            <a:r>
              <a:rPr lang="en-US" altLang="zh-CN" sz="2000" dirty="0">
                <a:solidFill>
                  <a:srgbClr val="000000"/>
                </a:solidFill>
                <a:latin typeface="Consolas" panose="020B0609020204030204" pitchFamily="49" charset="0"/>
                <a:ea typeface="微软雅黑" panose="020B0503020204020204" pitchFamily="34" charset="-122"/>
              </a:rPr>
              <a:t>{5}}</a:t>
            </a:r>
            <a:r>
              <a:rPr lang="zh-CN" altLang="zh-CN" sz="2000" dirty="0">
                <a:solidFill>
                  <a:srgbClr val="000000"/>
                </a:solidFill>
                <a:latin typeface="Consolas" panose="020B0609020204030204" pitchFamily="49" charset="0"/>
                <a:ea typeface="微软雅黑" panose="020B0503020204020204" pitchFamily="34" charset="-122"/>
              </a:rPr>
              <a:t>，对应的总处理时间为</a:t>
            </a:r>
            <a:r>
              <a:rPr lang="en-US" altLang="zh-CN" sz="2000" dirty="0">
                <a:solidFill>
                  <a:srgbClr val="000000"/>
                </a:solidFill>
                <a:latin typeface="Consolas" panose="020B0609020204030204" pitchFamily="49" charset="0"/>
                <a:ea typeface="微软雅黑" panose="020B0503020204020204" pitchFamily="34" charset="-122"/>
              </a:rPr>
              <a:t>{16</a:t>
            </a:r>
            <a:r>
              <a:rPr lang="zh-CN" altLang="zh-CN" sz="2000" dirty="0">
                <a:solidFill>
                  <a:srgbClr val="000000"/>
                </a:solidFill>
                <a:latin typeface="Consolas" panose="020B0609020204030204" pitchFamily="49" charset="0"/>
                <a:ea typeface="微软雅黑" panose="020B0503020204020204" pitchFamily="34" charset="-122"/>
              </a:rPr>
              <a:t>，</a:t>
            </a:r>
            <a:r>
              <a:rPr lang="en-US" altLang="zh-CN" sz="2000" dirty="0">
                <a:solidFill>
                  <a:srgbClr val="000000"/>
                </a:solidFill>
                <a:latin typeface="Consolas" panose="020B0609020204030204" pitchFamily="49" charset="0"/>
                <a:ea typeface="微软雅黑" panose="020B0503020204020204" pitchFamily="34" charset="-122"/>
              </a:rPr>
              <a:t>14</a:t>
            </a:r>
            <a:r>
              <a:rPr lang="zh-CN" altLang="zh-CN" sz="2000" dirty="0">
                <a:solidFill>
                  <a:srgbClr val="000000"/>
                </a:solidFill>
                <a:latin typeface="Consolas" panose="020B0609020204030204" pitchFamily="49" charset="0"/>
                <a:ea typeface="微软雅黑" panose="020B0503020204020204" pitchFamily="34" charset="-122"/>
              </a:rPr>
              <a:t>，</a:t>
            </a:r>
            <a:r>
              <a:rPr lang="en-US" altLang="zh-CN" sz="2000" dirty="0">
                <a:solidFill>
                  <a:srgbClr val="000000"/>
                </a:solidFill>
                <a:latin typeface="Consolas" panose="020B0609020204030204" pitchFamily="49" charset="0"/>
                <a:ea typeface="微软雅黑" panose="020B0503020204020204" pitchFamily="34" charset="-122"/>
              </a:rPr>
              <a:t>6}</a:t>
            </a:r>
            <a:r>
              <a:rPr lang="zh-CN" altLang="zh-CN" sz="2000" dirty="0">
                <a:solidFill>
                  <a:srgbClr val="000000"/>
                </a:solidFill>
                <a:latin typeface="Consolas" panose="020B0609020204030204" pitchFamily="49" charset="0"/>
                <a:ea typeface="微软雅黑" panose="020B0503020204020204" pitchFamily="34" charset="-122"/>
              </a:rPr>
              <a:t>。</a:t>
            </a:r>
            <a:endParaRPr lang="zh-CN" altLang="zh-CN" sz="2000" dirty="0">
              <a:solidFill>
                <a:srgbClr val="000000"/>
              </a:solidFill>
              <a:latin typeface="Consolas" panose="020B0609020204030204" pitchFamily="49" charset="0"/>
              <a:ea typeface="微软雅黑" panose="020B0503020204020204" pitchFamily="34" charset="-122"/>
            </a:endParaRPr>
          </a:p>
        </p:txBody>
      </p:sp>
      <p:pic>
        <p:nvPicPr>
          <p:cNvPr id="50179" name="Picture 2"/>
          <p:cNvPicPr>
            <a:picLocks noChangeAspect="1"/>
          </p:cNvPicPr>
          <p:nvPr/>
        </p:nvPicPr>
        <p:blipFill>
          <a:blip r:embed="rId1"/>
          <a:stretch>
            <a:fillRect/>
          </a:stretch>
        </p:blipFill>
        <p:spPr>
          <a:xfrm>
            <a:off x="1905000" y="3289300"/>
            <a:ext cx="642938" cy="901700"/>
          </a:xfrm>
          <a:prstGeom prst="rect">
            <a:avLst/>
          </a:prstGeom>
          <a:noFill/>
          <a:ln w="9525">
            <a:noFill/>
          </a:ln>
        </p:spPr>
      </p:pic>
      <p:sp>
        <p:nvSpPr>
          <p:cNvPr id="50180" name="TextBox 6"/>
          <p:cNvSpPr txBox="1"/>
          <p:nvPr/>
        </p:nvSpPr>
        <p:spPr>
          <a:xfrm>
            <a:off x="762000" y="3575050"/>
            <a:ext cx="857250" cy="400050"/>
          </a:xfrm>
          <a:prstGeom prst="rect">
            <a:avLst/>
          </a:prstGeom>
          <a:noFill/>
          <a:ln w="9525">
            <a:noFill/>
          </a:ln>
        </p:spPr>
        <p:txBody>
          <a:bodyPr anchor="t" anchorCtr="0">
            <a:spAutoFit/>
          </a:bodyPr>
          <a:p>
            <a:pPr eaLnBrk="0" hangingPunct="0">
              <a:buClrTx/>
              <a:buFontTx/>
            </a:pPr>
            <a:r>
              <a:rPr lang="zh-CN" altLang="zh-CN" sz="2000" dirty="0">
                <a:solidFill>
                  <a:srgbClr val="0000FF"/>
                </a:solidFill>
                <a:latin typeface="微软雅黑" panose="020B0503020204020204" pitchFamily="34" charset="-122"/>
                <a:ea typeface="微软雅黑" panose="020B0503020204020204" pitchFamily="34" charset="-122"/>
              </a:rPr>
              <a:t>机器</a:t>
            </a:r>
            <a:r>
              <a:rPr lang="en-US" altLang="zh-CN" sz="2000" dirty="0">
                <a:solidFill>
                  <a:srgbClr val="0000FF"/>
                </a:solidFill>
                <a:latin typeface="微软雅黑" panose="020B0503020204020204" pitchFamily="34" charset="-122"/>
                <a:ea typeface="微软雅黑" panose="020B0503020204020204" pitchFamily="34" charset="-122"/>
              </a:rPr>
              <a:t>1</a:t>
            </a:r>
            <a:endParaRPr lang="zh-CN" altLang="en-US" sz="2000" dirty="0">
              <a:latin typeface="微软雅黑" panose="020B0503020204020204" pitchFamily="34" charset="-122"/>
              <a:ea typeface="微软雅黑" panose="020B0503020204020204" pitchFamily="34" charset="-122"/>
            </a:endParaRPr>
          </a:p>
        </p:txBody>
      </p:sp>
      <p:pic>
        <p:nvPicPr>
          <p:cNvPr id="50181" name="Picture 2"/>
          <p:cNvPicPr>
            <a:picLocks noChangeAspect="1"/>
          </p:cNvPicPr>
          <p:nvPr/>
        </p:nvPicPr>
        <p:blipFill>
          <a:blip r:embed="rId1"/>
          <a:stretch>
            <a:fillRect/>
          </a:stretch>
        </p:blipFill>
        <p:spPr>
          <a:xfrm>
            <a:off x="1905000" y="4530725"/>
            <a:ext cx="642938" cy="901700"/>
          </a:xfrm>
          <a:prstGeom prst="rect">
            <a:avLst/>
          </a:prstGeom>
          <a:noFill/>
          <a:ln w="9525">
            <a:noFill/>
          </a:ln>
        </p:spPr>
      </p:pic>
      <p:sp>
        <p:nvSpPr>
          <p:cNvPr id="50182" name="TextBox 8"/>
          <p:cNvSpPr txBox="1"/>
          <p:nvPr/>
        </p:nvSpPr>
        <p:spPr>
          <a:xfrm>
            <a:off x="762000" y="4816475"/>
            <a:ext cx="857250" cy="400050"/>
          </a:xfrm>
          <a:prstGeom prst="rect">
            <a:avLst/>
          </a:prstGeom>
          <a:noFill/>
          <a:ln w="9525">
            <a:noFill/>
          </a:ln>
        </p:spPr>
        <p:txBody>
          <a:bodyPr anchor="t" anchorCtr="0">
            <a:spAutoFit/>
          </a:bodyPr>
          <a:p>
            <a:pPr eaLnBrk="0" hangingPunct="0">
              <a:buClrTx/>
              <a:buFontTx/>
            </a:pPr>
            <a:r>
              <a:rPr lang="zh-CN" altLang="zh-CN" sz="2000" dirty="0">
                <a:solidFill>
                  <a:srgbClr val="0000FF"/>
                </a:solidFill>
                <a:latin typeface="微软雅黑" panose="020B0503020204020204" pitchFamily="34" charset="-122"/>
                <a:ea typeface="微软雅黑" panose="020B0503020204020204" pitchFamily="34" charset="-122"/>
              </a:rPr>
              <a:t>机器</a:t>
            </a:r>
            <a:r>
              <a:rPr lang="en-US" altLang="zh-CN" sz="2000" dirty="0">
                <a:solidFill>
                  <a:srgbClr val="0000FF"/>
                </a:solidFill>
                <a:latin typeface="微软雅黑" panose="020B0503020204020204" pitchFamily="34" charset="-122"/>
                <a:ea typeface="微软雅黑" panose="020B0503020204020204" pitchFamily="34" charset="-122"/>
              </a:rPr>
              <a:t>2</a:t>
            </a:r>
            <a:endParaRPr lang="zh-CN" altLang="en-US" sz="2000" dirty="0">
              <a:latin typeface="微软雅黑" panose="020B0503020204020204" pitchFamily="34" charset="-122"/>
              <a:ea typeface="微软雅黑" panose="020B0503020204020204" pitchFamily="34" charset="-122"/>
            </a:endParaRPr>
          </a:p>
        </p:txBody>
      </p:sp>
      <p:pic>
        <p:nvPicPr>
          <p:cNvPr id="50183" name="Picture 2"/>
          <p:cNvPicPr>
            <a:picLocks noChangeAspect="1"/>
          </p:cNvPicPr>
          <p:nvPr/>
        </p:nvPicPr>
        <p:blipFill>
          <a:blip r:embed="rId1"/>
          <a:stretch>
            <a:fillRect/>
          </a:stretch>
        </p:blipFill>
        <p:spPr>
          <a:xfrm>
            <a:off x="1905000" y="5718175"/>
            <a:ext cx="642938" cy="901700"/>
          </a:xfrm>
          <a:prstGeom prst="rect">
            <a:avLst/>
          </a:prstGeom>
          <a:noFill/>
          <a:ln w="9525">
            <a:noFill/>
          </a:ln>
        </p:spPr>
      </p:pic>
      <p:sp>
        <p:nvSpPr>
          <p:cNvPr id="50184" name="TextBox 10"/>
          <p:cNvSpPr txBox="1"/>
          <p:nvPr/>
        </p:nvSpPr>
        <p:spPr>
          <a:xfrm>
            <a:off x="762000" y="6003925"/>
            <a:ext cx="857250" cy="400050"/>
          </a:xfrm>
          <a:prstGeom prst="rect">
            <a:avLst/>
          </a:prstGeom>
          <a:noFill/>
          <a:ln w="9525">
            <a:noFill/>
          </a:ln>
        </p:spPr>
        <p:txBody>
          <a:bodyPr anchor="t" anchorCtr="0">
            <a:spAutoFit/>
          </a:bodyPr>
          <a:p>
            <a:pPr eaLnBrk="0" hangingPunct="0">
              <a:buClrTx/>
              <a:buFontTx/>
            </a:pPr>
            <a:r>
              <a:rPr lang="zh-CN" altLang="zh-CN" sz="2000" dirty="0">
                <a:solidFill>
                  <a:srgbClr val="0000FF"/>
                </a:solidFill>
                <a:latin typeface="微软雅黑" panose="020B0503020204020204" pitchFamily="34" charset="-122"/>
                <a:ea typeface="微软雅黑" panose="020B0503020204020204" pitchFamily="34" charset="-122"/>
              </a:rPr>
              <a:t>机器</a:t>
            </a:r>
            <a:r>
              <a:rPr lang="en-US" altLang="zh-CN" sz="2000" dirty="0">
                <a:solidFill>
                  <a:srgbClr val="0000FF"/>
                </a:solidFill>
                <a:latin typeface="微软雅黑" panose="020B0503020204020204" pitchFamily="34" charset="-122"/>
                <a:ea typeface="微软雅黑" panose="020B0503020204020204" pitchFamily="34" charset="-122"/>
              </a:rPr>
              <a:t>3</a:t>
            </a:r>
            <a:endParaRPr lang="zh-CN" altLang="en-US" sz="2000" dirty="0">
              <a:latin typeface="微软雅黑" panose="020B0503020204020204" pitchFamily="34" charset="-122"/>
              <a:ea typeface="微软雅黑" panose="020B0503020204020204" pitchFamily="34" charset="-122"/>
            </a:endParaRPr>
          </a:p>
        </p:txBody>
      </p:sp>
      <p:sp>
        <p:nvSpPr>
          <p:cNvPr id="12" name="任意多边形 11"/>
          <p:cNvSpPr/>
          <p:nvPr/>
        </p:nvSpPr>
        <p:spPr>
          <a:xfrm>
            <a:off x="2476500" y="3021013"/>
            <a:ext cx="1000125" cy="696913"/>
          </a:xfrm>
          <a:custGeom>
            <a:avLst/>
            <a:gdLst>
              <a:gd name="connsiteX0" fmla="*/ 350729 w 396658"/>
              <a:gd name="connsiteY0" fmla="*/ 0 h 951978"/>
              <a:gd name="connsiteX1" fmla="*/ 338203 w 396658"/>
              <a:gd name="connsiteY1" fmla="*/ 375781 h 951978"/>
              <a:gd name="connsiteX2" fmla="*/ 0 w 396658"/>
              <a:gd name="connsiteY2" fmla="*/ 951978 h 951978"/>
              <a:gd name="connsiteX0-1" fmla="*/ 1116006 w 1289481"/>
              <a:gd name="connsiteY0-2" fmla="*/ 0 h 1043965"/>
              <a:gd name="connsiteX1-3" fmla="*/ 1103480 w 1289481"/>
              <a:gd name="connsiteY1-4" fmla="*/ 375781 h 1043965"/>
              <a:gd name="connsiteX2-5" fmla="*/ 0 w 1289481"/>
              <a:gd name="connsiteY2-6" fmla="*/ 1043965 h 1043965"/>
              <a:gd name="connsiteX0-7" fmla="*/ 1116006 w 1138970"/>
              <a:gd name="connsiteY0-8" fmla="*/ 0 h 1043965"/>
              <a:gd name="connsiteX1-9" fmla="*/ 714381 w 1138970"/>
              <a:gd name="connsiteY1-10" fmla="*/ 543899 h 1043965"/>
              <a:gd name="connsiteX2-11" fmla="*/ 0 w 1138970"/>
              <a:gd name="connsiteY2-12" fmla="*/ 1043965 h 1043965"/>
            </a:gdLst>
            <a:ahLst/>
            <a:cxnLst>
              <a:cxn ang="0">
                <a:pos x="connsiteX0-1" y="connsiteY0-2"/>
              </a:cxn>
              <a:cxn ang="0">
                <a:pos x="connsiteX1-3" y="connsiteY1-4"/>
              </a:cxn>
              <a:cxn ang="0">
                <a:pos x="connsiteX2-5" y="connsiteY2-6"/>
              </a:cxn>
            </a:cxnLst>
            <a:rect l="l" t="t" r="r" b="b"/>
            <a:pathLst>
              <a:path w="1138970" h="1043965">
                <a:moveTo>
                  <a:pt x="1116006" y="0"/>
                </a:moveTo>
                <a:cubicBezTo>
                  <a:pt x="1138970" y="108559"/>
                  <a:pt x="900382" y="369905"/>
                  <a:pt x="714381" y="543899"/>
                </a:cubicBezTo>
                <a:cubicBezTo>
                  <a:pt x="528380" y="717893"/>
                  <a:pt x="139874" y="835198"/>
                  <a:pt x="0" y="1043965"/>
                </a:cubicBezTo>
              </a:path>
            </a:pathLst>
          </a:custGeom>
          <a:ln>
            <a:tailEnd type="arrow"/>
          </a:ln>
        </p:spPr>
        <p:style>
          <a:lnRef idx="2">
            <a:schemeClr val="dk1"/>
          </a:lnRef>
          <a:fillRef idx="0">
            <a:schemeClr val="dk1"/>
          </a:fillRef>
          <a:effectRef idx="1">
            <a:schemeClr val="dk1"/>
          </a:effectRef>
          <a:fontRef idx="minor">
            <a:schemeClr val="tx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3" name="任意多边形 12"/>
          <p:cNvSpPr/>
          <p:nvPr/>
        </p:nvSpPr>
        <p:spPr>
          <a:xfrm>
            <a:off x="2547938" y="3094038"/>
            <a:ext cx="1690688" cy="1960563"/>
          </a:xfrm>
          <a:custGeom>
            <a:avLst/>
            <a:gdLst>
              <a:gd name="connsiteX0" fmla="*/ 1177446 w 1177446"/>
              <a:gd name="connsiteY0" fmla="*/ 0 h 2267211"/>
              <a:gd name="connsiteX1" fmla="*/ 1064712 w 1177446"/>
              <a:gd name="connsiteY1" fmla="*/ 663879 h 2267211"/>
              <a:gd name="connsiteX2" fmla="*/ 501041 w 1177446"/>
              <a:gd name="connsiteY2" fmla="*/ 2016690 h 2267211"/>
              <a:gd name="connsiteX3" fmla="*/ 0 w 1177446"/>
              <a:gd name="connsiteY3" fmla="*/ 2167003 h 2267211"/>
              <a:gd name="connsiteX0-1" fmla="*/ 1177446 w 1185472"/>
              <a:gd name="connsiteY0-2" fmla="*/ 0 h 2217107"/>
              <a:gd name="connsiteX1-3" fmla="*/ 1064712 w 1185472"/>
              <a:gd name="connsiteY1-4" fmla="*/ 663879 h 2217107"/>
              <a:gd name="connsiteX2-5" fmla="*/ 452887 w 1185472"/>
              <a:gd name="connsiteY2-6" fmla="*/ 1901221 h 2217107"/>
              <a:gd name="connsiteX3-7" fmla="*/ 0 w 1185472"/>
              <a:gd name="connsiteY3-8" fmla="*/ 2167003 h 2217107"/>
              <a:gd name="connsiteX0-9" fmla="*/ 1796129 w 1804155"/>
              <a:gd name="connsiteY0-10" fmla="*/ 0 h 2379953"/>
              <a:gd name="connsiteX1-11" fmla="*/ 1683395 w 1804155"/>
              <a:gd name="connsiteY1-12" fmla="*/ 663879 h 2379953"/>
              <a:gd name="connsiteX2-13" fmla="*/ 1071570 w 1804155"/>
              <a:gd name="connsiteY2-14" fmla="*/ 1901221 h 2379953"/>
              <a:gd name="connsiteX3-15" fmla="*/ 0 w 1804155"/>
              <a:gd name="connsiteY3-16" fmla="*/ 2329849 h 2379953"/>
              <a:gd name="connsiteX0-17" fmla="*/ 1796129 w 1827967"/>
              <a:gd name="connsiteY0-18" fmla="*/ 0 h 2379953"/>
              <a:gd name="connsiteX1-19" fmla="*/ 1683395 w 1827967"/>
              <a:gd name="connsiteY1-20" fmla="*/ 663879 h 2379953"/>
              <a:gd name="connsiteX2-21" fmla="*/ 928695 w 1827967"/>
              <a:gd name="connsiteY2-22" fmla="*/ 1829783 h 2379953"/>
              <a:gd name="connsiteX3-23" fmla="*/ 0 w 1827967"/>
              <a:gd name="connsiteY3-24" fmla="*/ 2329849 h 2379953"/>
              <a:gd name="connsiteX0-25" fmla="*/ 1796129 w 1796129"/>
              <a:gd name="connsiteY0-26" fmla="*/ 0 h 2379953"/>
              <a:gd name="connsiteX1-27" fmla="*/ 1500199 w 1796129"/>
              <a:gd name="connsiteY1-28" fmla="*/ 758213 h 2379953"/>
              <a:gd name="connsiteX2-29" fmla="*/ 928695 w 1796129"/>
              <a:gd name="connsiteY2-30" fmla="*/ 1829783 h 2379953"/>
              <a:gd name="connsiteX3-31" fmla="*/ 0 w 1796129"/>
              <a:gd name="connsiteY3-32" fmla="*/ 2329849 h 2379953"/>
              <a:gd name="connsiteX0-33" fmla="*/ 1796129 w 1796129"/>
              <a:gd name="connsiteY0-34" fmla="*/ 0 h 2379953"/>
              <a:gd name="connsiteX1-35" fmla="*/ 1500199 w 1796129"/>
              <a:gd name="connsiteY1-36" fmla="*/ 758213 h 2379953"/>
              <a:gd name="connsiteX2-37" fmla="*/ 785819 w 1796129"/>
              <a:gd name="connsiteY2-38" fmla="*/ 1829783 h 2379953"/>
              <a:gd name="connsiteX3-39" fmla="*/ 0 w 1796129"/>
              <a:gd name="connsiteY3-40" fmla="*/ 2329849 h 2379953"/>
            </a:gdLst>
            <a:ahLst/>
            <a:cxnLst>
              <a:cxn ang="0">
                <a:pos x="connsiteX0-1" y="connsiteY0-2"/>
              </a:cxn>
              <a:cxn ang="0">
                <a:pos x="connsiteX1-3" y="connsiteY1-4"/>
              </a:cxn>
              <a:cxn ang="0">
                <a:pos x="connsiteX2-5" y="connsiteY2-6"/>
              </a:cxn>
              <a:cxn ang="0">
                <a:pos x="connsiteX3-7" y="connsiteY3-8"/>
              </a:cxn>
            </a:cxnLst>
            <a:rect l="l" t="t" r="r" b="b"/>
            <a:pathLst>
              <a:path w="1796129" h="2379953">
                <a:moveTo>
                  <a:pt x="1796129" y="0"/>
                </a:moveTo>
                <a:cubicBezTo>
                  <a:pt x="1796129" y="163882"/>
                  <a:pt x="1668584" y="453249"/>
                  <a:pt x="1500199" y="758213"/>
                </a:cubicBezTo>
                <a:cubicBezTo>
                  <a:pt x="1331814" y="1063177"/>
                  <a:pt x="1035852" y="1567844"/>
                  <a:pt x="785819" y="1829783"/>
                </a:cubicBezTo>
                <a:cubicBezTo>
                  <a:pt x="535786" y="2091722"/>
                  <a:pt x="161794" y="2379953"/>
                  <a:pt x="0" y="2329849"/>
                </a:cubicBezTo>
              </a:path>
            </a:pathLst>
          </a:custGeom>
          <a:ln>
            <a:tailEnd type="arrow"/>
          </a:ln>
        </p:spPr>
        <p:style>
          <a:lnRef idx="2">
            <a:schemeClr val="dk1"/>
          </a:lnRef>
          <a:fillRef idx="0">
            <a:schemeClr val="dk1"/>
          </a:fillRef>
          <a:effectRef idx="1">
            <a:schemeClr val="dk1"/>
          </a:effectRef>
          <a:fontRef idx="minor">
            <a:schemeClr val="tx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4" name="任意多边形 13"/>
          <p:cNvSpPr/>
          <p:nvPr/>
        </p:nvSpPr>
        <p:spPr>
          <a:xfrm>
            <a:off x="2619375" y="3094038"/>
            <a:ext cx="2381250" cy="3124200"/>
          </a:xfrm>
          <a:custGeom>
            <a:avLst/>
            <a:gdLst>
              <a:gd name="connsiteX0" fmla="*/ 1866378 w 1983288"/>
              <a:gd name="connsiteY0" fmla="*/ 0 h 3469709"/>
              <a:gd name="connsiteX1" fmla="*/ 1803748 w 1983288"/>
              <a:gd name="connsiteY1" fmla="*/ 1052186 h 3469709"/>
              <a:gd name="connsiteX2" fmla="*/ 789140 w 1983288"/>
              <a:gd name="connsiteY2" fmla="*/ 3006246 h 3469709"/>
              <a:gd name="connsiteX3" fmla="*/ 0 w 1983288"/>
              <a:gd name="connsiteY3" fmla="*/ 3469709 h 3469709"/>
              <a:gd name="connsiteX0-1" fmla="*/ 2401097 w 2518007"/>
              <a:gd name="connsiteY0-2" fmla="*/ 0 h 3544295"/>
              <a:gd name="connsiteX1-3" fmla="*/ 2338467 w 2518007"/>
              <a:gd name="connsiteY1-4" fmla="*/ 1052186 h 3544295"/>
              <a:gd name="connsiteX2-5" fmla="*/ 1323859 w 2518007"/>
              <a:gd name="connsiteY2-6" fmla="*/ 3006246 h 3544295"/>
              <a:gd name="connsiteX3-7" fmla="*/ 0 w 2518007"/>
              <a:gd name="connsiteY3-8" fmla="*/ 3544295 h 3544295"/>
              <a:gd name="connsiteX0-9" fmla="*/ 2401097 w 2459552"/>
              <a:gd name="connsiteY0-10" fmla="*/ 0 h 3544295"/>
              <a:gd name="connsiteX1-11" fmla="*/ 1928827 w 2459552"/>
              <a:gd name="connsiteY1-12" fmla="*/ 1401155 h 3544295"/>
              <a:gd name="connsiteX2-13" fmla="*/ 1323859 w 2459552"/>
              <a:gd name="connsiteY2-14" fmla="*/ 3006246 h 3544295"/>
              <a:gd name="connsiteX3-15" fmla="*/ 0 w 2459552"/>
              <a:gd name="connsiteY3-16" fmla="*/ 3544295 h 3544295"/>
              <a:gd name="connsiteX0-17" fmla="*/ 2401097 w 2459552"/>
              <a:gd name="connsiteY0-18" fmla="*/ 0 h 3544295"/>
              <a:gd name="connsiteX1-19" fmla="*/ 1928827 w 2459552"/>
              <a:gd name="connsiteY1-20" fmla="*/ 1401155 h 3544295"/>
              <a:gd name="connsiteX2-21" fmla="*/ 857257 w 2459552"/>
              <a:gd name="connsiteY2-22" fmla="*/ 2972791 h 3544295"/>
              <a:gd name="connsiteX3-23" fmla="*/ 0 w 2459552"/>
              <a:gd name="connsiteY3-24" fmla="*/ 3544295 h 3544295"/>
            </a:gdLst>
            <a:ahLst/>
            <a:cxnLst>
              <a:cxn ang="0">
                <a:pos x="connsiteX0-1" y="connsiteY0-2"/>
              </a:cxn>
              <a:cxn ang="0">
                <a:pos x="connsiteX1-3" y="connsiteY1-4"/>
              </a:cxn>
              <a:cxn ang="0">
                <a:pos x="connsiteX2-5" y="connsiteY2-6"/>
              </a:cxn>
              <a:cxn ang="0">
                <a:pos x="connsiteX3-7" y="connsiteY3-8"/>
              </a:cxn>
            </a:cxnLst>
            <a:rect l="l" t="t" r="r" b="b"/>
            <a:pathLst>
              <a:path w="2459552" h="3544295">
                <a:moveTo>
                  <a:pt x="2401097" y="0"/>
                </a:moveTo>
                <a:cubicBezTo>
                  <a:pt x="2459552" y="275572"/>
                  <a:pt x="2186134" y="905690"/>
                  <a:pt x="1928827" y="1401155"/>
                </a:cubicBezTo>
                <a:cubicBezTo>
                  <a:pt x="1671520" y="1896620"/>
                  <a:pt x="1178728" y="2615601"/>
                  <a:pt x="857257" y="2972791"/>
                </a:cubicBezTo>
                <a:cubicBezTo>
                  <a:pt x="535786" y="3329981"/>
                  <a:pt x="244257" y="3514023"/>
                  <a:pt x="0" y="3544295"/>
                </a:cubicBezTo>
              </a:path>
            </a:pathLst>
          </a:custGeom>
          <a:ln>
            <a:tailEnd type="arrow"/>
          </a:ln>
        </p:spPr>
        <p:style>
          <a:lnRef idx="2">
            <a:schemeClr val="dk1"/>
          </a:lnRef>
          <a:fillRef idx="0">
            <a:schemeClr val="dk1"/>
          </a:fillRef>
          <a:effectRef idx="1">
            <a:schemeClr val="dk1"/>
          </a:effectRef>
          <a:fontRef idx="minor">
            <a:schemeClr val="tx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5" name="TextBox 14"/>
          <p:cNvSpPr txBox="1"/>
          <p:nvPr/>
        </p:nvSpPr>
        <p:spPr>
          <a:xfrm>
            <a:off x="2833688" y="3575050"/>
            <a:ext cx="1357312" cy="369888"/>
          </a:xfrm>
          <a:prstGeom prst="rect">
            <a:avLst/>
          </a:prstGeom>
          <a:noFill/>
          <a:ln w="9525">
            <a:noFill/>
          </a:ln>
        </p:spPr>
        <p:txBody>
          <a:bodyPr anchor="t" anchorCtr="0">
            <a:spAutoFit/>
          </a:bodyPr>
          <a:p>
            <a:pPr eaLnBrk="0" hangingPunct="0">
              <a:buClrTx/>
              <a:buFontTx/>
            </a:pPr>
            <a:r>
              <a:rPr lang="zh-CN" altLang="en-US" dirty="0">
                <a:solidFill>
                  <a:srgbClr val="9900FF"/>
                </a:solidFill>
                <a:latin typeface="微软雅黑" panose="020B0503020204020204" pitchFamily="34" charset="-122"/>
                <a:ea typeface="微软雅黑" panose="020B0503020204020204" pitchFamily="34" charset="-122"/>
              </a:rPr>
              <a:t>作业</a:t>
            </a:r>
            <a:r>
              <a:rPr lang="en-US" altLang="zh-CN" dirty="0">
                <a:solidFill>
                  <a:srgbClr val="9900FF"/>
                </a:solidFill>
                <a:latin typeface="微软雅黑" panose="020B0503020204020204" pitchFamily="34" charset="-122"/>
                <a:ea typeface="微软雅黑" panose="020B0503020204020204" pitchFamily="34" charset="-122"/>
              </a:rPr>
              <a:t>4:16</a:t>
            </a:r>
            <a:endParaRPr lang="zh-CN" altLang="en-US" dirty="0">
              <a:solidFill>
                <a:srgbClr val="9900FF"/>
              </a:solidFill>
              <a:latin typeface="微软雅黑" panose="020B0503020204020204" pitchFamily="34" charset="-122"/>
              <a:ea typeface="微软雅黑" panose="020B0503020204020204" pitchFamily="34" charset="-122"/>
            </a:endParaRPr>
          </a:p>
        </p:txBody>
      </p:sp>
      <p:sp>
        <p:nvSpPr>
          <p:cNvPr id="16" name="TextBox 15"/>
          <p:cNvSpPr txBox="1"/>
          <p:nvPr/>
        </p:nvSpPr>
        <p:spPr>
          <a:xfrm>
            <a:off x="2833688" y="4860925"/>
            <a:ext cx="1357312" cy="369888"/>
          </a:xfrm>
          <a:prstGeom prst="rect">
            <a:avLst/>
          </a:prstGeom>
          <a:noFill/>
          <a:ln w="9525">
            <a:noFill/>
          </a:ln>
        </p:spPr>
        <p:txBody>
          <a:bodyPr anchor="t" anchorCtr="0">
            <a:spAutoFit/>
          </a:bodyPr>
          <a:p>
            <a:pPr eaLnBrk="0" hangingPunct="0">
              <a:buClrTx/>
              <a:buFontTx/>
            </a:pPr>
            <a:r>
              <a:rPr lang="zh-CN" altLang="en-US" dirty="0">
                <a:solidFill>
                  <a:srgbClr val="9900FF"/>
                </a:solidFill>
                <a:latin typeface="微软雅黑" panose="020B0503020204020204" pitchFamily="34" charset="-122"/>
                <a:ea typeface="微软雅黑" panose="020B0503020204020204" pitchFamily="34" charset="-122"/>
              </a:rPr>
              <a:t>作业</a:t>
            </a:r>
            <a:r>
              <a:rPr lang="en-US" altLang="zh-CN" dirty="0">
                <a:solidFill>
                  <a:srgbClr val="9900FF"/>
                </a:solidFill>
                <a:latin typeface="微软雅黑" panose="020B0503020204020204" pitchFamily="34" charset="-122"/>
                <a:ea typeface="微软雅黑" panose="020B0503020204020204" pitchFamily="34" charset="-122"/>
              </a:rPr>
              <a:t>2:14</a:t>
            </a:r>
            <a:endParaRPr lang="zh-CN" altLang="en-US" dirty="0">
              <a:solidFill>
                <a:srgbClr val="9900FF"/>
              </a:solidFill>
              <a:latin typeface="微软雅黑" panose="020B0503020204020204" pitchFamily="34" charset="-122"/>
              <a:ea typeface="微软雅黑" panose="020B0503020204020204" pitchFamily="34" charset="-122"/>
            </a:endParaRPr>
          </a:p>
        </p:txBody>
      </p:sp>
      <p:sp>
        <p:nvSpPr>
          <p:cNvPr id="17" name="TextBox 16"/>
          <p:cNvSpPr txBox="1"/>
          <p:nvPr/>
        </p:nvSpPr>
        <p:spPr>
          <a:xfrm>
            <a:off x="2833688" y="6032500"/>
            <a:ext cx="1357312" cy="369888"/>
          </a:xfrm>
          <a:prstGeom prst="rect">
            <a:avLst/>
          </a:prstGeom>
          <a:noFill/>
          <a:ln w="9525">
            <a:noFill/>
          </a:ln>
        </p:spPr>
        <p:txBody>
          <a:bodyPr anchor="t" anchorCtr="0">
            <a:spAutoFit/>
          </a:bodyPr>
          <a:p>
            <a:pPr eaLnBrk="0" hangingPunct="0">
              <a:buClrTx/>
              <a:buFontTx/>
            </a:pPr>
            <a:r>
              <a:rPr lang="zh-CN" altLang="en-US" dirty="0">
                <a:solidFill>
                  <a:srgbClr val="9900FF"/>
                </a:solidFill>
                <a:latin typeface="微软雅黑" panose="020B0503020204020204" pitchFamily="34" charset="-122"/>
                <a:ea typeface="微软雅黑" panose="020B0503020204020204" pitchFamily="34" charset="-122"/>
              </a:rPr>
              <a:t>作业</a:t>
            </a:r>
            <a:r>
              <a:rPr lang="en-US" altLang="zh-CN" dirty="0">
                <a:solidFill>
                  <a:srgbClr val="9900FF"/>
                </a:solidFill>
                <a:latin typeface="微软雅黑" panose="020B0503020204020204" pitchFamily="34" charset="-122"/>
                <a:ea typeface="微软雅黑" panose="020B0503020204020204" pitchFamily="34" charset="-122"/>
              </a:rPr>
              <a:t>5:6</a:t>
            </a:r>
            <a:endParaRPr lang="zh-CN" altLang="en-US" dirty="0">
              <a:solidFill>
                <a:srgbClr val="9900FF"/>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strips(downLeft)">
                                      <p:cBhvr>
                                        <p:cTn id="7" dur="500"/>
                                        <p:tgtEl>
                                          <p:spTgt spid="12"/>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par>
                          <p:cTn id="11" fill="hold">
                            <p:stCondLst>
                              <p:cond delay="500"/>
                            </p:stCondLst>
                            <p:childTnLst>
                              <p:par>
                                <p:cTn id="12" presetID="22" presetClass="exit" presetSubtype="4" fill="hold" nodeType="afterEffect">
                                  <p:stCondLst>
                                    <p:cond delay="0"/>
                                  </p:stCondLst>
                                  <p:childTnLst>
                                    <p:animEffect transition="out" filter="wipe(down)">
                                      <p:cBhvr>
                                        <p:cTn id="13" dur="500"/>
                                        <p:tgtEl>
                                          <p:spTgt spid="12"/>
                                        </p:tgtEl>
                                      </p:cBhvr>
                                    </p:animEffect>
                                    <p:set>
                                      <p:cBhvr>
                                        <p:cTn id="14" dur="1" fill="hold">
                                          <p:stCondLst>
                                            <p:cond delay="499"/>
                                          </p:stCondLst>
                                        </p:cTn>
                                        <p:tgtEl>
                                          <p:spTgt spid="12"/>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8" presetClass="entr" presetSubtype="12" fill="hold" nodeType="click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strips(downLeft)">
                                      <p:cBhvr>
                                        <p:cTn id="19" dur="500"/>
                                        <p:tgtEl>
                                          <p:spTgt spid="13"/>
                                        </p:tgtEl>
                                      </p:cBhvr>
                                    </p:animEffect>
                                  </p:childTnLst>
                                </p:cTn>
                              </p:par>
                            </p:childTnLst>
                          </p:cTn>
                        </p:par>
                        <p:par>
                          <p:cTn id="20" fill="hold">
                            <p:stCondLst>
                              <p:cond delay="500"/>
                            </p:stCondLst>
                            <p:childTnLst>
                              <p:par>
                                <p:cTn id="21" presetID="1" presetClass="entr" presetSubtype="0" fill="hold" grpId="0" nodeType="after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par>
                          <p:cTn id="23" fill="hold">
                            <p:stCondLst>
                              <p:cond delay="500"/>
                            </p:stCondLst>
                            <p:childTnLst>
                              <p:par>
                                <p:cTn id="24" presetID="22" presetClass="exit" presetSubtype="4" fill="hold" nodeType="afterEffect">
                                  <p:stCondLst>
                                    <p:cond delay="0"/>
                                  </p:stCondLst>
                                  <p:childTnLst>
                                    <p:animEffect transition="out" filter="wipe(down)">
                                      <p:cBhvr>
                                        <p:cTn id="25" dur="500"/>
                                        <p:tgtEl>
                                          <p:spTgt spid="13"/>
                                        </p:tgtEl>
                                      </p:cBhvr>
                                    </p:animEffect>
                                    <p:set>
                                      <p:cBhvr>
                                        <p:cTn id="26" dur="1" fill="hold">
                                          <p:stCondLst>
                                            <p:cond delay="499"/>
                                          </p:stCondLst>
                                        </p:cTn>
                                        <p:tgtEl>
                                          <p:spTgt spid="13"/>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8" presetClass="entr" presetSubtype="12" fill="hold" nodeType="click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strips(downLeft)">
                                      <p:cBhvr>
                                        <p:cTn id="31" dur="500"/>
                                        <p:tgtEl>
                                          <p:spTgt spid="14"/>
                                        </p:tgtEl>
                                      </p:cBhvr>
                                    </p:animEffect>
                                  </p:childTnLst>
                                </p:cTn>
                              </p:par>
                            </p:childTnLst>
                          </p:cTn>
                        </p:par>
                        <p:par>
                          <p:cTn id="32" fill="hold">
                            <p:stCondLst>
                              <p:cond delay="500"/>
                            </p:stCondLst>
                            <p:childTnLst>
                              <p:par>
                                <p:cTn id="33" presetID="1" presetClass="entr" presetSubtype="0" fill="hold" grpId="0" nodeType="afterEffect">
                                  <p:stCondLst>
                                    <p:cond delay="0"/>
                                  </p:stCondLst>
                                  <p:childTnLst>
                                    <p:set>
                                      <p:cBhvr>
                                        <p:cTn id="34" dur="1" fill="hold">
                                          <p:stCondLst>
                                            <p:cond delay="0"/>
                                          </p:stCondLst>
                                        </p:cTn>
                                        <p:tgtEl>
                                          <p:spTgt spid="17"/>
                                        </p:tgtEl>
                                        <p:attrNameLst>
                                          <p:attrName>style.visibility</p:attrName>
                                        </p:attrNameLst>
                                      </p:cBhvr>
                                      <p:to>
                                        <p:strVal val="visible"/>
                                      </p:to>
                                    </p:set>
                                  </p:childTnLst>
                                </p:cTn>
                              </p:par>
                            </p:childTnLst>
                          </p:cTn>
                        </p:par>
                        <p:par>
                          <p:cTn id="35" fill="hold">
                            <p:stCondLst>
                              <p:cond delay="500"/>
                            </p:stCondLst>
                            <p:childTnLst>
                              <p:par>
                                <p:cTn id="36" presetID="22" presetClass="exit" presetSubtype="4" fill="hold" nodeType="afterEffect">
                                  <p:stCondLst>
                                    <p:cond delay="0"/>
                                  </p:stCondLst>
                                  <p:childTnLst>
                                    <p:animEffect transition="out" filter="wipe(down)">
                                      <p:cBhvr>
                                        <p:cTn id="37" dur="500"/>
                                        <p:tgtEl>
                                          <p:spTgt spid="14"/>
                                        </p:tgtEl>
                                      </p:cBhvr>
                                    </p:animEffect>
                                    <p:set>
                                      <p:cBhvr>
                                        <p:cTn id="38" dur="1" fill="hold">
                                          <p:stCondLst>
                                            <p:cond delay="499"/>
                                          </p:stCondLst>
                                        </p:cTn>
                                        <p:tgtEl>
                                          <p:spTgt spid="1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P spid="17"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5" name="表格 4"/>
          <p:cNvGraphicFramePr>
            <a:graphicFrameLocks noGrp="1"/>
          </p:cNvGraphicFramePr>
          <p:nvPr/>
        </p:nvGraphicFramePr>
        <p:xfrm>
          <a:off x="500034" y="1616051"/>
          <a:ext cx="6429420" cy="822960"/>
        </p:xfrm>
        <a:graphic>
          <a:graphicData uri="http://schemas.openxmlformats.org/drawingml/2006/table">
            <a:tbl>
              <a:tblPr>
                <a:tableStyleId>{775DCB02-9BB8-47FD-8907-85C794F793BA}</a:tableStyleId>
              </a:tblPr>
              <a:tblGrid>
                <a:gridCol w="2106684"/>
                <a:gridCol w="742157"/>
                <a:gridCol w="723059"/>
                <a:gridCol w="571504"/>
                <a:gridCol w="645460"/>
                <a:gridCol w="546852"/>
                <a:gridCol w="546852"/>
                <a:gridCol w="546852"/>
              </a:tblGrid>
              <a:tr h="0">
                <a:tc>
                  <a:txBody>
                    <a:bodyPr/>
                    <a:lstStyle/>
                    <a:p>
                      <a:pPr indent="0" algn="just">
                        <a:lnSpc>
                          <a:spcPct val="150000"/>
                        </a:lnSpc>
                        <a:spcAft>
                          <a:spcPts val="0"/>
                        </a:spcAft>
                      </a:pPr>
                      <a:r>
                        <a:rPr lang="zh-CN" sz="1800" b="1" kern="100" dirty="0">
                          <a:solidFill>
                            <a:srgbClr val="006600"/>
                          </a:solidFill>
                          <a:latin typeface="微软雅黑" panose="020B0503020204020204" pitchFamily="34" charset="-122"/>
                          <a:ea typeface="微软雅黑" panose="020B0503020204020204" pitchFamily="34" charset="-122"/>
                          <a:cs typeface="Times New Roman" panose="02020603050405020304" pitchFamily="18" charset="0"/>
                        </a:rPr>
                        <a:t>作业编号</a:t>
                      </a:r>
                      <a:endParaRPr lang="zh-CN" sz="1800" b="1" kern="100" dirty="0">
                        <a:solidFill>
                          <a:srgbClr val="006600"/>
                        </a:solidFill>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solidFill>
                      <a:schemeClr val="accent5">
                        <a:lumMod val="20000"/>
                        <a:lumOff val="80000"/>
                      </a:schemeClr>
                    </a:solidFill>
                  </a:tcPr>
                </a:tc>
                <a:tc>
                  <a:txBody>
                    <a:bodyPr/>
                    <a:lstStyle/>
                    <a:p>
                      <a:pPr indent="0" algn="ctr">
                        <a:lnSpc>
                          <a:spcPct val="150000"/>
                        </a:lnSpc>
                        <a:spcAft>
                          <a:spcPts val="0"/>
                        </a:spcAft>
                      </a:pPr>
                      <a:r>
                        <a:rPr lang="en-US" sz="1800" b="1" kern="100" dirty="0">
                          <a:solidFill>
                            <a:srgbClr val="FF0000"/>
                          </a:solidFill>
                          <a:latin typeface="Consolas" panose="020B0609020204030204" pitchFamily="49" charset="0"/>
                          <a:ea typeface="楷体" panose="02010609060101010101" pitchFamily="49" charset="-122"/>
                          <a:cs typeface="Consolas" panose="020B0609020204030204" pitchFamily="49" charset="0"/>
                        </a:rPr>
                        <a:t>4</a:t>
                      </a:r>
                      <a:endParaRPr lang="zh-CN" sz="1800" b="1" kern="100" dirty="0">
                        <a:solidFill>
                          <a:srgbClr val="FF0000"/>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solidFill>
                      <a:schemeClr val="accent5">
                        <a:lumMod val="20000"/>
                        <a:lumOff val="80000"/>
                      </a:schemeClr>
                    </a:solidFill>
                  </a:tcPr>
                </a:tc>
                <a:tc>
                  <a:txBody>
                    <a:bodyPr/>
                    <a:lstStyle/>
                    <a:p>
                      <a:pPr indent="0" algn="ctr">
                        <a:lnSpc>
                          <a:spcPct val="150000"/>
                        </a:lnSpc>
                        <a:spcAft>
                          <a:spcPts val="0"/>
                        </a:spcAft>
                      </a:pPr>
                      <a:r>
                        <a:rPr lang="en-US" sz="1800" b="1" kern="100" dirty="0">
                          <a:solidFill>
                            <a:srgbClr val="FF0000"/>
                          </a:solidFill>
                          <a:latin typeface="Consolas" panose="020B0609020204030204" pitchFamily="49" charset="0"/>
                          <a:ea typeface="楷体" panose="02010609060101010101" pitchFamily="49" charset="-122"/>
                          <a:cs typeface="Consolas" panose="020B0609020204030204" pitchFamily="49" charset="0"/>
                        </a:rPr>
                        <a:t>2</a:t>
                      </a:r>
                      <a:endParaRPr lang="zh-CN" sz="1800" b="1" kern="100" dirty="0">
                        <a:solidFill>
                          <a:srgbClr val="FF0000"/>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solidFill>
                      <a:schemeClr val="accent5">
                        <a:lumMod val="20000"/>
                        <a:lumOff val="80000"/>
                      </a:schemeClr>
                    </a:solidFill>
                  </a:tcPr>
                </a:tc>
                <a:tc>
                  <a:txBody>
                    <a:bodyPr/>
                    <a:lstStyle/>
                    <a:p>
                      <a:pPr indent="0" algn="ctr">
                        <a:lnSpc>
                          <a:spcPct val="150000"/>
                        </a:lnSpc>
                        <a:spcAft>
                          <a:spcPts val="0"/>
                        </a:spcAft>
                      </a:pPr>
                      <a:r>
                        <a:rPr lang="en-US" sz="1800" b="1" kern="100" dirty="0">
                          <a:solidFill>
                            <a:srgbClr val="FF0000"/>
                          </a:solidFill>
                          <a:latin typeface="Consolas" panose="020B0609020204030204" pitchFamily="49" charset="0"/>
                          <a:ea typeface="楷体" panose="02010609060101010101" pitchFamily="49" charset="-122"/>
                          <a:cs typeface="Consolas" panose="020B0609020204030204" pitchFamily="49" charset="0"/>
                        </a:rPr>
                        <a:t>5</a:t>
                      </a:r>
                      <a:endParaRPr lang="zh-CN" sz="1800" b="1" kern="100" dirty="0">
                        <a:solidFill>
                          <a:srgbClr val="FF0000"/>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solidFill>
                      <a:schemeClr val="accent5">
                        <a:lumMod val="20000"/>
                        <a:lumOff val="80000"/>
                      </a:schemeClr>
                    </a:solidFill>
                  </a:tcPr>
                </a:tc>
                <a:tc>
                  <a:txBody>
                    <a:bodyPr/>
                    <a:lstStyle/>
                    <a:p>
                      <a:pPr indent="0" algn="ctr">
                        <a:lnSpc>
                          <a:spcPct val="150000"/>
                        </a:lnSpc>
                        <a:spcAft>
                          <a:spcPts val="0"/>
                        </a:spcAft>
                      </a:pPr>
                      <a:r>
                        <a:rPr lang="en-US" sz="1800" b="1" kern="100" dirty="0">
                          <a:solidFill>
                            <a:srgbClr val="006600"/>
                          </a:solidFill>
                          <a:latin typeface="Consolas" panose="020B0609020204030204" pitchFamily="49" charset="0"/>
                          <a:ea typeface="楷体" panose="02010609060101010101" pitchFamily="49" charset="-122"/>
                          <a:cs typeface="Consolas" panose="020B0609020204030204" pitchFamily="49" charset="0"/>
                        </a:rPr>
                        <a:t>6</a:t>
                      </a:r>
                      <a:endParaRPr lang="zh-CN" sz="1800" b="1" kern="100" dirty="0">
                        <a:solidFill>
                          <a:srgbClr val="006600"/>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solidFill>
                      <a:schemeClr val="accent5">
                        <a:lumMod val="20000"/>
                        <a:lumOff val="80000"/>
                      </a:schemeClr>
                    </a:solidFill>
                  </a:tcPr>
                </a:tc>
                <a:tc>
                  <a:txBody>
                    <a:bodyPr/>
                    <a:lstStyle/>
                    <a:p>
                      <a:pPr indent="0" algn="ctr">
                        <a:lnSpc>
                          <a:spcPct val="150000"/>
                        </a:lnSpc>
                        <a:spcAft>
                          <a:spcPts val="0"/>
                        </a:spcAft>
                      </a:pPr>
                      <a:r>
                        <a:rPr lang="en-US" sz="1800" b="1" kern="100" dirty="0">
                          <a:solidFill>
                            <a:srgbClr val="006600"/>
                          </a:solidFill>
                          <a:latin typeface="Consolas" panose="020B0609020204030204" pitchFamily="49" charset="0"/>
                          <a:ea typeface="楷体" panose="02010609060101010101" pitchFamily="49" charset="-122"/>
                          <a:cs typeface="Consolas" panose="020B0609020204030204" pitchFamily="49" charset="0"/>
                        </a:rPr>
                        <a:t>3</a:t>
                      </a:r>
                      <a:endParaRPr lang="zh-CN" sz="1800" b="1" kern="100" dirty="0">
                        <a:solidFill>
                          <a:srgbClr val="006600"/>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solidFill>
                      <a:schemeClr val="accent5">
                        <a:lumMod val="20000"/>
                        <a:lumOff val="80000"/>
                      </a:schemeClr>
                    </a:solidFill>
                  </a:tcPr>
                </a:tc>
                <a:tc>
                  <a:txBody>
                    <a:bodyPr/>
                    <a:lstStyle/>
                    <a:p>
                      <a:pPr indent="0" algn="ctr">
                        <a:lnSpc>
                          <a:spcPct val="150000"/>
                        </a:lnSpc>
                        <a:spcAft>
                          <a:spcPts val="0"/>
                        </a:spcAft>
                      </a:pPr>
                      <a:r>
                        <a:rPr lang="en-US" sz="1800" b="1" kern="100" dirty="0">
                          <a:solidFill>
                            <a:srgbClr val="006600"/>
                          </a:solidFill>
                          <a:latin typeface="Consolas" panose="020B0609020204030204" pitchFamily="49" charset="0"/>
                          <a:ea typeface="楷体" panose="02010609060101010101" pitchFamily="49" charset="-122"/>
                          <a:cs typeface="Consolas" panose="020B0609020204030204" pitchFamily="49" charset="0"/>
                        </a:rPr>
                        <a:t>7</a:t>
                      </a:r>
                      <a:endParaRPr lang="zh-CN" sz="1800" b="1" kern="100" dirty="0">
                        <a:solidFill>
                          <a:srgbClr val="006600"/>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solidFill>
                      <a:schemeClr val="accent5">
                        <a:lumMod val="20000"/>
                        <a:lumOff val="80000"/>
                      </a:schemeClr>
                    </a:solidFill>
                  </a:tcPr>
                </a:tc>
                <a:tc>
                  <a:txBody>
                    <a:bodyPr/>
                    <a:lstStyle/>
                    <a:p>
                      <a:pPr indent="0" algn="ctr">
                        <a:lnSpc>
                          <a:spcPct val="150000"/>
                        </a:lnSpc>
                        <a:spcAft>
                          <a:spcPts val="0"/>
                        </a:spcAft>
                      </a:pPr>
                      <a:r>
                        <a:rPr lang="en-US" sz="1800" b="1" kern="100" dirty="0">
                          <a:solidFill>
                            <a:srgbClr val="006600"/>
                          </a:solidFill>
                          <a:latin typeface="Consolas" panose="020B0609020204030204" pitchFamily="49" charset="0"/>
                          <a:ea typeface="楷体" panose="02010609060101010101" pitchFamily="49" charset="-122"/>
                          <a:cs typeface="Consolas" panose="020B0609020204030204" pitchFamily="49" charset="0"/>
                        </a:rPr>
                        <a:t>1</a:t>
                      </a:r>
                      <a:endParaRPr lang="zh-CN" sz="1800" b="1" kern="100" dirty="0">
                        <a:solidFill>
                          <a:srgbClr val="006600"/>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solidFill>
                      <a:schemeClr val="accent5">
                        <a:lumMod val="20000"/>
                        <a:lumOff val="80000"/>
                      </a:schemeClr>
                    </a:solidFill>
                  </a:tcPr>
                </a:tc>
              </a:tr>
              <a:tr h="0">
                <a:tc>
                  <a:txBody>
                    <a:bodyPr/>
                    <a:lstStyle/>
                    <a:p>
                      <a:pPr indent="0" algn="just">
                        <a:lnSpc>
                          <a:spcPct val="150000"/>
                        </a:lnSpc>
                        <a:spcAft>
                          <a:spcPts val="0"/>
                        </a:spcAft>
                      </a:pPr>
                      <a:r>
                        <a:rPr lang="zh-CN" sz="1800" b="1" kern="100">
                          <a:solidFill>
                            <a:srgbClr val="006600"/>
                          </a:solidFill>
                          <a:latin typeface="微软雅黑" panose="020B0503020204020204" pitchFamily="34" charset="-122"/>
                          <a:ea typeface="微软雅黑" panose="020B0503020204020204" pitchFamily="34" charset="-122"/>
                          <a:cs typeface="Times New Roman" panose="02020603050405020304" pitchFamily="18" charset="0"/>
                        </a:rPr>
                        <a:t>作业的处理时间</a:t>
                      </a:r>
                      <a:endParaRPr lang="zh-CN" sz="1800" b="1" kern="100">
                        <a:solidFill>
                          <a:srgbClr val="006600"/>
                        </a:solidFill>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solidFill>
                      <a:schemeClr val="accent5">
                        <a:lumMod val="20000"/>
                        <a:lumOff val="80000"/>
                      </a:schemeClr>
                    </a:solidFill>
                  </a:tcPr>
                </a:tc>
                <a:tc>
                  <a:txBody>
                    <a:bodyPr/>
                    <a:lstStyle/>
                    <a:p>
                      <a:pPr indent="0" algn="ctr">
                        <a:lnSpc>
                          <a:spcPct val="150000"/>
                        </a:lnSpc>
                        <a:spcAft>
                          <a:spcPts val="0"/>
                        </a:spcAft>
                      </a:pPr>
                      <a:r>
                        <a:rPr lang="en-US" sz="1800" b="1" kern="100">
                          <a:solidFill>
                            <a:srgbClr val="0000FF"/>
                          </a:solidFill>
                          <a:latin typeface="Consolas" panose="020B0609020204030204" pitchFamily="49" charset="0"/>
                          <a:ea typeface="楷体" panose="02010609060101010101" pitchFamily="49" charset="-122"/>
                          <a:cs typeface="Consolas" panose="020B0609020204030204" pitchFamily="49" charset="0"/>
                        </a:rPr>
                        <a:t>16</a:t>
                      </a:r>
                      <a:endParaRPr lang="zh-CN" sz="18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solidFill>
                      <a:schemeClr val="accent5">
                        <a:lumMod val="20000"/>
                        <a:lumOff val="80000"/>
                      </a:schemeClr>
                    </a:solidFill>
                  </a:tcPr>
                </a:tc>
                <a:tc>
                  <a:txBody>
                    <a:bodyPr/>
                    <a:lstStyle/>
                    <a:p>
                      <a:pPr indent="0" algn="ctr">
                        <a:lnSpc>
                          <a:spcPct val="150000"/>
                        </a:lnSpc>
                        <a:spcAft>
                          <a:spcPts val="0"/>
                        </a:spcAft>
                      </a:pPr>
                      <a:r>
                        <a:rPr lang="en-US" sz="1800" b="1" kern="100">
                          <a:solidFill>
                            <a:srgbClr val="0000FF"/>
                          </a:solidFill>
                          <a:latin typeface="Consolas" panose="020B0609020204030204" pitchFamily="49" charset="0"/>
                          <a:ea typeface="楷体" panose="02010609060101010101" pitchFamily="49" charset="-122"/>
                          <a:cs typeface="Consolas" panose="020B0609020204030204" pitchFamily="49" charset="0"/>
                        </a:rPr>
                        <a:t>14</a:t>
                      </a:r>
                      <a:endParaRPr lang="zh-CN" sz="18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solidFill>
                      <a:schemeClr val="accent5">
                        <a:lumMod val="20000"/>
                        <a:lumOff val="80000"/>
                      </a:schemeClr>
                    </a:solidFill>
                  </a:tcPr>
                </a:tc>
                <a:tc>
                  <a:txBody>
                    <a:bodyPr/>
                    <a:lstStyle/>
                    <a:p>
                      <a:pPr indent="0" algn="ctr">
                        <a:lnSpc>
                          <a:spcPct val="150000"/>
                        </a:lnSpc>
                        <a:spcAft>
                          <a:spcPts val="0"/>
                        </a:spcAft>
                      </a:pPr>
                      <a:r>
                        <a:rPr lang="en-US" sz="1800" b="1" kern="100">
                          <a:solidFill>
                            <a:srgbClr val="0000FF"/>
                          </a:solidFill>
                          <a:latin typeface="Consolas" panose="020B0609020204030204" pitchFamily="49" charset="0"/>
                          <a:ea typeface="楷体" panose="02010609060101010101" pitchFamily="49" charset="-122"/>
                          <a:cs typeface="Consolas" panose="020B0609020204030204" pitchFamily="49" charset="0"/>
                        </a:rPr>
                        <a:t>6</a:t>
                      </a:r>
                      <a:endParaRPr lang="zh-CN" sz="18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solidFill>
                      <a:schemeClr val="accent5">
                        <a:lumMod val="20000"/>
                        <a:lumOff val="80000"/>
                      </a:schemeClr>
                    </a:solidFill>
                  </a:tcPr>
                </a:tc>
                <a:tc>
                  <a:txBody>
                    <a:bodyPr/>
                    <a:lstStyle/>
                    <a:p>
                      <a:pPr indent="0" algn="ctr">
                        <a:lnSpc>
                          <a:spcPct val="150000"/>
                        </a:lnSpc>
                        <a:spcAft>
                          <a:spcPts val="0"/>
                        </a:spcAft>
                      </a:pPr>
                      <a:r>
                        <a:rPr lang="en-US" sz="1800" b="1" kern="100">
                          <a:solidFill>
                            <a:srgbClr val="0000FF"/>
                          </a:solidFill>
                          <a:latin typeface="Consolas" panose="020B0609020204030204" pitchFamily="49" charset="0"/>
                          <a:ea typeface="楷体" panose="02010609060101010101" pitchFamily="49" charset="-122"/>
                          <a:cs typeface="Consolas" panose="020B0609020204030204" pitchFamily="49" charset="0"/>
                        </a:rPr>
                        <a:t>5</a:t>
                      </a:r>
                      <a:endParaRPr lang="zh-CN" sz="18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solidFill>
                      <a:schemeClr val="accent5">
                        <a:lumMod val="20000"/>
                        <a:lumOff val="80000"/>
                      </a:schemeClr>
                    </a:solidFill>
                  </a:tcPr>
                </a:tc>
                <a:tc>
                  <a:txBody>
                    <a:bodyPr/>
                    <a:lstStyle/>
                    <a:p>
                      <a:pPr indent="0" algn="ctr">
                        <a:lnSpc>
                          <a:spcPct val="150000"/>
                        </a:lnSpc>
                        <a:spcAft>
                          <a:spcPts val="0"/>
                        </a:spcAft>
                      </a:pPr>
                      <a:r>
                        <a:rPr lang="en-US" sz="1800" b="1" kern="100">
                          <a:solidFill>
                            <a:srgbClr val="0000FF"/>
                          </a:solidFill>
                          <a:latin typeface="Consolas" panose="020B0609020204030204" pitchFamily="49" charset="0"/>
                          <a:ea typeface="楷体" panose="02010609060101010101" pitchFamily="49" charset="-122"/>
                          <a:cs typeface="Consolas" panose="020B0609020204030204" pitchFamily="49" charset="0"/>
                        </a:rPr>
                        <a:t>4</a:t>
                      </a:r>
                      <a:endParaRPr lang="zh-CN" sz="18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solidFill>
                      <a:schemeClr val="accent5">
                        <a:lumMod val="20000"/>
                        <a:lumOff val="80000"/>
                      </a:schemeClr>
                    </a:solidFill>
                  </a:tcPr>
                </a:tc>
                <a:tc>
                  <a:txBody>
                    <a:bodyPr/>
                    <a:lstStyle/>
                    <a:p>
                      <a:pPr indent="0" algn="ctr">
                        <a:lnSpc>
                          <a:spcPct val="150000"/>
                        </a:lnSpc>
                        <a:spcAft>
                          <a:spcPts val="0"/>
                        </a:spcAft>
                      </a:pPr>
                      <a:r>
                        <a:rPr lang="en-US" sz="1800" b="1" kern="100">
                          <a:solidFill>
                            <a:srgbClr val="0000FF"/>
                          </a:solidFill>
                          <a:latin typeface="Consolas" panose="020B0609020204030204" pitchFamily="49" charset="0"/>
                          <a:ea typeface="楷体" panose="02010609060101010101" pitchFamily="49" charset="-122"/>
                          <a:cs typeface="Consolas" panose="020B0609020204030204" pitchFamily="49" charset="0"/>
                        </a:rPr>
                        <a:t>3</a:t>
                      </a:r>
                      <a:endParaRPr lang="zh-CN" sz="18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solidFill>
                      <a:schemeClr val="accent5">
                        <a:lumMod val="20000"/>
                        <a:lumOff val="80000"/>
                      </a:schemeClr>
                    </a:solidFill>
                  </a:tcPr>
                </a:tc>
                <a:tc>
                  <a:txBody>
                    <a:bodyPr/>
                    <a:lstStyle/>
                    <a:p>
                      <a:pPr indent="0" algn="ctr">
                        <a:lnSpc>
                          <a:spcPct val="150000"/>
                        </a:lnSpc>
                        <a:spcAft>
                          <a:spcPts val="0"/>
                        </a:spcAft>
                      </a:pPr>
                      <a:r>
                        <a:rPr lang="en-US" sz="1800" b="1" kern="100" dirty="0">
                          <a:solidFill>
                            <a:srgbClr val="0000FF"/>
                          </a:solidFill>
                          <a:latin typeface="Consolas" panose="020B0609020204030204" pitchFamily="49" charset="0"/>
                          <a:ea typeface="楷体" panose="02010609060101010101" pitchFamily="49" charset="-122"/>
                          <a:cs typeface="Consolas" panose="020B0609020204030204" pitchFamily="49" charset="0"/>
                        </a:rPr>
                        <a:t>2</a:t>
                      </a:r>
                      <a:endParaRPr lang="zh-CN" sz="1800" b="1" kern="1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solidFill>
                      <a:schemeClr val="accent5">
                        <a:lumMod val="20000"/>
                        <a:lumOff val="80000"/>
                      </a:schemeClr>
                    </a:solidFill>
                  </a:tcPr>
                </a:tc>
              </a:tr>
            </a:tbl>
          </a:graphicData>
        </a:graphic>
      </p:graphicFrame>
      <p:sp>
        <p:nvSpPr>
          <p:cNvPr id="52226" name="TextBox 5"/>
          <p:cNvSpPr txBox="1"/>
          <p:nvPr/>
        </p:nvSpPr>
        <p:spPr>
          <a:xfrm>
            <a:off x="377825" y="1157288"/>
            <a:ext cx="3529013" cy="407987"/>
          </a:xfrm>
          <a:prstGeom prst="rect">
            <a:avLst/>
          </a:prstGeom>
          <a:noFill/>
          <a:ln w="9525">
            <a:noFill/>
          </a:ln>
        </p:spPr>
        <p:txBody>
          <a:bodyPr anchor="t" anchorCtr="0">
            <a:spAutoFit/>
          </a:bodyPr>
          <a:p>
            <a:pPr eaLnBrk="0" hangingPunct="0">
              <a:lnSpc>
                <a:spcPts val="2600"/>
              </a:lnSpc>
              <a:buClrTx/>
              <a:buFontTx/>
            </a:pPr>
            <a:r>
              <a:rPr lang="en-US" altLang="zh-CN" sz="2000" dirty="0">
                <a:solidFill>
                  <a:srgbClr val="000000"/>
                </a:solidFill>
                <a:latin typeface="Consolas" panose="020B0609020204030204" pitchFamily="49" charset="0"/>
                <a:ea typeface="微软雅黑" panose="020B0503020204020204" pitchFamily="34" charset="-122"/>
              </a:rPr>
              <a:t>   </a:t>
            </a:r>
            <a:r>
              <a:rPr lang="zh-CN" altLang="zh-CN" sz="2000" dirty="0">
                <a:solidFill>
                  <a:srgbClr val="000000"/>
                </a:solidFill>
                <a:latin typeface="Consolas" panose="020B0609020204030204" pitchFamily="49" charset="0"/>
                <a:ea typeface="微软雅黑" panose="020B0503020204020204" pitchFamily="34" charset="-122"/>
              </a:rPr>
              <a:t>（</a:t>
            </a:r>
            <a:r>
              <a:rPr lang="en-US" altLang="zh-CN" sz="2000" dirty="0">
                <a:solidFill>
                  <a:srgbClr val="000000"/>
                </a:solidFill>
                <a:latin typeface="Consolas" panose="020B0609020204030204" pitchFamily="49" charset="0"/>
                <a:ea typeface="微软雅黑" panose="020B0503020204020204" pitchFamily="34" charset="-122"/>
              </a:rPr>
              <a:t>3</a:t>
            </a:r>
            <a:r>
              <a:rPr lang="zh-CN" altLang="zh-CN" sz="2000" dirty="0">
                <a:solidFill>
                  <a:srgbClr val="000000"/>
                </a:solidFill>
                <a:latin typeface="Consolas" panose="020B0609020204030204" pitchFamily="49" charset="0"/>
                <a:ea typeface="微软雅黑" panose="020B0503020204020204" pitchFamily="34" charset="-122"/>
              </a:rPr>
              <a:t>）分配余下的作业：</a:t>
            </a:r>
            <a:endParaRPr lang="zh-CN" altLang="zh-CN" sz="2000" dirty="0">
              <a:solidFill>
                <a:srgbClr val="000000"/>
              </a:solidFill>
              <a:latin typeface="Consolas" panose="020B0609020204030204" pitchFamily="49" charset="0"/>
              <a:ea typeface="微软雅黑" panose="020B0503020204020204" pitchFamily="34" charset="-122"/>
            </a:endParaRPr>
          </a:p>
        </p:txBody>
      </p:sp>
      <p:pic>
        <p:nvPicPr>
          <p:cNvPr id="52227" name="Picture 2"/>
          <p:cNvPicPr>
            <a:picLocks noChangeAspect="1"/>
          </p:cNvPicPr>
          <p:nvPr/>
        </p:nvPicPr>
        <p:blipFill>
          <a:blip r:embed="rId1"/>
          <a:stretch>
            <a:fillRect/>
          </a:stretch>
        </p:blipFill>
        <p:spPr>
          <a:xfrm>
            <a:off x="1517650" y="3375025"/>
            <a:ext cx="642938" cy="901700"/>
          </a:xfrm>
          <a:prstGeom prst="rect">
            <a:avLst/>
          </a:prstGeom>
          <a:noFill/>
          <a:ln w="9525">
            <a:noFill/>
          </a:ln>
        </p:spPr>
      </p:pic>
      <p:sp>
        <p:nvSpPr>
          <p:cNvPr id="52228" name="TextBox 7"/>
          <p:cNvSpPr txBox="1"/>
          <p:nvPr/>
        </p:nvSpPr>
        <p:spPr>
          <a:xfrm>
            <a:off x="642938" y="3660775"/>
            <a:ext cx="857250" cy="400050"/>
          </a:xfrm>
          <a:prstGeom prst="rect">
            <a:avLst/>
          </a:prstGeom>
          <a:noFill/>
          <a:ln w="9525">
            <a:noFill/>
          </a:ln>
        </p:spPr>
        <p:txBody>
          <a:bodyPr anchor="t" anchorCtr="0">
            <a:spAutoFit/>
          </a:bodyPr>
          <a:p>
            <a:pPr eaLnBrk="0" hangingPunct="0">
              <a:buClrTx/>
              <a:buFontTx/>
            </a:pPr>
            <a:r>
              <a:rPr lang="zh-CN" altLang="zh-CN" sz="2000" dirty="0">
                <a:solidFill>
                  <a:srgbClr val="000000"/>
                </a:solidFill>
                <a:latin typeface="Consolas" panose="020B0609020204030204" pitchFamily="49" charset="0"/>
                <a:ea typeface="微软雅黑" panose="020B0503020204020204" pitchFamily="34" charset="-122"/>
              </a:rPr>
              <a:t>机器</a:t>
            </a:r>
            <a:r>
              <a:rPr lang="en-US" altLang="zh-CN" sz="2000" dirty="0">
                <a:solidFill>
                  <a:srgbClr val="000000"/>
                </a:solidFill>
                <a:latin typeface="Consolas" panose="020B0609020204030204" pitchFamily="49" charset="0"/>
                <a:ea typeface="微软雅黑" panose="020B0503020204020204" pitchFamily="34" charset="-122"/>
              </a:rPr>
              <a:t>1</a:t>
            </a:r>
            <a:endParaRPr lang="zh-CN" altLang="en-US" sz="2000" dirty="0">
              <a:solidFill>
                <a:srgbClr val="000000"/>
              </a:solidFill>
              <a:latin typeface="Consolas" panose="020B0609020204030204" pitchFamily="49" charset="0"/>
              <a:ea typeface="微软雅黑" panose="020B0503020204020204" pitchFamily="34" charset="-122"/>
            </a:endParaRPr>
          </a:p>
        </p:txBody>
      </p:sp>
      <p:pic>
        <p:nvPicPr>
          <p:cNvPr id="52229" name="Picture 2"/>
          <p:cNvPicPr>
            <a:picLocks noChangeAspect="1"/>
          </p:cNvPicPr>
          <p:nvPr/>
        </p:nvPicPr>
        <p:blipFill>
          <a:blip r:embed="rId1"/>
          <a:stretch>
            <a:fillRect/>
          </a:stretch>
        </p:blipFill>
        <p:spPr>
          <a:xfrm>
            <a:off x="1517650" y="4614863"/>
            <a:ext cx="642938" cy="903287"/>
          </a:xfrm>
          <a:prstGeom prst="rect">
            <a:avLst/>
          </a:prstGeom>
          <a:noFill/>
          <a:ln w="9525">
            <a:noFill/>
          </a:ln>
        </p:spPr>
      </p:pic>
      <p:sp>
        <p:nvSpPr>
          <p:cNvPr id="52230" name="TextBox 9"/>
          <p:cNvSpPr txBox="1"/>
          <p:nvPr/>
        </p:nvSpPr>
        <p:spPr>
          <a:xfrm>
            <a:off x="642938" y="4900613"/>
            <a:ext cx="857250" cy="400050"/>
          </a:xfrm>
          <a:prstGeom prst="rect">
            <a:avLst/>
          </a:prstGeom>
          <a:noFill/>
          <a:ln w="9525">
            <a:noFill/>
          </a:ln>
        </p:spPr>
        <p:txBody>
          <a:bodyPr anchor="t" anchorCtr="0">
            <a:spAutoFit/>
          </a:bodyPr>
          <a:p>
            <a:pPr eaLnBrk="0" hangingPunct="0">
              <a:buClrTx/>
              <a:buFontTx/>
            </a:pPr>
            <a:r>
              <a:rPr lang="zh-CN" altLang="zh-CN" sz="2000" dirty="0">
                <a:solidFill>
                  <a:srgbClr val="000000"/>
                </a:solidFill>
                <a:latin typeface="Consolas" panose="020B0609020204030204" pitchFamily="49" charset="0"/>
                <a:ea typeface="微软雅黑" panose="020B0503020204020204" pitchFamily="34" charset="-122"/>
              </a:rPr>
              <a:t>机器</a:t>
            </a:r>
            <a:r>
              <a:rPr lang="en-US" altLang="zh-CN" sz="2000" dirty="0">
                <a:solidFill>
                  <a:srgbClr val="000000"/>
                </a:solidFill>
                <a:latin typeface="Consolas" panose="020B0609020204030204" pitchFamily="49" charset="0"/>
                <a:ea typeface="微软雅黑" panose="020B0503020204020204" pitchFamily="34" charset="-122"/>
              </a:rPr>
              <a:t>2</a:t>
            </a:r>
            <a:endParaRPr lang="zh-CN" altLang="en-US" sz="2000" dirty="0">
              <a:solidFill>
                <a:srgbClr val="000000"/>
              </a:solidFill>
              <a:latin typeface="Consolas" panose="020B0609020204030204" pitchFamily="49" charset="0"/>
              <a:ea typeface="微软雅黑" panose="020B0503020204020204" pitchFamily="34" charset="-122"/>
            </a:endParaRPr>
          </a:p>
        </p:txBody>
      </p:sp>
      <p:pic>
        <p:nvPicPr>
          <p:cNvPr id="52231" name="Picture 2"/>
          <p:cNvPicPr>
            <a:picLocks noChangeAspect="1"/>
          </p:cNvPicPr>
          <p:nvPr/>
        </p:nvPicPr>
        <p:blipFill>
          <a:blip r:embed="rId1"/>
          <a:stretch>
            <a:fillRect/>
          </a:stretch>
        </p:blipFill>
        <p:spPr>
          <a:xfrm>
            <a:off x="1517650" y="5803900"/>
            <a:ext cx="642938" cy="901700"/>
          </a:xfrm>
          <a:prstGeom prst="rect">
            <a:avLst/>
          </a:prstGeom>
          <a:noFill/>
          <a:ln w="9525">
            <a:noFill/>
          </a:ln>
        </p:spPr>
      </p:pic>
      <p:sp>
        <p:nvSpPr>
          <p:cNvPr id="52232" name="TextBox 11"/>
          <p:cNvSpPr txBox="1"/>
          <p:nvPr/>
        </p:nvSpPr>
        <p:spPr>
          <a:xfrm>
            <a:off x="642938" y="6089650"/>
            <a:ext cx="857250" cy="400050"/>
          </a:xfrm>
          <a:prstGeom prst="rect">
            <a:avLst/>
          </a:prstGeom>
          <a:noFill/>
          <a:ln w="9525">
            <a:noFill/>
          </a:ln>
        </p:spPr>
        <p:txBody>
          <a:bodyPr anchor="t" anchorCtr="0">
            <a:spAutoFit/>
          </a:bodyPr>
          <a:p>
            <a:pPr eaLnBrk="0" hangingPunct="0">
              <a:buClrTx/>
              <a:buFontTx/>
            </a:pPr>
            <a:r>
              <a:rPr lang="zh-CN" altLang="zh-CN" sz="2000" dirty="0">
                <a:solidFill>
                  <a:srgbClr val="000000"/>
                </a:solidFill>
                <a:latin typeface="Consolas" panose="020B0609020204030204" pitchFamily="49" charset="0"/>
                <a:ea typeface="微软雅黑" panose="020B0503020204020204" pitchFamily="34" charset="-122"/>
              </a:rPr>
              <a:t>机器</a:t>
            </a:r>
            <a:r>
              <a:rPr lang="en-US" altLang="zh-CN" sz="2000" dirty="0">
                <a:solidFill>
                  <a:srgbClr val="000000"/>
                </a:solidFill>
                <a:latin typeface="Consolas" panose="020B0609020204030204" pitchFamily="49" charset="0"/>
                <a:ea typeface="微软雅黑" panose="020B0503020204020204" pitchFamily="34" charset="-122"/>
              </a:rPr>
              <a:t>3</a:t>
            </a:r>
            <a:endParaRPr lang="zh-CN" altLang="en-US" sz="2000" dirty="0">
              <a:solidFill>
                <a:srgbClr val="000000"/>
              </a:solidFill>
              <a:latin typeface="Consolas" panose="020B0609020204030204" pitchFamily="49" charset="0"/>
              <a:ea typeface="微软雅黑" panose="020B0503020204020204" pitchFamily="34" charset="-122"/>
            </a:endParaRPr>
          </a:p>
        </p:txBody>
      </p:sp>
      <p:sp>
        <p:nvSpPr>
          <p:cNvPr id="52233" name="TextBox 15"/>
          <p:cNvSpPr txBox="1"/>
          <p:nvPr/>
        </p:nvSpPr>
        <p:spPr>
          <a:xfrm>
            <a:off x="2232025" y="3660775"/>
            <a:ext cx="2000250" cy="368300"/>
          </a:xfrm>
          <a:prstGeom prst="rect">
            <a:avLst/>
          </a:prstGeom>
          <a:noFill/>
          <a:ln w="9525">
            <a:noFill/>
          </a:ln>
        </p:spPr>
        <p:txBody>
          <a:bodyPr anchor="t" anchorCtr="0">
            <a:spAutoFit/>
          </a:bodyPr>
          <a:p>
            <a:pPr eaLnBrk="0" hangingPunct="0">
              <a:buClrTx/>
              <a:buFontTx/>
            </a:pPr>
            <a:r>
              <a:rPr lang="zh-CN" altLang="en-US" dirty="0">
                <a:solidFill>
                  <a:srgbClr val="000000"/>
                </a:solidFill>
                <a:latin typeface="Consolas" panose="020B0609020204030204" pitchFamily="49" charset="0"/>
                <a:ea typeface="微软雅黑" panose="020B0503020204020204" pitchFamily="34" charset="-122"/>
              </a:rPr>
              <a:t>作业</a:t>
            </a:r>
            <a:r>
              <a:rPr lang="en-US" altLang="zh-CN" dirty="0">
                <a:solidFill>
                  <a:srgbClr val="000000"/>
                </a:solidFill>
                <a:latin typeface="Consolas" panose="020B0609020204030204" pitchFamily="49" charset="0"/>
                <a:ea typeface="微软雅黑" panose="020B0503020204020204" pitchFamily="34" charset="-122"/>
              </a:rPr>
              <a:t>4</a:t>
            </a:r>
            <a:r>
              <a:rPr lang="zh-CN" altLang="en-US" dirty="0">
                <a:solidFill>
                  <a:srgbClr val="000000"/>
                </a:solidFill>
                <a:latin typeface="Consolas" panose="020B0609020204030204" pitchFamily="49" charset="0"/>
                <a:ea typeface="微软雅黑" panose="020B0503020204020204" pitchFamily="34" charset="-122"/>
              </a:rPr>
              <a:t>，总时间</a:t>
            </a:r>
            <a:r>
              <a:rPr lang="en-US" altLang="zh-CN" dirty="0">
                <a:solidFill>
                  <a:srgbClr val="000000"/>
                </a:solidFill>
                <a:latin typeface="Consolas" panose="020B0609020204030204" pitchFamily="49" charset="0"/>
                <a:ea typeface="微软雅黑" panose="020B0503020204020204" pitchFamily="34" charset="-122"/>
              </a:rPr>
              <a:t>16</a:t>
            </a:r>
            <a:endParaRPr lang="zh-CN" altLang="en-US" dirty="0">
              <a:solidFill>
                <a:srgbClr val="000000"/>
              </a:solidFill>
              <a:latin typeface="Consolas" panose="020B0609020204030204" pitchFamily="49" charset="0"/>
              <a:ea typeface="微软雅黑" panose="020B0503020204020204" pitchFamily="34" charset="-122"/>
            </a:endParaRPr>
          </a:p>
        </p:txBody>
      </p:sp>
      <p:sp>
        <p:nvSpPr>
          <p:cNvPr id="52234" name="TextBox 16"/>
          <p:cNvSpPr txBox="1"/>
          <p:nvPr/>
        </p:nvSpPr>
        <p:spPr>
          <a:xfrm>
            <a:off x="2232025" y="4946650"/>
            <a:ext cx="2500313" cy="368300"/>
          </a:xfrm>
          <a:prstGeom prst="rect">
            <a:avLst/>
          </a:prstGeom>
          <a:noFill/>
          <a:ln w="9525">
            <a:noFill/>
          </a:ln>
        </p:spPr>
        <p:txBody>
          <a:bodyPr anchor="t" anchorCtr="0">
            <a:spAutoFit/>
          </a:bodyPr>
          <a:p>
            <a:pPr eaLnBrk="0" hangingPunct="0">
              <a:buClrTx/>
              <a:buFontTx/>
            </a:pPr>
            <a:r>
              <a:rPr lang="zh-CN" altLang="en-US" dirty="0">
                <a:solidFill>
                  <a:srgbClr val="000000"/>
                </a:solidFill>
                <a:latin typeface="Consolas" panose="020B0609020204030204" pitchFamily="49" charset="0"/>
                <a:ea typeface="微软雅黑" panose="020B0503020204020204" pitchFamily="34" charset="-122"/>
              </a:rPr>
              <a:t>作业</a:t>
            </a:r>
            <a:r>
              <a:rPr lang="en-US" altLang="zh-CN" dirty="0">
                <a:solidFill>
                  <a:srgbClr val="000000"/>
                </a:solidFill>
                <a:latin typeface="Consolas" panose="020B0609020204030204" pitchFamily="49" charset="0"/>
                <a:ea typeface="微软雅黑" panose="020B0503020204020204" pitchFamily="34" charset="-122"/>
              </a:rPr>
              <a:t>2</a:t>
            </a:r>
            <a:r>
              <a:rPr lang="zh-CN" altLang="en-US" dirty="0">
                <a:solidFill>
                  <a:srgbClr val="000000"/>
                </a:solidFill>
                <a:latin typeface="Consolas" panose="020B0609020204030204" pitchFamily="49" charset="0"/>
                <a:ea typeface="微软雅黑" panose="020B0503020204020204" pitchFamily="34" charset="-122"/>
              </a:rPr>
              <a:t>，总时间</a:t>
            </a:r>
            <a:r>
              <a:rPr lang="en-US" altLang="zh-CN" dirty="0">
                <a:solidFill>
                  <a:srgbClr val="000000"/>
                </a:solidFill>
                <a:latin typeface="Consolas" panose="020B0609020204030204" pitchFamily="49" charset="0"/>
                <a:ea typeface="微软雅黑" panose="020B0503020204020204" pitchFamily="34" charset="-122"/>
              </a:rPr>
              <a:t>14</a:t>
            </a:r>
            <a:endParaRPr lang="zh-CN" altLang="en-US" dirty="0">
              <a:solidFill>
                <a:srgbClr val="000000"/>
              </a:solidFill>
              <a:latin typeface="Consolas" panose="020B0609020204030204" pitchFamily="49" charset="0"/>
              <a:ea typeface="微软雅黑" panose="020B0503020204020204" pitchFamily="34" charset="-122"/>
            </a:endParaRPr>
          </a:p>
        </p:txBody>
      </p:sp>
      <p:sp>
        <p:nvSpPr>
          <p:cNvPr id="52235" name="TextBox 17"/>
          <p:cNvSpPr txBox="1"/>
          <p:nvPr/>
        </p:nvSpPr>
        <p:spPr>
          <a:xfrm>
            <a:off x="2232025" y="6118225"/>
            <a:ext cx="1911350" cy="368300"/>
          </a:xfrm>
          <a:prstGeom prst="rect">
            <a:avLst/>
          </a:prstGeom>
          <a:noFill/>
          <a:ln w="9525">
            <a:noFill/>
          </a:ln>
        </p:spPr>
        <p:txBody>
          <a:bodyPr anchor="t" anchorCtr="0">
            <a:spAutoFit/>
          </a:bodyPr>
          <a:p>
            <a:pPr eaLnBrk="0" hangingPunct="0">
              <a:buClrTx/>
              <a:buFontTx/>
            </a:pPr>
            <a:r>
              <a:rPr lang="zh-CN" altLang="en-US" dirty="0">
                <a:solidFill>
                  <a:srgbClr val="000000"/>
                </a:solidFill>
                <a:latin typeface="Consolas" panose="020B0609020204030204" pitchFamily="49" charset="0"/>
                <a:ea typeface="微软雅黑" panose="020B0503020204020204" pitchFamily="34" charset="-122"/>
              </a:rPr>
              <a:t>作业</a:t>
            </a:r>
            <a:r>
              <a:rPr lang="en-US" altLang="zh-CN" dirty="0">
                <a:solidFill>
                  <a:srgbClr val="000000"/>
                </a:solidFill>
                <a:latin typeface="Consolas" panose="020B0609020204030204" pitchFamily="49" charset="0"/>
                <a:ea typeface="微软雅黑" panose="020B0503020204020204" pitchFamily="34" charset="-122"/>
              </a:rPr>
              <a:t>5</a:t>
            </a:r>
            <a:r>
              <a:rPr lang="zh-CN" altLang="en-US" dirty="0">
                <a:solidFill>
                  <a:srgbClr val="000000"/>
                </a:solidFill>
                <a:latin typeface="Consolas" panose="020B0609020204030204" pitchFamily="49" charset="0"/>
                <a:ea typeface="微软雅黑" panose="020B0503020204020204" pitchFamily="34" charset="-122"/>
              </a:rPr>
              <a:t>，总时间</a:t>
            </a:r>
            <a:r>
              <a:rPr lang="en-US" altLang="zh-CN" dirty="0">
                <a:solidFill>
                  <a:srgbClr val="000000"/>
                </a:solidFill>
                <a:latin typeface="Consolas" panose="020B0609020204030204" pitchFamily="49" charset="0"/>
                <a:ea typeface="微软雅黑" panose="020B0503020204020204" pitchFamily="34" charset="-122"/>
              </a:rPr>
              <a:t>6</a:t>
            </a:r>
            <a:endParaRPr lang="zh-CN" altLang="en-US" dirty="0">
              <a:solidFill>
                <a:srgbClr val="000000"/>
              </a:solidFill>
              <a:latin typeface="Consolas" panose="020B0609020204030204" pitchFamily="49" charset="0"/>
              <a:ea typeface="微软雅黑" panose="020B0503020204020204" pitchFamily="34" charset="-122"/>
            </a:endParaRPr>
          </a:p>
        </p:txBody>
      </p:sp>
      <p:sp>
        <p:nvSpPr>
          <p:cNvPr id="19" name="TextBox 18"/>
          <p:cNvSpPr txBox="1"/>
          <p:nvPr/>
        </p:nvSpPr>
        <p:spPr>
          <a:xfrm>
            <a:off x="2214563" y="6118225"/>
            <a:ext cx="2928938" cy="368300"/>
          </a:xfrm>
          <a:prstGeom prst="rect">
            <a:avLst/>
          </a:prstGeom>
          <a:solidFill>
            <a:schemeClr val="accent5">
              <a:lumMod val="20000"/>
              <a:lumOff val="80000"/>
            </a:schemeClr>
          </a:solidFill>
        </p:spPr>
        <p:txBody>
          <a:bodyPr>
            <a:spAutoFit/>
          </a:bodyPr>
          <a:lstStyle/>
          <a:p>
            <a:pPr marR="0" defTabSz="914400" eaLnBrk="0" hangingPunct="0">
              <a:buClrTx/>
              <a:buSzTx/>
              <a:buFontTx/>
              <a:buNone/>
              <a:defRPr/>
            </a:pPr>
            <a:r>
              <a:rPr kumimoji="0" lang="zh-CN" altLang="en-US" kern="1200" cap="none" spc="0" normalizeH="0" baseline="0" noProof="0">
                <a:solidFill>
                  <a:srgbClr val="000000"/>
                </a:solidFill>
                <a:latin typeface="Consolas" panose="020B0609020204030204" pitchFamily="49" charset="0"/>
                <a:ea typeface="微软雅黑" panose="020B0503020204020204" pitchFamily="34" charset="-122"/>
                <a:cs typeface="+mn-cs"/>
              </a:rPr>
              <a:t>作业</a:t>
            </a:r>
            <a:r>
              <a:rPr kumimoji="0" lang="en-US" altLang="zh-CN" kern="1200" cap="none" spc="0" normalizeH="0" baseline="0" noProof="0">
                <a:solidFill>
                  <a:srgbClr val="000000"/>
                </a:solidFill>
                <a:latin typeface="Consolas" panose="020B0609020204030204" pitchFamily="49" charset="0"/>
                <a:ea typeface="微软雅黑" panose="020B0503020204020204" pitchFamily="34" charset="-122"/>
                <a:cs typeface="+mn-cs"/>
              </a:rPr>
              <a:t>5</a:t>
            </a:r>
            <a:r>
              <a:rPr kumimoji="0" lang="zh-CN" altLang="en-US" kern="1200" cap="none" spc="0" normalizeH="0" baseline="0" noProof="0">
                <a:solidFill>
                  <a:srgbClr val="000000"/>
                </a:solidFill>
                <a:latin typeface="Consolas" panose="020B0609020204030204" pitchFamily="49" charset="0"/>
                <a:ea typeface="微软雅黑" panose="020B0503020204020204" pitchFamily="34" charset="-122"/>
                <a:cs typeface="+mn-cs"/>
              </a:rPr>
              <a:t>、</a:t>
            </a:r>
            <a:r>
              <a:rPr kumimoji="0" lang="en-US" altLang="zh-CN" kern="1200" cap="none" spc="0" normalizeH="0" baseline="0" noProof="0">
                <a:solidFill>
                  <a:srgbClr val="000000"/>
                </a:solidFill>
                <a:latin typeface="Consolas" panose="020B0609020204030204" pitchFamily="49" charset="0"/>
                <a:ea typeface="微软雅黑" panose="020B0503020204020204" pitchFamily="34" charset="-122"/>
                <a:cs typeface="+mn-cs"/>
              </a:rPr>
              <a:t>6</a:t>
            </a:r>
            <a:r>
              <a:rPr kumimoji="0" lang="zh-CN" altLang="en-US" kern="1200" cap="none" spc="0" normalizeH="0" baseline="0" noProof="0">
                <a:solidFill>
                  <a:srgbClr val="000000"/>
                </a:solidFill>
                <a:latin typeface="Consolas" panose="020B0609020204030204" pitchFamily="49" charset="0"/>
                <a:ea typeface="微软雅黑" panose="020B0503020204020204" pitchFamily="34" charset="-122"/>
                <a:cs typeface="+mn-cs"/>
              </a:rPr>
              <a:t>，总时间</a:t>
            </a:r>
            <a:r>
              <a:rPr kumimoji="0" lang="en-US" altLang="zh-CN" kern="1200" cap="none" spc="0" normalizeH="0" baseline="0" noProof="0">
                <a:solidFill>
                  <a:srgbClr val="000000"/>
                </a:solidFill>
                <a:latin typeface="Consolas" panose="020B0609020204030204" pitchFamily="49" charset="0"/>
                <a:ea typeface="微软雅黑" panose="020B0503020204020204" pitchFamily="34" charset="-122"/>
                <a:cs typeface="+mn-cs"/>
              </a:rPr>
              <a:t>11</a:t>
            </a:r>
            <a:endParaRPr kumimoji="0" lang="zh-CN" altLang="en-US" kern="1200" cap="none" spc="0" normalizeH="0" baseline="0" noProof="0">
              <a:solidFill>
                <a:srgbClr val="000000"/>
              </a:solidFill>
              <a:latin typeface="Consolas" panose="020B0609020204030204" pitchFamily="49" charset="0"/>
              <a:ea typeface="微软雅黑" panose="020B0503020204020204" pitchFamily="34" charset="-122"/>
              <a:cs typeface="+mn-cs"/>
            </a:endParaRPr>
          </a:p>
        </p:txBody>
      </p:sp>
      <p:sp>
        <p:nvSpPr>
          <p:cNvPr id="20" name="TextBox 19"/>
          <p:cNvSpPr txBox="1"/>
          <p:nvPr/>
        </p:nvSpPr>
        <p:spPr>
          <a:xfrm>
            <a:off x="2232025" y="6149975"/>
            <a:ext cx="3429000" cy="368300"/>
          </a:xfrm>
          <a:prstGeom prst="rect">
            <a:avLst/>
          </a:prstGeom>
          <a:solidFill>
            <a:schemeClr val="accent5">
              <a:lumMod val="20000"/>
              <a:lumOff val="80000"/>
            </a:schemeClr>
          </a:solidFill>
        </p:spPr>
        <p:txBody>
          <a:bodyPr>
            <a:spAutoFit/>
          </a:bodyPr>
          <a:lstStyle/>
          <a:p>
            <a:pPr marR="0" defTabSz="914400" eaLnBrk="0" hangingPunct="0">
              <a:buClrTx/>
              <a:buSzTx/>
              <a:buFontTx/>
              <a:buNone/>
              <a:defRPr/>
            </a:pPr>
            <a:r>
              <a:rPr kumimoji="0" lang="zh-CN" altLang="en-US" kern="1200" cap="none" spc="0" normalizeH="0" baseline="0" noProof="0" dirty="0">
                <a:solidFill>
                  <a:srgbClr val="000000"/>
                </a:solidFill>
                <a:latin typeface="Consolas" panose="020B0609020204030204" pitchFamily="49" charset="0"/>
                <a:ea typeface="微软雅黑" panose="020B0503020204020204" pitchFamily="34" charset="-122"/>
                <a:cs typeface="+mn-cs"/>
              </a:rPr>
              <a:t>作业</a:t>
            </a:r>
            <a:r>
              <a:rPr kumimoji="0" lang="en-US" altLang="zh-CN" kern="1200" cap="none" spc="0" normalizeH="0" baseline="0" noProof="0" dirty="0">
                <a:solidFill>
                  <a:srgbClr val="000000"/>
                </a:solidFill>
                <a:latin typeface="Consolas" panose="020B0609020204030204" pitchFamily="49" charset="0"/>
                <a:ea typeface="微软雅黑" panose="020B0503020204020204" pitchFamily="34" charset="-122"/>
                <a:cs typeface="+mn-cs"/>
              </a:rPr>
              <a:t>5</a:t>
            </a:r>
            <a:r>
              <a:rPr kumimoji="0" lang="zh-CN" altLang="en-US" kern="1200" cap="none" spc="0" normalizeH="0" baseline="0" noProof="0" dirty="0">
                <a:solidFill>
                  <a:srgbClr val="000000"/>
                </a:solidFill>
                <a:latin typeface="Consolas" panose="020B0609020204030204" pitchFamily="49" charset="0"/>
                <a:ea typeface="微软雅黑" panose="020B0503020204020204" pitchFamily="34" charset="-122"/>
                <a:cs typeface="+mn-cs"/>
              </a:rPr>
              <a:t>、</a:t>
            </a:r>
            <a:r>
              <a:rPr kumimoji="0" lang="en-US" altLang="zh-CN" kern="1200" cap="none" spc="0" normalizeH="0" baseline="0" noProof="0" dirty="0">
                <a:solidFill>
                  <a:srgbClr val="000000"/>
                </a:solidFill>
                <a:latin typeface="Consolas" panose="020B0609020204030204" pitchFamily="49" charset="0"/>
                <a:ea typeface="微软雅黑" panose="020B0503020204020204" pitchFamily="34" charset="-122"/>
                <a:cs typeface="+mn-cs"/>
              </a:rPr>
              <a:t>6</a:t>
            </a:r>
            <a:r>
              <a:rPr kumimoji="0" lang="zh-CN" altLang="en-US" kern="1200" cap="none" spc="0" normalizeH="0" baseline="0" noProof="0" dirty="0">
                <a:solidFill>
                  <a:srgbClr val="000000"/>
                </a:solidFill>
                <a:latin typeface="Consolas" panose="020B0609020204030204" pitchFamily="49" charset="0"/>
                <a:ea typeface="微软雅黑" panose="020B0503020204020204" pitchFamily="34" charset="-122"/>
                <a:cs typeface="+mn-cs"/>
              </a:rPr>
              <a:t>、</a:t>
            </a:r>
            <a:r>
              <a:rPr kumimoji="0" lang="en-US" altLang="zh-CN" kern="1200" cap="none" spc="0" normalizeH="0" baseline="0" noProof="0" dirty="0">
                <a:solidFill>
                  <a:srgbClr val="000000"/>
                </a:solidFill>
                <a:latin typeface="Consolas" panose="020B0609020204030204" pitchFamily="49" charset="0"/>
                <a:ea typeface="微软雅黑" panose="020B0503020204020204" pitchFamily="34" charset="-122"/>
                <a:cs typeface="+mn-cs"/>
              </a:rPr>
              <a:t>3</a:t>
            </a:r>
            <a:r>
              <a:rPr kumimoji="0" lang="zh-CN" altLang="en-US" kern="1200" cap="none" spc="0" normalizeH="0" baseline="0" noProof="0" dirty="0">
                <a:solidFill>
                  <a:srgbClr val="000000"/>
                </a:solidFill>
                <a:latin typeface="Consolas" panose="020B0609020204030204" pitchFamily="49" charset="0"/>
                <a:ea typeface="微软雅黑" panose="020B0503020204020204" pitchFamily="34" charset="-122"/>
                <a:cs typeface="+mn-cs"/>
              </a:rPr>
              <a:t>，总时间</a:t>
            </a:r>
            <a:r>
              <a:rPr kumimoji="0" lang="en-US" altLang="zh-CN" kern="1200" cap="none" spc="0" normalizeH="0" baseline="0" noProof="0" dirty="0">
                <a:solidFill>
                  <a:srgbClr val="000000"/>
                </a:solidFill>
                <a:latin typeface="Consolas" panose="020B0609020204030204" pitchFamily="49" charset="0"/>
                <a:ea typeface="微软雅黑" panose="020B0503020204020204" pitchFamily="34" charset="-122"/>
                <a:cs typeface="+mn-cs"/>
              </a:rPr>
              <a:t>15</a:t>
            </a:r>
            <a:endParaRPr kumimoji="0" lang="zh-CN" altLang="en-US" kern="1200" cap="none" spc="0" normalizeH="0" baseline="0" noProof="0" dirty="0">
              <a:solidFill>
                <a:srgbClr val="000000"/>
              </a:solidFill>
              <a:latin typeface="Consolas" panose="020B0609020204030204" pitchFamily="49" charset="0"/>
              <a:ea typeface="微软雅黑" panose="020B0503020204020204" pitchFamily="34" charset="-122"/>
              <a:cs typeface="+mn-cs"/>
            </a:endParaRPr>
          </a:p>
        </p:txBody>
      </p:sp>
      <p:sp>
        <p:nvSpPr>
          <p:cNvPr id="21" name="TextBox 20"/>
          <p:cNvSpPr txBox="1"/>
          <p:nvPr/>
        </p:nvSpPr>
        <p:spPr>
          <a:xfrm>
            <a:off x="2214563" y="4946650"/>
            <a:ext cx="2500312" cy="368300"/>
          </a:xfrm>
          <a:prstGeom prst="rect">
            <a:avLst/>
          </a:prstGeom>
          <a:solidFill>
            <a:schemeClr val="bg1"/>
          </a:solidFill>
          <a:ln w="9525">
            <a:noFill/>
          </a:ln>
        </p:spPr>
        <p:txBody>
          <a:bodyPr anchor="t" anchorCtr="0">
            <a:spAutoFit/>
          </a:bodyPr>
          <a:p>
            <a:pPr eaLnBrk="0" hangingPunct="0">
              <a:buClrTx/>
              <a:buFontTx/>
            </a:pPr>
            <a:r>
              <a:rPr lang="zh-CN" altLang="en-US" dirty="0">
                <a:solidFill>
                  <a:srgbClr val="000000"/>
                </a:solidFill>
                <a:latin typeface="Consolas" panose="020B0609020204030204" pitchFamily="49" charset="0"/>
                <a:ea typeface="微软雅黑" panose="020B0503020204020204" pitchFamily="34" charset="-122"/>
              </a:rPr>
              <a:t>作业</a:t>
            </a:r>
            <a:r>
              <a:rPr lang="en-US" altLang="zh-CN" dirty="0">
                <a:solidFill>
                  <a:srgbClr val="000000"/>
                </a:solidFill>
                <a:latin typeface="Consolas" panose="020B0609020204030204" pitchFamily="49" charset="0"/>
                <a:ea typeface="微软雅黑" panose="020B0503020204020204" pitchFamily="34" charset="-122"/>
              </a:rPr>
              <a:t>2</a:t>
            </a:r>
            <a:r>
              <a:rPr lang="zh-CN" altLang="en-US" dirty="0">
                <a:solidFill>
                  <a:srgbClr val="000000"/>
                </a:solidFill>
                <a:latin typeface="Consolas" panose="020B0609020204030204" pitchFamily="49" charset="0"/>
                <a:ea typeface="微软雅黑" panose="020B0503020204020204" pitchFamily="34" charset="-122"/>
              </a:rPr>
              <a:t>、</a:t>
            </a:r>
            <a:r>
              <a:rPr lang="en-US" altLang="zh-CN" dirty="0">
                <a:solidFill>
                  <a:srgbClr val="000000"/>
                </a:solidFill>
                <a:latin typeface="Consolas" panose="020B0609020204030204" pitchFamily="49" charset="0"/>
                <a:ea typeface="微软雅黑" panose="020B0503020204020204" pitchFamily="34" charset="-122"/>
              </a:rPr>
              <a:t>7</a:t>
            </a:r>
            <a:r>
              <a:rPr lang="zh-CN" altLang="en-US" dirty="0">
                <a:solidFill>
                  <a:srgbClr val="000000"/>
                </a:solidFill>
                <a:latin typeface="Consolas" panose="020B0609020204030204" pitchFamily="49" charset="0"/>
                <a:ea typeface="微软雅黑" panose="020B0503020204020204" pitchFamily="34" charset="-122"/>
              </a:rPr>
              <a:t>，总时间</a:t>
            </a:r>
            <a:r>
              <a:rPr lang="en-US" altLang="zh-CN" dirty="0">
                <a:solidFill>
                  <a:srgbClr val="000000"/>
                </a:solidFill>
                <a:latin typeface="Consolas" panose="020B0609020204030204" pitchFamily="49" charset="0"/>
                <a:ea typeface="微软雅黑" panose="020B0503020204020204" pitchFamily="34" charset="-122"/>
              </a:rPr>
              <a:t>17</a:t>
            </a:r>
            <a:endParaRPr lang="zh-CN" altLang="en-US" dirty="0">
              <a:solidFill>
                <a:srgbClr val="000000"/>
              </a:solidFill>
              <a:latin typeface="Consolas" panose="020B0609020204030204" pitchFamily="49" charset="0"/>
              <a:ea typeface="微软雅黑" panose="020B0503020204020204" pitchFamily="34" charset="-122"/>
            </a:endParaRPr>
          </a:p>
        </p:txBody>
      </p:sp>
      <p:sp>
        <p:nvSpPr>
          <p:cNvPr id="22" name="TextBox 21"/>
          <p:cNvSpPr txBox="1"/>
          <p:nvPr/>
        </p:nvSpPr>
        <p:spPr>
          <a:xfrm>
            <a:off x="2209800" y="6134100"/>
            <a:ext cx="3429000" cy="368300"/>
          </a:xfrm>
          <a:prstGeom prst="rect">
            <a:avLst/>
          </a:prstGeom>
          <a:solidFill>
            <a:schemeClr val="accent5">
              <a:lumMod val="20000"/>
              <a:lumOff val="80000"/>
            </a:schemeClr>
          </a:solidFill>
        </p:spPr>
        <p:txBody>
          <a:bodyPr>
            <a:spAutoFit/>
          </a:bodyPr>
          <a:lstStyle/>
          <a:p>
            <a:pPr marR="0" defTabSz="914400" eaLnBrk="0" hangingPunct="0">
              <a:buClrTx/>
              <a:buSzTx/>
              <a:buFontTx/>
              <a:buNone/>
              <a:defRPr/>
            </a:pPr>
            <a:r>
              <a:rPr kumimoji="0" lang="zh-CN" altLang="en-US" kern="1200" cap="none" spc="0" normalizeH="0" baseline="0" noProof="0">
                <a:solidFill>
                  <a:srgbClr val="000000"/>
                </a:solidFill>
                <a:latin typeface="Consolas" panose="020B0609020204030204" pitchFamily="49" charset="0"/>
                <a:ea typeface="微软雅黑" panose="020B0503020204020204" pitchFamily="34" charset="-122"/>
                <a:cs typeface="Consolas" panose="020B0609020204030204" pitchFamily="49" charset="0"/>
              </a:rPr>
              <a:t>作业</a:t>
            </a:r>
            <a:r>
              <a:rPr kumimoji="0" lang="en-US" altLang="zh-CN" kern="1200" cap="none" spc="0" normalizeH="0" baseline="0" noProof="0">
                <a:solidFill>
                  <a:srgbClr val="000000"/>
                </a:solidFill>
                <a:latin typeface="Consolas" panose="020B0609020204030204" pitchFamily="49" charset="0"/>
                <a:ea typeface="微软雅黑" panose="020B0503020204020204" pitchFamily="34" charset="-122"/>
                <a:cs typeface="Consolas" panose="020B0609020204030204" pitchFamily="49" charset="0"/>
              </a:rPr>
              <a:t>5</a:t>
            </a:r>
            <a:r>
              <a:rPr kumimoji="0" lang="zh-CN" altLang="en-US" kern="1200" cap="none" spc="0" normalizeH="0" baseline="0" noProof="0">
                <a:solidFill>
                  <a:srgbClr val="000000"/>
                </a:solidFill>
                <a:latin typeface="Consolas" panose="020B0609020204030204" pitchFamily="49" charset="0"/>
                <a:ea typeface="微软雅黑" panose="020B0503020204020204" pitchFamily="34" charset="-122"/>
                <a:cs typeface="Consolas" panose="020B0609020204030204" pitchFamily="49" charset="0"/>
              </a:rPr>
              <a:t>、</a:t>
            </a:r>
            <a:r>
              <a:rPr kumimoji="0" lang="en-US" altLang="zh-CN" kern="1200" cap="none" spc="0" normalizeH="0" baseline="0" noProof="0">
                <a:solidFill>
                  <a:srgbClr val="000000"/>
                </a:solidFill>
                <a:latin typeface="Consolas" panose="020B0609020204030204" pitchFamily="49" charset="0"/>
                <a:ea typeface="微软雅黑" panose="020B0503020204020204" pitchFamily="34" charset="-122"/>
                <a:cs typeface="Consolas" panose="020B0609020204030204" pitchFamily="49" charset="0"/>
              </a:rPr>
              <a:t>6</a:t>
            </a:r>
            <a:r>
              <a:rPr kumimoji="0" lang="zh-CN" altLang="en-US" kern="1200" cap="none" spc="0" normalizeH="0" baseline="0" noProof="0">
                <a:solidFill>
                  <a:srgbClr val="000000"/>
                </a:solidFill>
                <a:latin typeface="Consolas" panose="020B0609020204030204" pitchFamily="49" charset="0"/>
                <a:ea typeface="微软雅黑" panose="020B0503020204020204" pitchFamily="34" charset="-122"/>
                <a:cs typeface="Consolas" panose="020B0609020204030204" pitchFamily="49" charset="0"/>
              </a:rPr>
              <a:t>、</a:t>
            </a:r>
            <a:r>
              <a:rPr kumimoji="0" lang="en-US" altLang="zh-CN" kern="1200" cap="none" spc="0" normalizeH="0" baseline="0" noProof="0">
                <a:solidFill>
                  <a:srgbClr val="000000"/>
                </a:solidFill>
                <a:latin typeface="Consolas" panose="020B0609020204030204" pitchFamily="49" charset="0"/>
                <a:ea typeface="微软雅黑" panose="020B0503020204020204" pitchFamily="34" charset="-122"/>
                <a:cs typeface="Consolas" panose="020B0609020204030204" pitchFamily="49" charset="0"/>
              </a:rPr>
              <a:t>3</a:t>
            </a:r>
            <a:r>
              <a:rPr kumimoji="0" lang="zh-CN" altLang="en-US" kern="1200" cap="none" spc="0" normalizeH="0" baseline="0" noProof="0">
                <a:solidFill>
                  <a:srgbClr val="000000"/>
                </a:solidFill>
                <a:latin typeface="Consolas" panose="020B0609020204030204" pitchFamily="49" charset="0"/>
                <a:ea typeface="微软雅黑" panose="020B0503020204020204" pitchFamily="34" charset="-122"/>
                <a:cs typeface="Consolas" panose="020B0609020204030204" pitchFamily="49" charset="0"/>
              </a:rPr>
              <a:t>、</a:t>
            </a:r>
            <a:r>
              <a:rPr kumimoji="0" lang="en-US" altLang="zh-CN" kern="1200" cap="none" spc="0" normalizeH="0" baseline="0" noProof="0">
                <a:solidFill>
                  <a:srgbClr val="000000"/>
                </a:solidFill>
                <a:latin typeface="Consolas" panose="020B0609020204030204" pitchFamily="49" charset="0"/>
                <a:ea typeface="微软雅黑" panose="020B0503020204020204" pitchFamily="34" charset="-122"/>
                <a:cs typeface="Consolas" panose="020B0609020204030204" pitchFamily="49" charset="0"/>
              </a:rPr>
              <a:t>1</a:t>
            </a:r>
            <a:r>
              <a:rPr kumimoji="0" lang="zh-CN" altLang="en-US" kern="1200" cap="none" spc="0" normalizeH="0" baseline="0" noProof="0">
                <a:solidFill>
                  <a:srgbClr val="000000"/>
                </a:solidFill>
                <a:latin typeface="Consolas" panose="020B0609020204030204" pitchFamily="49" charset="0"/>
                <a:ea typeface="微软雅黑" panose="020B0503020204020204" pitchFamily="34" charset="-122"/>
                <a:cs typeface="Consolas" panose="020B0609020204030204" pitchFamily="49" charset="0"/>
              </a:rPr>
              <a:t>，总时间</a:t>
            </a:r>
            <a:r>
              <a:rPr kumimoji="0" lang="en-US" altLang="zh-CN" kern="1200" cap="none" spc="0" normalizeH="0" baseline="0" noProof="0">
                <a:solidFill>
                  <a:srgbClr val="000000"/>
                </a:solidFill>
                <a:latin typeface="Consolas" panose="020B0609020204030204" pitchFamily="49" charset="0"/>
                <a:ea typeface="微软雅黑" panose="020B0503020204020204" pitchFamily="34" charset="-122"/>
                <a:cs typeface="Consolas" panose="020B0609020204030204" pitchFamily="49" charset="0"/>
              </a:rPr>
              <a:t>17</a:t>
            </a:r>
            <a:endParaRPr kumimoji="0" lang="zh-CN" altLang="en-US" kern="1200" cap="none" spc="0" normalizeH="0" baseline="0" noProof="0">
              <a:solidFill>
                <a:srgbClr val="000000"/>
              </a:solidFill>
              <a:latin typeface="Consolas" panose="020B0609020204030204" pitchFamily="49" charset="0"/>
              <a:ea typeface="微软雅黑" panose="020B0503020204020204" pitchFamily="34" charset="-122"/>
              <a:cs typeface="Consolas" panose="020B0609020204030204" pitchFamily="49" charset="0"/>
            </a:endParaRPr>
          </a:p>
        </p:txBody>
      </p:sp>
      <p:sp>
        <p:nvSpPr>
          <p:cNvPr id="23" name="任意多边形 22"/>
          <p:cNvSpPr/>
          <p:nvPr/>
        </p:nvSpPr>
        <p:spPr>
          <a:xfrm>
            <a:off x="2143125" y="2401888"/>
            <a:ext cx="3028950" cy="3857625"/>
          </a:xfrm>
          <a:custGeom>
            <a:avLst/>
            <a:gdLst>
              <a:gd name="connsiteX0" fmla="*/ 2655518 w 2997896"/>
              <a:gd name="connsiteY0" fmla="*/ 0 h 3870543"/>
              <a:gd name="connsiteX1" fmla="*/ 2555310 w 2997896"/>
              <a:gd name="connsiteY1" fmla="*/ 2693096 h 3870543"/>
              <a:gd name="connsiteX2" fmla="*/ 0 w 2997896"/>
              <a:gd name="connsiteY2" fmla="*/ 3870543 h 3870543"/>
              <a:gd name="connsiteX0-1" fmla="*/ 2655518 w 2826707"/>
              <a:gd name="connsiteY0-2" fmla="*/ 0 h 3870543"/>
              <a:gd name="connsiteX1-3" fmla="*/ 1565357 w 2826707"/>
              <a:gd name="connsiteY1-4" fmla="*/ 2922291 h 3870543"/>
              <a:gd name="connsiteX2-5" fmla="*/ 0 w 2826707"/>
              <a:gd name="connsiteY2-6" fmla="*/ 3870543 h 3870543"/>
              <a:gd name="connsiteX0-7" fmla="*/ 2708366 w 2879555"/>
              <a:gd name="connsiteY0-8" fmla="*/ 0 h 3805772"/>
              <a:gd name="connsiteX1-9" fmla="*/ 1565357 w 2879555"/>
              <a:gd name="connsiteY1-10" fmla="*/ 2857520 h 3805772"/>
              <a:gd name="connsiteX2-11" fmla="*/ 0 w 2879555"/>
              <a:gd name="connsiteY2-12" fmla="*/ 3805772 h 3805772"/>
              <a:gd name="connsiteX0-13" fmla="*/ 2857520 w 3028709"/>
              <a:gd name="connsiteY0-14" fmla="*/ 0 h 3857651"/>
              <a:gd name="connsiteX1-15" fmla="*/ 1714511 w 3028709"/>
              <a:gd name="connsiteY1-16" fmla="*/ 2857520 h 3857651"/>
              <a:gd name="connsiteX2-17" fmla="*/ 0 w 3028709"/>
              <a:gd name="connsiteY2-18" fmla="*/ 3857651 h 3857651"/>
              <a:gd name="connsiteX0-19" fmla="*/ 2857520 w 3028709"/>
              <a:gd name="connsiteY0-20" fmla="*/ 0 h 3857651"/>
              <a:gd name="connsiteX1-21" fmla="*/ 1785950 w 3028709"/>
              <a:gd name="connsiteY1-22" fmla="*/ 2857519 h 3857651"/>
              <a:gd name="connsiteX2-23" fmla="*/ 0 w 3028709"/>
              <a:gd name="connsiteY2-24" fmla="*/ 3857651 h 3857651"/>
            </a:gdLst>
            <a:ahLst/>
            <a:cxnLst>
              <a:cxn ang="0">
                <a:pos x="connsiteX0-1" y="connsiteY0-2"/>
              </a:cxn>
              <a:cxn ang="0">
                <a:pos x="connsiteX1-3" y="connsiteY1-4"/>
              </a:cxn>
              <a:cxn ang="0">
                <a:pos x="connsiteX2-5" y="connsiteY2-6"/>
              </a:cxn>
            </a:cxnLst>
            <a:rect l="l" t="t" r="r" b="b"/>
            <a:pathLst>
              <a:path w="3028709" h="3857651">
                <a:moveTo>
                  <a:pt x="2857520" y="0"/>
                </a:moveTo>
                <a:cubicBezTo>
                  <a:pt x="3028709" y="1024003"/>
                  <a:pt x="2262203" y="2214577"/>
                  <a:pt x="1785950" y="2857519"/>
                </a:cubicBezTo>
                <a:cubicBezTo>
                  <a:pt x="1309697" y="3500461"/>
                  <a:pt x="1056362" y="3591472"/>
                  <a:pt x="0" y="3857651"/>
                </a:cubicBezTo>
              </a:path>
            </a:pathLst>
          </a:custGeom>
          <a:ln>
            <a:tailEnd type="arrow"/>
          </a:ln>
        </p:spPr>
        <p:style>
          <a:lnRef idx="2">
            <a:schemeClr val="dk1"/>
          </a:lnRef>
          <a:fillRef idx="0">
            <a:schemeClr val="dk1"/>
          </a:fillRef>
          <a:effectRef idx="1">
            <a:schemeClr val="dk1"/>
          </a:effectRef>
          <a:fontRef idx="minor">
            <a:schemeClr val="tx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Consolas" panose="020B0609020204030204" pitchFamily="49" charset="0"/>
              <a:ea typeface="微软雅黑" panose="020B0503020204020204" pitchFamily="34" charset="-122"/>
              <a:cs typeface="+mn-cs"/>
            </a:endParaRPr>
          </a:p>
        </p:txBody>
      </p:sp>
      <p:sp>
        <p:nvSpPr>
          <p:cNvPr id="24" name="任意多边形 23"/>
          <p:cNvSpPr/>
          <p:nvPr/>
        </p:nvSpPr>
        <p:spPr>
          <a:xfrm>
            <a:off x="2143125" y="2401888"/>
            <a:ext cx="3571875" cy="3857625"/>
          </a:xfrm>
          <a:custGeom>
            <a:avLst/>
            <a:gdLst>
              <a:gd name="connsiteX0" fmla="*/ 2655518 w 2997896"/>
              <a:gd name="connsiteY0" fmla="*/ 0 h 3870543"/>
              <a:gd name="connsiteX1" fmla="*/ 2555310 w 2997896"/>
              <a:gd name="connsiteY1" fmla="*/ 2693096 h 3870543"/>
              <a:gd name="connsiteX2" fmla="*/ 0 w 2997896"/>
              <a:gd name="connsiteY2" fmla="*/ 3870543 h 3870543"/>
              <a:gd name="connsiteX0-1" fmla="*/ 2655518 w 2826707"/>
              <a:gd name="connsiteY0-2" fmla="*/ 0 h 3870543"/>
              <a:gd name="connsiteX1-3" fmla="*/ 1565357 w 2826707"/>
              <a:gd name="connsiteY1-4" fmla="*/ 2922291 h 3870543"/>
              <a:gd name="connsiteX2-5" fmla="*/ 0 w 2826707"/>
              <a:gd name="connsiteY2-6" fmla="*/ 3870543 h 3870543"/>
              <a:gd name="connsiteX0-7" fmla="*/ 2708366 w 2879555"/>
              <a:gd name="connsiteY0-8" fmla="*/ 0 h 3805772"/>
              <a:gd name="connsiteX1-9" fmla="*/ 1565357 w 2879555"/>
              <a:gd name="connsiteY1-10" fmla="*/ 2857520 h 3805772"/>
              <a:gd name="connsiteX2-11" fmla="*/ 0 w 2879555"/>
              <a:gd name="connsiteY2-12" fmla="*/ 3805772 h 3805772"/>
              <a:gd name="connsiteX0-13" fmla="*/ 2857520 w 3028709"/>
              <a:gd name="connsiteY0-14" fmla="*/ 0 h 3857651"/>
              <a:gd name="connsiteX1-15" fmla="*/ 1714511 w 3028709"/>
              <a:gd name="connsiteY1-16" fmla="*/ 2857520 h 3857651"/>
              <a:gd name="connsiteX2-17" fmla="*/ 0 w 3028709"/>
              <a:gd name="connsiteY2-18" fmla="*/ 3857651 h 3857651"/>
              <a:gd name="connsiteX0-19" fmla="*/ 2857520 w 3028709"/>
              <a:gd name="connsiteY0-20" fmla="*/ 0 h 3857651"/>
              <a:gd name="connsiteX1-21" fmla="*/ 1785950 w 3028709"/>
              <a:gd name="connsiteY1-22" fmla="*/ 2857519 h 3857651"/>
              <a:gd name="connsiteX2-23" fmla="*/ 0 w 3028709"/>
              <a:gd name="connsiteY2-24" fmla="*/ 3857651 h 3857651"/>
              <a:gd name="connsiteX0-25" fmla="*/ 3400711 w 3571900"/>
              <a:gd name="connsiteY0-26" fmla="*/ 0 h 3857652"/>
              <a:gd name="connsiteX1-27" fmla="*/ 2329141 w 3571900"/>
              <a:gd name="connsiteY1-28" fmla="*/ 2857519 h 3857652"/>
              <a:gd name="connsiteX2-29" fmla="*/ 0 w 3571900"/>
              <a:gd name="connsiteY2-30" fmla="*/ 3857652 h 3857652"/>
            </a:gdLst>
            <a:ahLst/>
            <a:cxnLst>
              <a:cxn ang="0">
                <a:pos x="connsiteX0-1" y="connsiteY0-2"/>
              </a:cxn>
              <a:cxn ang="0">
                <a:pos x="connsiteX1-3" y="connsiteY1-4"/>
              </a:cxn>
              <a:cxn ang="0">
                <a:pos x="connsiteX2-5" y="connsiteY2-6"/>
              </a:cxn>
            </a:cxnLst>
            <a:rect l="l" t="t" r="r" b="b"/>
            <a:pathLst>
              <a:path w="3571900" h="3857652">
                <a:moveTo>
                  <a:pt x="3400711" y="0"/>
                </a:moveTo>
                <a:cubicBezTo>
                  <a:pt x="3571900" y="1024003"/>
                  <a:pt x="2895926" y="2214577"/>
                  <a:pt x="2329141" y="2857519"/>
                </a:cubicBezTo>
                <a:cubicBezTo>
                  <a:pt x="1762356" y="3500461"/>
                  <a:pt x="1056362" y="3591473"/>
                  <a:pt x="0" y="3857652"/>
                </a:cubicBezTo>
              </a:path>
            </a:pathLst>
          </a:custGeom>
          <a:ln>
            <a:tailEnd type="arrow"/>
          </a:ln>
        </p:spPr>
        <p:style>
          <a:lnRef idx="2">
            <a:schemeClr val="dk1"/>
          </a:lnRef>
          <a:fillRef idx="0">
            <a:schemeClr val="dk1"/>
          </a:fillRef>
          <a:effectRef idx="1">
            <a:schemeClr val="dk1"/>
          </a:effectRef>
          <a:fontRef idx="minor">
            <a:schemeClr val="tx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Consolas" panose="020B0609020204030204" pitchFamily="49" charset="0"/>
              <a:ea typeface="微软雅黑" panose="020B0503020204020204" pitchFamily="34" charset="-122"/>
              <a:cs typeface="+mn-cs"/>
            </a:endParaRPr>
          </a:p>
        </p:txBody>
      </p:sp>
      <p:sp>
        <p:nvSpPr>
          <p:cNvPr id="25" name="任意多边形 24"/>
          <p:cNvSpPr/>
          <p:nvPr/>
        </p:nvSpPr>
        <p:spPr>
          <a:xfrm>
            <a:off x="2214563" y="2401888"/>
            <a:ext cx="4600575" cy="3929063"/>
          </a:xfrm>
          <a:custGeom>
            <a:avLst/>
            <a:gdLst>
              <a:gd name="connsiteX0" fmla="*/ 2655518 w 2997896"/>
              <a:gd name="connsiteY0" fmla="*/ 0 h 3870543"/>
              <a:gd name="connsiteX1" fmla="*/ 2555310 w 2997896"/>
              <a:gd name="connsiteY1" fmla="*/ 2693096 h 3870543"/>
              <a:gd name="connsiteX2" fmla="*/ 0 w 2997896"/>
              <a:gd name="connsiteY2" fmla="*/ 3870543 h 3870543"/>
              <a:gd name="connsiteX0-1" fmla="*/ 2655518 w 2826707"/>
              <a:gd name="connsiteY0-2" fmla="*/ 0 h 3870543"/>
              <a:gd name="connsiteX1-3" fmla="*/ 1565357 w 2826707"/>
              <a:gd name="connsiteY1-4" fmla="*/ 2922291 h 3870543"/>
              <a:gd name="connsiteX2-5" fmla="*/ 0 w 2826707"/>
              <a:gd name="connsiteY2-6" fmla="*/ 3870543 h 3870543"/>
              <a:gd name="connsiteX0-7" fmla="*/ 2708366 w 2879555"/>
              <a:gd name="connsiteY0-8" fmla="*/ 0 h 3805772"/>
              <a:gd name="connsiteX1-9" fmla="*/ 1565357 w 2879555"/>
              <a:gd name="connsiteY1-10" fmla="*/ 2857520 h 3805772"/>
              <a:gd name="connsiteX2-11" fmla="*/ 0 w 2879555"/>
              <a:gd name="connsiteY2-12" fmla="*/ 3805772 h 3805772"/>
              <a:gd name="connsiteX0-13" fmla="*/ 2857520 w 3028709"/>
              <a:gd name="connsiteY0-14" fmla="*/ 0 h 3857651"/>
              <a:gd name="connsiteX1-15" fmla="*/ 1714511 w 3028709"/>
              <a:gd name="connsiteY1-16" fmla="*/ 2857520 h 3857651"/>
              <a:gd name="connsiteX2-17" fmla="*/ 0 w 3028709"/>
              <a:gd name="connsiteY2-18" fmla="*/ 3857651 h 3857651"/>
              <a:gd name="connsiteX0-19" fmla="*/ 2857520 w 3028709"/>
              <a:gd name="connsiteY0-20" fmla="*/ 0 h 3857651"/>
              <a:gd name="connsiteX1-21" fmla="*/ 1785950 w 3028709"/>
              <a:gd name="connsiteY1-22" fmla="*/ 2857519 h 3857651"/>
              <a:gd name="connsiteX2-23" fmla="*/ 0 w 3028709"/>
              <a:gd name="connsiteY2-24" fmla="*/ 3857651 h 3857651"/>
              <a:gd name="connsiteX0-25" fmla="*/ 4429156 w 4600345"/>
              <a:gd name="connsiteY0-26" fmla="*/ 0 h 3929090"/>
              <a:gd name="connsiteX1-27" fmla="*/ 3357586 w 4600345"/>
              <a:gd name="connsiteY1-28" fmla="*/ 2857519 h 3929090"/>
              <a:gd name="connsiteX2-29" fmla="*/ 0 w 4600345"/>
              <a:gd name="connsiteY2-30" fmla="*/ 3929090 h 3929090"/>
              <a:gd name="connsiteX0-31" fmla="*/ 4429156 w 4600345"/>
              <a:gd name="connsiteY0-32" fmla="*/ 0 h 3929090"/>
              <a:gd name="connsiteX1-33" fmla="*/ 2857520 w 4600345"/>
              <a:gd name="connsiteY1-34" fmla="*/ 2928957 h 3929090"/>
              <a:gd name="connsiteX2-35" fmla="*/ 0 w 4600345"/>
              <a:gd name="connsiteY2-36" fmla="*/ 3929090 h 3929090"/>
            </a:gdLst>
            <a:ahLst/>
            <a:cxnLst>
              <a:cxn ang="0">
                <a:pos x="connsiteX0-1" y="connsiteY0-2"/>
              </a:cxn>
              <a:cxn ang="0">
                <a:pos x="connsiteX1-3" y="connsiteY1-4"/>
              </a:cxn>
              <a:cxn ang="0">
                <a:pos x="connsiteX2-5" y="connsiteY2-6"/>
              </a:cxn>
            </a:cxnLst>
            <a:rect l="l" t="t" r="r" b="b"/>
            <a:pathLst>
              <a:path w="4600345" h="3929090">
                <a:moveTo>
                  <a:pt x="4429156" y="0"/>
                </a:moveTo>
                <a:cubicBezTo>
                  <a:pt x="4600345" y="1024003"/>
                  <a:pt x="3595713" y="2274109"/>
                  <a:pt x="2857520" y="2928957"/>
                </a:cubicBezTo>
                <a:cubicBezTo>
                  <a:pt x="2119327" y="3583805"/>
                  <a:pt x="1056362" y="3662911"/>
                  <a:pt x="0" y="3929090"/>
                </a:cubicBezTo>
              </a:path>
            </a:pathLst>
          </a:custGeom>
          <a:ln>
            <a:tailEnd type="arrow"/>
          </a:ln>
        </p:spPr>
        <p:style>
          <a:lnRef idx="2">
            <a:schemeClr val="dk1"/>
          </a:lnRef>
          <a:fillRef idx="0">
            <a:schemeClr val="dk1"/>
          </a:fillRef>
          <a:effectRef idx="1">
            <a:schemeClr val="dk1"/>
          </a:effectRef>
          <a:fontRef idx="minor">
            <a:schemeClr val="tx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Consolas" panose="020B0609020204030204" pitchFamily="49" charset="0"/>
              <a:ea typeface="微软雅黑" panose="020B0503020204020204" pitchFamily="34" charset="-122"/>
              <a:cs typeface="+mn-cs"/>
            </a:endParaRPr>
          </a:p>
        </p:txBody>
      </p:sp>
      <p:sp>
        <p:nvSpPr>
          <p:cNvPr id="26" name="任意多边形 25"/>
          <p:cNvSpPr/>
          <p:nvPr/>
        </p:nvSpPr>
        <p:spPr>
          <a:xfrm>
            <a:off x="2214563" y="2330450"/>
            <a:ext cx="4029075" cy="2928938"/>
          </a:xfrm>
          <a:custGeom>
            <a:avLst/>
            <a:gdLst>
              <a:gd name="connsiteX0" fmla="*/ 2655518 w 2997896"/>
              <a:gd name="connsiteY0" fmla="*/ 0 h 3870543"/>
              <a:gd name="connsiteX1" fmla="*/ 2555310 w 2997896"/>
              <a:gd name="connsiteY1" fmla="*/ 2693096 h 3870543"/>
              <a:gd name="connsiteX2" fmla="*/ 0 w 2997896"/>
              <a:gd name="connsiteY2" fmla="*/ 3870543 h 3870543"/>
              <a:gd name="connsiteX0-1" fmla="*/ 2655518 w 2826707"/>
              <a:gd name="connsiteY0-2" fmla="*/ 0 h 3870543"/>
              <a:gd name="connsiteX1-3" fmla="*/ 1565357 w 2826707"/>
              <a:gd name="connsiteY1-4" fmla="*/ 2922291 h 3870543"/>
              <a:gd name="connsiteX2-5" fmla="*/ 0 w 2826707"/>
              <a:gd name="connsiteY2-6" fmla="*/ 3870543 h 3870543"/>
              <a:gd name="connsiteX0-7" fmla="*/ 2708366 w 2879555"/>
              <a:gd name="connsiteY0-8" fmla="*/ 0 h 3805772"/>
              <a:gd name="connsiteX1-9" fmla="*/ 1565357 w 2879555"/>
              <a:gd name="connsiteY1-10" fmla="*/ 2857520 h 3805772"/>
              <a:gd name="connsiteX2-11" fmla="*/ 0 w 2879555"/>
              <a:gd name="connsiteY2-12" fmla="*/ 3805772 h 3805772"/>
              <a:gd name="connsiteX0-13" fmla="*/ 2857520 w 3028709"/>
              <a:gd name="connsiteY0-14" fmla="*/ 0 h 3857651"/>
              <a:gd name="connsiteX1-15" fmla="*/ 1714511 w 3028709"/>
              <a:gd name="connsiteY1-16" fmla="*/ 2857520 h 3857651"/>
              <a:gd name="connsiteX2-17" fmla="*/ 0 w 3028709"/>
              <a:gd name="connsiteY2-18" fmla="*/ 3857651 h 3857651"/>
              <a:gd name="connsiteX0-19" fmla="*/ 2857520 w 3028709"/>
              <a:gd name="connsiteY0-20" fmla="*/ 0 h 3857651"/>
              <a:gd name="connsiteX1-21" fmla="*/ 1785950 w 3028709"/>
              <a:gd name="connsiteY1-22" fmla="*/ 2857519 h 3857651"/>
              <a:gd name="connsiteX2-23" fmla="*/ 0 w 3028709"/>
              <a:gd name="connsiteY2-24" fmla="*/ 3857651 h 3857651"/>
              <a:gd name="connsiteX0-25" fmla="*/ 3857652 w 4028841"/>
              <a:gd name="connsiteY0-26" fmla="*/ 0 h 3345679"/>
              <a:gd name="connsiteX1-27" fmla="*/ 2786082 w 4028841"/>
              <a:gd name="connsiteY1-28" fmla="*/ 2857519 h 3345679"/>
              <a:gd name="connsiteX2-29" fmla="*/ 0 w 4028841"/>
              <a:gd name="connsiteY2-30" fmla="*/ 2928958 h 3345679"/>
              <a:gd name="connsiteX0-31" fmla="*/ 3857652 w 4028841"/>
              <a:gd name="connsiteY0-32" fmla="*/ 0 h 2928958"/>
              <a:gd name="connsiteX1-33" fmla="*/ 1928826 w 4028841"/>
              <a:gd name="connsiteY1-34" fmla="*/ 2286016 h 2928958"/>
              <a:gd name="connsiteX2-35" fmla="*/ 0 w 4028841"/>
              <a:gd name="connsiteY2-36" fmla="*/ 2928958 h 2928958"/>
              <a:gd name="connsiteX0-37" fmla="*/ 3857652 w 4028841"/>
              <a:gd name="connsiteY0-38" fmla="*/ 0 h 2928958"/>
              <a:gd name="connsiteX1-39" fmla="*/ 1500198 w 4028841"/>
              <a:gd name="connsiteY1-40" fmla="*/ 2357454 h 2928958"/>
              <a:gd name="connsiteX2-41" fmla="*/ 0 w 4028841"/>
              <a:gd name="connsiteY2-42" fmla="*/ 2928958 h 2928958"/>
              <a:gd name="connsiteX0-43" fmla="*/ 3857652 w 4028841"/>
              <a:gd name="connsiteY0-44" fmla="*/ 0 h 2928958"/>
              <a:gd name="connsiteX1-45" fmla="*/ 2000264 w 4028841"/>
              <a:gd name="connsiteY1-46" fmla="*/ 2214578 h 2928958"/>
              <a:gd name="connsiteX2-47" fmla="*/ 0 w 4028841"/>
              <a:gd name="connsiteY2-48" fmla="*/ 2928958 h 2928958"/>
              <a:gd name="connsiteX0-49" fmla="*/ 3857652 w 4028841"/>
              <a:gd name="connsiteY0-50" fmla="*/ 0 h 2928958"/>
              <a:gd name="connsiteX1-51" fmla="*/ 2357454 w 4028841"/>
              <a:gd name="connsiteY1-52" fmla="*/ 2143140 h 2928958"/>
              <a:gd name="connsiteX2-53" fmla="*/ 0 w 4028841"/>
              <a:gd name="connsiteY2-54" fmla="*/ 2928958 h 2928958"/>
            </a:gdLst>
            <a:ahLst/>
            <a:cxnLst>
              <a:cxn ang="0">
                <a:pos x="connsiteX0-1" y="connsiteY0-2"/>
              </a:cxn>
              <a:cxn ang="0">
                <a:pos x="connsiteX1-3" y="connsiteY1-4"/>
              </a:cxn>
              <a:cxn ang="0">
                <a:pos x="connsiteX2-5" y="connsiteY2-6"/>
              </a:cxn>
            </a:cxnLst>
            <a:rect l="l" t="t" r="r" b="b"/>
            <a:pathLst>
              <a:path w="4028841" h="2928958">
                <a:moveTo>
                  <a:pt x="3857652" y="0"/>
                </a:moveTo>
                <a:cubicBezTo>
                  <a:pt x="4028841" y="1024003"/>
                  <a:pt x="3000396" y="1654980"/>
                  <a:pt x="2357454" y="2143140"/>
                </a:cubicBezTo>
                <a:cubicBezTo>
                  <a:pt x="1714512" y="2631300"/>
                  <a:pt x="1056362" y="2662779"/>
                  <a:pt x="0" y="2928958"/>
                </a:cubicBezTo>
              </a:path>
            </a:pathLst>
          </a:custGeom>
          <a:ln>
            <a:tailEnd type="arrow"/>
          </a:ln>
        </p:spPr>
        <p:style>
          <a:lnRef idx="2">
            <a:schemeClr val="dk1"/>
          </a:lnRef>
          <a:fillRef idx="0">
            <a:schemeClr val="dk1"/>
          </a:fillRef>
          <a:effectRef idx="1">
            <a:schemeClr val="dk1"/>
          </a:effectRef>
          <a:fontRef idx="minor">
            <a:schemeClr val="tx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Consolas" panose="020B0609020204030204" pitchFamily="49" charset="0"/>
              <a:ea typeface="微软雅黑" panose="020B0503020204020204" pitchFamily="34" charset="-122"/>
              <a:cs typeface="+mn-cs"/>
            </a:endParaRPr>
          </a:p>
        </p:txBody>
      </p:sp>
      <p:grpSp>
        <p:nvGrpSpPr>
          <p:cNvPr id="29" name="组合 28"/>
          <p:cNvGrpSpPr/>
          <p:nvPr/>
        </p:nvGrpSpPr>
        <p:grpSpPr>
          <a:xfrm>
            <a:off x="6429375" y="3830638"/>
            <a:ext cx="849313" cy="2500312"/>
            <a:chOff x="6429388" y="3071810"/>
            <a:chExt cx="849637" cy="2500330"/>
          </a:xfrm>
        </p:grpSpPr>
        <p:sp>
          <p:nvSpPr>
            <p:cNvPr id="27" name="右大括号 26"/>
            <p:cNvSpPr/>
            <p:nvPr/>
          </p:nvSpPr>
          <p:spPr>
            <a:xfrm>
              <a:off x="6429388" y="3071810"/>
              <a:ext cx="179456" cy="2500330"/>
            </a:xfrm>
            <a:prstGeom prst="rightBrace">
              <a:avLst/>
            </a:prstGeom>
          </p:spPr>
          <p:style>
            <a:lnRef idx="3">
              <a:schemeClr val="accent2"/>
            </a:lnRef>
            <a:fillRef idx="0">
              <a:schemeClr val="accent2"/>
            </a:fillRef>
            <a:effectRef idx="2">
              <a:schemeClr val="accent2"/>
            </a:effectRef>
            <a:fontRef idx="minor">
              <a:schemeClr val="tx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Consolas" panose="020B0609020204030204" pitchFamily="49" charset="0"/>
                <a:ea typeface="微软雅黑" panose="020B0503020204020204" pitchFamily="34" charset="-122"/>
                <a:cs typeface="+mn-cs"/>
              </a:endParaRPr>
            </a:p>
          </p:txBody>
        </p:sp>
        <p:sp>
          <p:nvSpPr>
            <p:cNvPr id="28" name="TextBox 27"/>
            <p:cNvSpPr txBox="1"/>
            <p:nvPr/>
          </p:nvSpPr>
          <p:spPr>
            <a:xfrm>
              <a:off x="6786712" y="3240086"/>
              <a:ext cx="492313" cy="2143140"/>
            </a:xfrm>
            <a:prstGeom prst="rect">
              <a:avLst/>
            </a:prstGeom>
            <a:noFill/>
          </p:spPr>
          <p:txBody>
            <a:bodyPr vert="eaVert">
              <a:spAutoFit/>
            </a:bodyPr>
            <a:lstStyle/>
            <a:p>
              <a:pPr marR="0" defTabSz="914400" eaLnBrk="0" hangingPunct="0">
                <a:buClrTx/>
                <a:buSzTx/>
                <a:buFontTx/>
                <a:buNone/>
                <a:defRPr/>
              </a:pPr>
              <a:r>
                <a:rPr kumimoji="0" lang="zh-CN" altLang="en-US" sz="2000" kern="1200" cap="none" spc="600" normalizeH="0" baseline="0" noProof="0">
                  <a:solidFill>
                    <a:srgbClr val="000000"/>
                  </a:solidFill>
                  <a:latin typeface="Consolas" panose="020B0609020204030204" pitchFamily="49" charset="0"/>
                  <a:ea typeface="微软雅黑" panose="020B0503020204020204" pitchFamily="34" charset="-122"/>
                  <a:cs typeface="Times New Roman" panose="02020603050405020304" pitchFamily="18" charset="0"/>
                </a:rPr>
                <a:t>作业调度方案</a:t>
              </a:r>
              <a:endParaRPr kumimoji="0" lang="zh-CN" altLang="en-US" sz="2000" kern="1200" cap="none" spc="600" normalizeH="0" baseline="0" noProof="0">
                <a:solidFill>
                  <a:srgbClr val="000000"/>
                </a:solidFill>
                <a:latin typeface="Consolas" panose="020B0609020204030204" pitchFamily="49" charset="0"/>
                <a:ea typeface="微软雅黑" panose="020B0503020204020204" pitchFamily="34" charset="-122"/>
                <a:cs typeface="+mn-cs"/>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strips(downLeft)">
                                      <p:cBhvr>
                                        <p:cTn id="7" dur="500"/>
                                        <p:tgtEl>
                                          <p:spTgt spid="23"/>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par>
                          <p:cTn id="11" fill="hold">
                            <p:stCondLst>
                              <p:cond delay="500"/>
                            </p:stCondLst>
                            <p:childTnLst>
                              <p:par>
                                <p:cTn id="12" presetID="22" presetClass="exit" presetSubtype="4" fill="hold" nodeType="afterEffect">
                                  <p:stCondLst>
                                    <p:cond delay="0"/>
                                  </p:stCondLst>
                                  <p:childTnLst>
                                    <p:animEffect transition="out" filter="wipe(down)">
                                      <p:cBhvr>
                                        <p:cTn id="13" dur="500"/>
                                        <p:tgtEl>
                                          <p:spTgt spid="23"/>
                                        </p:tgtEl>
                                      </p:cBhvr>
                                    </p:animEffect>
                                    <p:set>
                                      <p:cBhvr>
                                        <p:cTn id="14" dur="1" fill="hold">
                                          <p:stCondLst>
                                            <p:cond delay="499"/>
                                          </p:stCondLst>
                                        </p:cTn>
                                        <p:tgtEl>
                                          <p:spTgt spid="23"/>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8" presetClass="entr" presetSubtype="12" fill="hold" nodeType="clickEffect">
                                  <p:stCondLst>
                                    <p:cond delay="0"/>
                                  </p:stCondLst>
                                  <p:childTnLst>
                                    <p:set>
                                      <p:cBhvr>
                                        <p:cTn id="18" dur="1" fill="hold">
                                          <p:stCondLst>
                                            <p:cond delay="0"/>
                                          </p:stCondLst>
                                        </p:cTn>
                                        <p:tgtEl>
                                          <p:spTgt spid="24"/>
                                        </p:tgtEl>
                                        <p:attrNameLst>
                                          <p:attrName>style.visibility</p:attrName>
                                        </p:attrNameLst>
                                      </p:cBhvr>
                                      <p:to>
                                        <p:strVal val="visible"/>
                                      </p:to>
                                    </p:set>
                                    <p:animEffect transition="in" filter="strips(downLeft)">
                                      <p:cBhvr>
                                        <p:cTn id="19" dur="500"/>
                                        <p:tgtEl>
                                          <p:spTgt spid="24"/>
                                        </p:tgtEl>
                                      </p:cBhvr>
                                    </p:animEffect>
                                  </p:childTnLst>
                                </p:cTn>
                              </p:par>
                            </p:childTnLst>
                          </p:cTn>
                        </p:par>
                        <p:par>
                          <p:cTn id="20" fill="hold">
                            <p:stCondLst>
                              <p:cond delay="500"/>
                            </p:stCondLst>
                            <p:childTnLst>
                              <p:par>
                                <p:cTn id="21" presetID="1" presetClass="entr" presetSubtype="0" fill="hold" grpId="0" nodeType="after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childTnLst>
                          </p:cTn>
                        </p:par>
                        <p:par>
                          <p:cTn id="23" fill="hold">
                            <p:stCondLst>
                              <p:cond delay="500"/>
                            </p:stCondLst>
                            <p:childTnLst>
                              <p:par>
                                <p:cTn id="24" presetID="22" presetClass="exit" presetSubtype="4" fill="hold" nodeType="afterEffect">
                                  <p:stCondLst>
                                    <p:cond delay="0"/>
                                  </p:stCondLst>
                                  <p:childTnLst>
                                    <p:animEffect transition="out" filter="wipe(down)">
                                      <p:cBhvr>
                                        <p:cTn id="25" dur="500"/>
                                        <p:tgtEl>
                                          <p:spTgt spid="24"/>
                                        </p:tgtEl>
                                      </p:cBhvr>
                                    </p:animEffect>
                                    <p:set>
                                      <p:cBhvr>
                                        <p:cTn id="26" dur="1" fill="hold">
                                          <p:stCondLst>
                                            <p:cond delay="499"/>
                                          </p:stCondLst>
                                        </p:cTn>
                                        <p:tgtEl>
                                          <p:spTgt spid="24"/>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8" presetClass="entr" presetSubtype="12" fill="hold" nodeType="clickEffect">
                                  <p:stCondLst>
                                    <p:cond delay="0"/>
                                  </p:stCondLst>
                                  <p:childTnLst>
                                    <p:set>
                                      <p:cBhvr>
                                        <p:cTn id="30" dur="1" fill="hold">
                                          <p:stCondLst>
                                            <p:cond delay="0"/>
                                          </p:stCondLst>
                                        </p:cTn>
                                        <p:tgtEl>
                                          <p:spTgt spid="26"/>
                                        </p:tgtEl>
                                        <p:attrNameLst>
                                          <p:attrName>style.visibility</p:attrName>
                                        </p:attrNameLst>
                                      </p:cBhvr>
                                      <p:to>
                                        <p:strVal val="visible"/>
                                      </p:to>
                                    </p:set>
                                    <p:animEffect transition="in" filter="strips(downLeft)">
                                      <p:cBhvr>
                                        <p:cTn id="31" dur="500"/>
                                        <p:tgtEl>
                                          <p:spTgt spid="26"/>
                                        </p:tgtEl>
                                      </p:cBhvr>
                                    </p:animEffect>
                                  </p:childTnLst>
                                </p:cTn>
                              </p:par>
                            </p:childTnLst>
                          </p:cTn>
                        </p:par>
                        <p:par>
                          <p:cTn id="32" fill="hold">
                            <p:stCondLst>
                              <p:cond delay="500"/>
                            </p:stCondLst>
                            <p:childTnLst>
                              <p:par>
                                <p:cTn id="33" presetID="1" presetClass="entr" presetSubtype="0" fill="hold" grpId="0" nodeType="afterEffect">
                                  <p:stCondLst>
                                    <p:cond delay="0"/>
                                  </p:stCondLst>
                                  <p:childTnLst>
                                    <p:set>
                                      <p:cBhvr>
                                        <p:cTn id="34" dur="1" fill="hold">
                                          <p:stCondLst>
                                            <p:cond delay="0"/>
                                          </p:stCondLst>
                                        </p:cTn>
                                        <p:tgtEl>
                                          <p:spTgt spid="21"/>
                                        </p:tgtEl>
                                        <p:attrNameLst>
                                          <p:attrName>style.visibility</p:attrName>
                                        </p:attrNameLst>
                                      </p:cBhvr>
                                      <p:to>
                                        <p:strVal val="visible"/>
                                      </p:to>
                                    </p:set>
                                  </p:childTnLst>
                                </p:cTn>
                              </p:par>
                            </p:childTnLst>
                          </p:cTn>
                        </p:par>
                        <p:par>
                          <p:cTn id="35" fill="hold">
                            <p:stCondLst>
                              <p:cond delay="500"/>
                            </p:stCondLst>
                            <p:childTnLst>
                              <p:par>
                                <p:cTn id="36" presetID="22" presetClass="exit" presetSubtype="4" fill="hold" nodeType="afterEffect">
                                  <p:stCondLst>
                                    <p:cond delay="0"/>
                                  </p:stCondLst>
                                  <p:childTnLst>
                                    <p:animEffect transition="out" filter="wipe(down)">
                                      <p:cBhvr>
                                        <p:cTn id="37" dur="500"/>
                                        <p:tgtEl>
                                          <p:spTgt spid="26"/>
                                        </p:tgtEl>
                                      </p:cBhvr>
                                    </p:animEffect>
                                    <p:set>
                                      <p:cBhvr>
                                        <p:cTn id="38" dur="1" fill="hold">
                                          <p:stCondLst>
                                            <p:cond delay="499"/>
                                          </p:stCondLst>
                                        </p:cTn>
                                        <p:tgtEl>
                                          <p:spTgt spid="26"/>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18" presetClass="entr" presetSubtype="12" fill="hold" nodeType="clickEffect">
                                  <p:stCondLst>
                                    <p:cond delay="0"/>
                                  </p:stCondLst>
                                  <p:childTnLst>
                                    <p:set>
                                      <p:cBhvr>
                                        <p:cTn id="42" dur="1" fill="hold">
                                          <p:stCondLst>
                                            <p:cond delay="0"/>
                                          </p:stCondLst>
                                        </p:cTn>
                                        <p:tgtEl>
                                          <p:spTgt spid="25"/>
                                        </p:tgtEl>
                                        <p:attrNameLst>
                                          <p:attrName>style.visibility</p:attrName>
                                        </p:attrNameLst>
                                      </p:cBhvr>
                                      <p:to>
                                        <p:strVal val="visible"/>
                                      </p:to>
                                    </p:set>
                                    <p:animEffect transition="in" filter="strips(downLeft)">
                                      <p:cBhvr>
                                        <p:cTn id="43" dur="500"/>
                                        <p:tgtEl>
                                          <p:spTgt spid="25"/>
                                        </p:tgtEl>
                                      </p:cBhvr>
                                    </p:animEffect>
                                  </p:childTnLst>
                                </p:cTn>
                              </p:par>
                            </p:childTnLst>
                          </p:cTn>
                        </p:par>
                        <p:par>
                          <p:cTn id="44" fill="hold">
                            <p:stCondLst>
                              <p:cond delay="500"/>
                            </p:stCondLst>
                            <p:childTnLst>
                              <p:par>
                                <p:cTn id="45" presetID="1" presetClass="entr" presetSubtype="0" fill="hold" grpId="0" nodeType="afterEffect">
                                  <p:stCondLst>
                                    <p:cond delay="0"/>
                                  </p:stCondLst>
                                  <p:childTnLst>
                                    <p:set>
                                      <p:cBhvr>
                                        <p:cTn id="46" dur="1" fill="hold">
                                          <p:stCondLst>
                                            <p:cond delay="0"/>
                                          </p:stCondLst>
                                        </p:cTn>
                                        <p:tgtEl>
                                          <p:spTgt spid="22"/>
                                        </p:tgtEl>
                                        <p:attrNameLst>
                                          <p:attrName>style.visibility</p:attrName>
                                        </p:attrNameLst>
                                      </p:cBhvr>
                                      <p:to>
                                        <p:strVal val="visible"/>
                                      </p:to>
                                    </p:set>
                                  </p:childTnLst>
                                </p:cTn>
                              </p:par>
                            </p:childTnLst>
                          </p:cTn>
                        </p:par>
                        <p:par>
                          <p:cTn id="47" fill="hold">
                            <p:stCondLst>
                              <p:cond delay="500"/>
                            </p:stCondLst>
                            <p:childTnLst>
                              <p:par>
                                <p:cTn id="48" presetID="22" presetClass="exit" presetSubtype="4" fill="hold" nodeType="afterEffect">
                                  <p:stCondLst>
                                    <p:cond delay="0"/>
                                  </p:stCondLst>
                                  <p:childTnLst>
                                    <p:animEffect transition="out" filter="wipe(down)">
                                      <p:cBhvr>
                                        <p:cTn id="49" dur="500"/>
                                        <p:tgtEl>
                                          <p:spTgt spid="25"/>
                                        </p:tgtEl>
                                      </p:cBhvr>
                                    </p:animEffect>
                                    <p:set>
                                      <p:cBhvr>
                                        <p:cTn id="50" dur="1" fill="hold">
                                          <p:stCondLst>
                                            <p:cond delay="499"/>
                                          </p:stCondLst>
                                        </p:cTn>
                                        <p:tgtEl>
                                          <p:spTgt spid="25"/>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1" grpId="0" animBg="1"/>
      <p:bldP spid="22"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7938" name="Text Box 2"/>
          <p:cNvSpPr txBox="1">
            <a:spLocks noChangeArrowheads="1"/>
          </p:cNvSpPr>
          <p:nvPr/>
        </p:nvSpPr>
        <p:spPr bwMode="auto">
          <a:xfrm>
            <a:off x="179371" y="1295399"/>
            <a:ext cx="8785255" cy="4925850"/>
          </a:xfrm>
          <a:prstGeom prst="rect">
            <a:avLst/>
          </a:prstGeom>
          <a:solidFill>
            <a:schemeClr val="accent5">
              <a:lumMod val="20000"/>
              <a:lumOff val="8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5"/>
          </a:lnRef>
          <a:fillRef idx="2">
            <a:schemeClr val="accent5"/>
          </a:fillRef>
          <a:effectRef idx="1">
            <a:schemeClr val="accent5"/>
          </a:effectRef>
          <a:fontRef idx="minor">
            <a:schemeClr val="dk1"/>
          </a:fontRef>
        </p:style>
        <p:txBody>
          <a:bodyPr lIns="180000" tIns="180000" bIns="216000">
            <a:spAutoFit/>
          </a:bodyPr>
          <a:lstStyle/>
          <a:p>
            <a:pPr marL="0" marR="0" lvl="0" indent="0" algn="l" defTabSz="914400" rtl="0" eaLnBrk="0" fontAlgn="base" latinLnBrk="0" hangingPunct="0">
              <a:lnSpc>
                <a:spcPct val="150000"/>
              </a:lnSpc>
              <a:spcBef>
                <a:spcPct val="0"/>
              </a:spcBef>
              <a:spcAft>
                <a:spcPct val="0"/>
              </a:spcAft>
              <a:buClrTx/>
              <a:buSzTx/>
              <a:buFontTx/>
              <a:buNone/>
              <a:defRPr/>
            </a:pPr>
            <a:r>
              <a:rPr kumimoji="0" lang="pt-BR" altLang="zh-CN" sz="1800" b="0" i="0" u="none" strike="noStrike" kern="1200" cap="none" spc="0" normalizeH="0" baseline="0" noProof="0" dirty="0">
                <a:ln>
                  <a:noFill/>
                </a:ln>
                <a:solidFill>
                  <a:srgbClr val="FF0000"/>
                </a:solidFill>
                <a:effectLst/>
                <a:uLnTx/>
                <a:uFillTx/>
                <a:latin typeface="Consolas" panose="020B0609020204030204" pitchFamily="49" charset="0"/>
                <a:ea typeface="楷体" panose="02010609060101010101" pitchFamily="49" charset="-122"/>
                <a:cs typeface="Consolas" panose="020B0609020204030204" pitchFamily="49" charset="0"/>
              </a:rPr>
              <a:t>//</a:t>
            </a:r>
            <a:r>
              <a:rPr kumimoji="0" lang="zh-CN" altLang="zh-CN" sz="1800" b="0" i="0" u="none" strike="noStrike" kern="1200" cap="none" spc="0" normalizeH="0" baseline="0" noProof="0" dirty="0">
                <a:ln>
                  <a:noFill/>
                </a:ln>
                <a:solidFill>
                  <a:srgbClr val="FF0000"/>
                </a:solidFill>
                <a:effectLst/>
                <a:uLnTx/>
                <a:uFillTx/>
                <a:latin typeface="Consolas" panose="020B0609020204030204" pitchFamily="49" charset="0"/>
                <a:ea typeface="楷体" panose="02010609060101010101" pitchFamily="49" charset="-122"/>
                <a:cs typeface="Consolas" panose="020B0609020204030204" pitchFamily="49" charset="0"/>
              </a:rPr>
              <a:t>问题表示</a:t>
            </a:r>
            <a:endParaRPr kumimoji="0" lang="zh-CN" altLang="zh-CN" sz="1800" b="0" i="0" u="none" strike="noStrike" kern="1200" cap="none" spc="0" normalizeH="0" baseline="0" noProof="0" dirty="0">
              <a:ln>
                <a:noFill/>
              </a:ln>
              <a:solidFill>
                <a:srgbClr val="FF0000"/>
              </a:solidFill>
              <a:effectLst/>
              <a:uLnTx/>
              <a:uFillTx/>
              <a:latin typeface="Consolas" panose="020B0609020204030204" pitchFamily="49" charset="0"/>
              <a:ea typeface="楷体" panose="02010609060101010101" pitchFamily="49" charset="-122"/>
              <a:cs typeface="Consolas" panose="020B0609020204030204" pitchFamily="49" charset="0"/>
            </a:endParaRPr>
          </a:p>
          <a:p>
            <a:pPr marL="0" marR="0" lvl="0" indent="0" algn="l" defTabSz="914400" rtl="0" eaLnBrk="0" fontAlgn="base" latinLnBrk="0" hangingPunct="0">
              <a:lnSpc>
                <a:spcPct val="150000"/>
              </a:lnSpc>
              <a:spcBef>
                <a:spcPct val="0"/>
              </a:spcBef>
              <a:spcAft>
                <a:spcPct val="0"/>
              </a:spcAft>
              <a:buClrTx/>
              <a:buSzTx/>
              <a:buFontTx/>
              <a:buNone/>
              <a:defRPr/>
            </a:pPr>
            <a:r>
              <a:rPr kumimoji="0" lang="pt-BR" altLang="zh-CN" sz="18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int n=7;</a:t>
            </a:r>
            <a:endParaRPr kumimoji="0" lang="zh-CN" altLang="zh-CN" sz="18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endParaRPr>
          </a:p>
          <a:p>
            <a:pPr marL="0" marR="0" lvl="0" indent="0" algn="l" defTabSz="914400" rtl="0" eaLnBrk="0" fontAlgn="base" latinLnBrk="0" hangingPunct="0">
              <a:lnSpc>
                <a:spcPct val="150000"/>
              </a:lnSpc>
              <a:spcBef>
                <a:spcPct val="0"/>
              </a:spcBef>
              <a:spcAft>
                <a:spcPct val="0"/>
              </a:spcAft>
              <a:buClrTx/>
              <a:buSzTx/>
              <a:buFontTx/>
              <a:buNone/>
              <a:defRPr/>
            </a:pPr>
            <a:r>
              <a:rPr kumimoji="0" lang="pt-BR" altLang="zh-CN" sz="18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int m=3;</a:t>
            </a:r>
            <a:endParaRPr kumimoji="0" lang="zh-CN" altLang="zh-CN" sz="18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endParaRPr>
          </a:p>
          <a:p>
            <a:pPr marL="0" marR="0" lvl="0" indent="0" algn="l" defTabSz="914400" rtl="0" eaLnBrk="0" fontAlgn="base" latinLnBrk="0" hangingPunct="0">
              <a:lnSpc>
                <a:spcPct val="150000"/>
              </a:lnSpc>
              <a:spcBef>
                <a:spcPct val="0"/>
              </a:spcBef>
              <a:spcAft>
                <a:spcPct val="0"/>
              </a:spcAft>
              <a:buClrTx/>
              <a:buSzTx/>
              <a:buFontTx/>
              <a:buNone/>
              <a:defRPr/>
            </a:pPr>
            <a:r>
              <a:rPr kumimoji="0" lang="pt-BR" altLang="zh-CN" sz="18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struct </a:t>
            </a:r>
            <a:r>
              <a:rPr kumimoji="0" lang="pt-BR" altLang="zh-CN" sz="1800" b="0" i="0" u="none" strike="noStrike" kern="1200" cap="none" spc="0" normalizeH="0" baseline="0" noProof="0" dirty="0">
                <a:ln>
                  <a:noFill/>
                </a:ln>
                <a:solidFill>
                  <a:srgbClr val="C00000"/>
                </a:solidFill>
                <a:effectLst/>
                <a:uLnTx/>
                <a:uFillTx/>
                <a:latin typeface="Consolas" panose="020B0609020204030204" pitchFamily="49" charset="0"/>
                <a:ea typeface="楷体" panose="02010609060101010101" pitchFamily="49" charset="-122"/>
                <a:cs typeface="Consolas" panose="020B0609020204030204" pitchFamily="49" charset="0"/>
              </a:rPr>
              <a:t>NodeType</a:t>
            </a:r>
            <a:r>
              <a:rPr kumimoji="0" lang="pt-BR" altLang="zh-CN" sz="18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				</a:t>
            </a:r>
            <a:r>
              <a:rPr kumimoji="0" lang="pt-BR" altLang="zh-CN" sz="1800" b="0" i="0" u="none" strike="noStrike" kern="1200" cap="none" spc="0" normalizeH="0" baseline="0" noProof="0" dirty="0">
                <a:ln>
                  <a:noFill/>
                </a:ln>
                <a:solidFill>
                  <a:srgbClr val="00B0F0"/>
                </a:solidFill>
                <a:effectLst/>
                <a:uLnTx/>
                <a:uFillTx/>
                <a:latin typeface="Consolas" panose="020B0609020204030204" pitchFamily="49" charset="0"/>
                <a:ea typeface="楷体" panose="02010609060101010101" pitchFamily="49" charset="-122"/>
                <a:cs typeface="Consolas" panose="020B0609020204030204" pitchFamily="49" charset="0"/>
              </a:rPr>
              <a:t>//</a:t>
            </a:r>
            <a:r>
              <a:rPr kumimoji="0" lang="zh-CN" altLang="zh-CN" sz="1800" b="0" i="0" u="none" strike="noStrike" kern="1200" cap="none" spc="0" normalizeH="0" baseline="0" noProof="0" dirty="0">
                <a:ln>
                  <a:noFill/>
                </a:ln>
                <a:solidFill>
                  <a:srgbClr val="00B0F0"/>
                </a:solidFill>
                <a:effectLst/>
                <a:uLnTx/>
                <a:uFillTx/>
                <a:latin typeface="Consolas" panose="020B0609020204030204" pitchFamily="49" charset="0"/>
                <a:ea typeface="楷体" panose="02010609060101010101" pitchFamily="49" charset="-122"/>
                <a:cs typeface="Consolas" panose="020B0609020204030204" pitchFamily="49" charset="0"/>
              </a:rPr>
              <a:t>优先队列结点类型</a:t>
            </a:r>
            <a:endParaRPr kumimoji="0" lang="zh-CN" altLang="zh-CN" sz="1800" b="0" i="0" u="none" strike="noStrike" kern="1200" cap="none" spc="0" normalizeH="0" baseline="0" noProof="0" dirty="0">
              <a:ln>
                <a:noFill/>
              </a:ln>
              <a:solidFill>
                <a:srgbClr val="00B0F0"/>
              </a:solidFill>
              <a:effectLst/>
              <a:uLnTx/>
              <a:uFillTx/>
              <a:latin typeface="Consolas" panose="020B0609020204030204" pitchFamily="49" charset="0"/>
              <a:ea typeface="楷体" panose="02010609060101010101" pitchFamily="49" charset="-122"/>
              <a:cs typeface="Consolas" panose="020B0609020204030204" pitchFamily="49" charset="0"/>
            </a:endParaRPr>
          </a:p>
          <a:p>
            <a:pPr marL="0" marR="0" lvl="0" indent="0" algn="l" defTabSz="914400" rtl="0" eaLnBrk="0" fontAlgn="base" latinLnBrk="0" hangingPunct="0">
              <a:lnSpc>
                <a:spcPct val="150000"/>
              </a:lnSpc>
              <a:spcBef>
                <a:spcPct val="0"/>
              </a:spcBef>
              <a:spcAft>
                <a:spcPct val="0"/>
              </a:spcAft>
              <a:buClrTx/>
              <a:buSzTx/>
              <a:buFontTx/>
              <a:buNone/>
              <a:defRPr/>
            </a:pPr>
            <a:r>
              <a:rPr kumimoji="0" lang="pt-BR" altLang="zh-CN" sz="18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  int no;					</a:t>
            </a:r>
            <a:r>
              <a:rPr kumimoji="0" lang="pt-BR" altLang="zh-CN" sz="1800" b="0" i="0" u="none" strike="noStrike" kern="1200" cap="none" spc="0" normalizeH="0" baseline="0" noProof="0" dirty="0">
                <a:ln>
                  <a:noFill/>
                </a:ln>
                <a:solidFill>
                  <a:srgbClr val="00B0F0"/>
                </a:solidFill>
                <a:effectLst/>
                <a:uLnTx/>
                <a:uFillTx/>
                <a:latin typeface="Consolas" panose="020B0609020204030204" pitchFamily="49" charset="0"/>
                <a:ea typeface="楷体" panose="02010609060101010101" pitchFamily="49" charset="-122"/>
                <a:cs typeface="Consolas" panose="020B0609020204030204" pitchFamily="49" charset="0"/>
              </a:rPr>
              <a:t>//</a:t>
            </a:r>
            <a:r>
              <a:rPr kumimoji="0" lang="zh-CN" altLang="zh-CN" sz="1800" b="0" i="0" u="none" strike="noStrike" kern="1200" cap="none" spc="0" normalizeH="0" baseline="0" noProof="0" dirty="0">
                <a:ln>
                  <a:noFill/>
                </a:ln>
                <a:solidFill>
                  <a:srgbClr val="00B0F0"/>
                </a:solidFill>
                <a:effectLst/>
                <a:uLnTx/>
                <a:uFillTx/>
                <a:latin typeface="Consolas" panose="020B0609020204030204" pitchFamily="49" charset="0"/>
                <a:ea typeface="楷体" panose="02010609060101010101" pitchFamily="49" charset="-122"/>
                <a:cs typeface="Consolas" panose="020B0609020204030204" pitchFamily="49" charset="0"/>
              </a:rPr>
              <a:t>作业序号</a:t>
            </a:r>
            <a:endParaRPr kumimoji="0" lang="zh-CN" altLang="zh-CN" sz="1800" b="0" i="0" u="none" strike="noStrike" kern="1200" cap="none" spc="0" normalizeH="0" baseline="0" noProof="0" dirty="0">
              <a:ln>
                <a:noFill/>
              </a:ln>
              <a:solidFill>
                <a:srgbClr val="00B0F0"/>
              </a:solidFill>
              <a:effectLst/>
              <a:uLnTx/>
              <a:uFillTx/>
              <a:latin typeface="Consolas" panose="020B0609020204030204" pitchFamily="49" charset="0"/>
              <a:ea typeface="楷体" panose="02010609060101010101" pitchFamily="49" charset="-122"/>
              <a:cs typeface="Consolas" panose="020B0609020204030204" pitchFamily="49" charset="0"/>
            </a:endParaRPr>
          </a:p>
          <a:p>
            <a:pPr marL="0" marR="0" lvl="0" indent="0" algn="l" defTabSz="914400" rtl="0" eaLnBrk="0" fontAlgn="base" latinLnBrk="0" hangingPunct="0">
              <a:lnSpc>
                <a:spcPct val="150000"/>
              </a:lnSpc>
              <a:spcBef>
                <a:spcPct val="0"/>
              </a:spcBef>
              <a:spcAft>
                <a:spcPct val="0"/>
              </a:spcAft>
              <a:buClrTx/>
              <a:buSzTx/>
              <a:buFontTx/>
              <a:buNone/>
              <a:defRPr/>
            </a:pPr>
            <a:r>
              <a:rPr kumimoji="0" lang="pt-BR" altLang="zh-CN" sz="18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   int t;					</a:t>
            </a:r>
            <a:r>
              <a:rPr kumimoji="0" lang="pt-BR" altLang="zh-CN" sz="1800" b="0" i="0" u="none" strike="noStrike" kern="1200" cap="none" spc="0" normalizeH="0" baseline="0" noProof="0" dirty="0">
                <a:ln>
                  <a:noFill/>
                </a:ln>
                <a:solidFill>
                  <a:srgbClr val="00B0F0"/>
                </a:solidFill>
                <a:effectLst/>
                <a:uLnTx/>
                <a:uFillTx/>
                <a:latin typeface="Consolas" panose="020B0609020204030204" pitchFamily="49" charset="0"/>
                <a:ea typeface="楷体" panose="02010609060101010101" pitchFamily="49" charset="-122"/>
                <a:cs typeface="Consolas" panose="020B0609020204030204" pitchFamily="49" charset="0"/>
              </a:rPr>
              <a:t>//</a:t>
            </a:r>
            <a:r>
              <a:rPr kumimoji="0" lang="zh-CN" altLang="zh-CN" sz="1800" b="0" i="0" u="none" strike="noStrike" kern="1200" cap="none" spc="0" normalizeH="0" baseline="0" noProof="0" dirty="0">
                <a:ln>
                  <a:noFill/>
                </a:ln>
                <a:solidFill>
                  <a:srgbClr val="00B0F0"/>
                </a:solidFill>
                <a:effectLst/>
                <a:uLnTx/>
                <a:uFillTx/>
                <a:latin typeface="Consolas" panose="020B0609020204030204" pitchFamily="49" charset="0"/>
                <a:ea typeface="楷体" panose="02010609060101010101" pitchFamily="49" charset="-122"/>
                <a:cs typeface="Consolas" panose="020B0609020204030204" pitchFamily="49" charset="0"/>
              </a:rPr>
              <a:t>执行</a:t>
            </a:r>
            <a:r>
              <a:rPr kumimoji="0" lang="zh-CN" altLang="en-US" sz="1800" b="0" i="0" u="none" strike="noStrike" kern="1200" cap="none" spc="0" normalizeH="0" baseline="0" noProof="0" dirty="0">
                <a:ln>
                  <a:noFill/>
                </a:ln>
                <a:solidFill>
                  <a:srgbClr val="00B0F0"/>
                </a:solidFill>
                <a:effectLst/>
                <a:uLnTx/>
                <a:uFillTx/>
                <a:latin typeface="Consolas" panose="020B0609020204030204" pitchFamily="49" charset="0"/>
                <a:ea typeface="楷体" panose="02010609060101010101" pitchFamily="49" charset="-122"/>
                <a:cs typeface="Consolas" panose="020B0609020204030204" pitchFamily="49" charset="0"/>
              </a:rPr>
              <a:t>总</a:t>
            </a:r>
            <a:r>
              <a:rPr kumimoji="0" lang="zh-CN" altLang="zh-CN" sz="1800" b="0" i="0" u="none" strike="noStrike" kern="1200" cap="none" spc="0" normalizeH="0" baseline="0" noProof="0" dirty="0">
                <a:ln>
                  <a:noFill/>
                </a:ln>
                <a:solidFill>
                  <a:srgbClr val="00B0F0"/>
                </a:solidFill>
                <a:effectLst/>
                <a:uLnTx/>
                <a:uFillTx/>
                <a:latin typeface="Consolas" panose="020B0609020204030204" pitchFamily="49" charset="0"/>
                <a:ea typeface="楷体" panose="02010609060101010101" pitchFamily="49" charset="-122"/>
                <a:cs typeface="Consolas" panose="020B0609020204030204" pitchFamily="49" charset="0"/>
              </a:rPr>
              <a:t>时间</a:t>
            </a:r>
            <a:endParaRPr kumimoji="0" lang="zh-CN" altLang="zh-CN" sz="1800" b="0" i="0" u="none" strike="noStrike" kern="1200" cap="none" spc="0" normalizeH="0" baseline="0" noProof="0" dirty="0">
              <a:ln>
                <a:noFill/>
              </a:ln>
              <a:solidFill>
                <a:srgbClr val="00B0F0"/>
              </a:solidFill>
              <a:effectLst/>
              <a:uLnTx/>
              <a:uFillTx/>
              <a:latin typeface="Consolas" panose="020B0609020204030204" pitchFamily="49" charset="0"/>
              <a:ea typeface="楷体" panose="02010609060101010101" pitchFamily="49" charset="-122"/>
              <a:cs typeface="Consolas" panose="020B0609020204030204" pitchFamily="49" charset="0"/>
            </a:endParaRPr>
          </a:p>
          <a:p>
            <a:pPr marL="0" marR="0" lvl="0" indent="0" algn="l" defTabSz="914400" rtl="0" eaLnBrk="0" fontAlgn="base" latinLnBrk="0" hangingPunct="0">
              <a:lnSpc>
                <a:spcPct val="150000"/>
              </a:lnSpc>
              <a:spcBef>
                <a:spcPct val="0"/>
              </a:spcBef>
              <a:spcAft>
                <a:spcPct val="0"/>
              </a:spcAft>
              <a:buClrTx/>
              <a:buSzTx/>
              <a:buFontTx/>
              <a:buNone/>
              <a:defRPr/>
            </a:pPr>
            <a:r>
              <a:rPr kumimoji="0" lang="pt-BR" altLang="zh-CN" sz="18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   int mno;					</a:t>
            </a:r>
            <a:r>
              <a:rPr kumimoji="0" lang="pt-BR" altLang="zh-CN" sz="1800" b="0" i="0" u="none" strike="noStrike" kern="1200" cap="none" spc="0" normalizeH="0" baseline="0" noProof="0" dirty="0">
                <a:ln>
                  <a:noFill/>
                </a:ln>
                <a:solidFill>
                  <a:srgbClr val="00B0F0"/>
                </a:solidFill>
                <a:effectLst/>
                <a:uLnTx/>
                <a:uFillTx/>
                <a:latin typeface="Consolas" panose="020B0609020204030204" pitchFamily="49" charset="0"/>
                <a:ea typeface="楷体" panose="02010609060101010101" pitchFamily="49" charset="-122"/>
                <a:cs typeface="Consolas" panose="020B0609020204030204" pitchFamily="49" charset="0"/>
              </a:rPr>
              <a:t>//</a:t>
            </a:r>
            <a:r>
              <a:rPr kumimoji="0" lang="zh-CN" altLang="zh-CN" sz="1800" b="0" i="0" u="none" strike="noStrike" kern="1200" cap="none" spc="0" normalizeH="0" baseline="0" noProof="0" dirty="0">
                <a:ln>
                  <a:noFill/>
                </a:ln>
                <a:solidFill>
                  <a:srgbClr val="00B0F0"/>
                </a:solidFill>
                <a:effectLst/>
                <a:uLnTx/>
                <a:uFillTx/>
                <a:latin typeface="Consolas" panose="020B0609020204030204" pitchFamily="49" charset="0"/>
                <a:ea typeface="楷体" panose="02010609060101010101" pitchFamily="49" charset="-122"/>
                <a:cs typeface="Consolas" panose="020B0609020204030204" pitchFamily="49" charset="0"/>
              </a:rPr>
              <a:t>机器序号</a:t>
            </a:r>
            <a:r>
              <a:rPr kumimoji="0" lang="en-US" altLang="zh-CN" sz="1800" b="0" i="0" u="none" strike="noStrike" kern="1200" cap="none" spc="0" normalizeH="0" baseline="0" noProof="0" dirty="0">
                <a:ln>
                  <a:noFill/>
                </a:ln>
                <a:solidFill>
                  <a:srgbClr val="00B0F0"/>
                </a:solidFill>
                <a:effectLst/>
                <a:uLnTx/>
                <a:uFillTx/>
                <a:latin typeface="Consolas" panose="020B0609020204030204" pitchFamily="49" charset="0"/>
                <a:ea typeface="楷体" panose="02010609060101010101" pitchFamily="49" charset="-122"/>
                <a:cs typeface="Consolas" panose="020B0609020204030204" pitchFamily="49" charset="0"/>
              </a:rPr>
              <a:t>{1. . m}</a:t>
            </a:r>
            <a:endParaRPr kumimoji="0" lang="zh-CN" altLang="zh-CN" sz="1800" b="0" i="0" u="none" strike="noStrike" kern="1200" cap="none" spc="0" normalizeH="0" baseline="0" noProof="0" dirty="0">
              <a:ln>
                <a:noFill/>
              </a:ln>
              <a:solidFill>
                <a:srgbClr val="00B0F0"/>
              </a:solidFill>
              <a:effectLst/>
              <a:uLnTx/>
              <a:uFillTx/>
              <a:latin typeface="Consolas" panose="020B0609020204030204" pitchFamily="49" charset="0"/>
              <a:ea typeface="楷体" panose="02010609060101010101" pitchFamily="49" charset="-122"/>
              <a:cs typeface="Consolas" panose="020B0609020204030204" pitchFamily="49" charset="0"/>
            </a:endParaRPr>
          </a:p>
          <a:p>
            <a:pPr marL="0" marR="0" lvl="0" indent="0" algn="l" defTabSz="914400" rtl="0" eaLnBrk="0" fontAlgn="base" latinLnBrk="0" hangingPunct="0">
              <a:lnSpc>
                <a:spcPct val="150000"/>
              </a:lnSpc>
              <a:spcBef>
                <a:spcPct val="0"/>
              </a:spcBef>
              <a:spcAft>
                <a:spcPct val="0"/>
              </a:spcAft>
              <a:buClrTx/>
              <a:buSzTx/>
              <a:buFontTx/>
              <a:buNone/>
              <a:defRPr/>
            </a:pPr>
            <a:r>
              <a:rPr kumimoji="0" lang="pt-BR" altLang="zh-CN" sz="18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   bool operator</a:t>
            </a:r>
            <a:r>
              <a:rPr kumimoji="0" lang="pt-BR" altLang="zh-CN" sz="1800" b="1" i="0" u="none" strike="noStrike" kern="1200" cap="none" spc="0" normalizeH="0" baseline="0" noProof="0" dirty="0">
                <a:ln>
                  <a:noFill/>
                </a:ln>
                <a:solidFill>
                  <a:srgbClr val="FF0000"/>
                </a:solidFill>
                <a:effectLst/>
                <a:uLnTx/>
                <a:uFillTx/>
                <a:latin typeface="Consolas" panose="020B0609020204030204" pitchFamily="49" charset="0"/>
                <a:ea typeface="楷体" panose="02010609060101010101" pitchFamily="49" charset="-122"/>
                <a:cs typeface="Consolas" panose="020B0609020204030204" pitchFamily="49" charset="0"/>
              </a:rPr>
              <a:t>&lt;</a:t>
            </a:r>
            <a:r>
              <a:rPr kumimoji="0" lang="pt-BR" altLang="zh-CN" sz="18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(const NodeType &amp;s) const </a:t>
            </a:r>
            <a:endParaRPr kumimoji="0" lang="zh-CN" altLang="zh-CN" sz="18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endParaRPr>
          </a:p>
          <a:p>
            <a:pPr marL="0" marR="0" lvl="0" indent="0" algn="l" defTabSz="914400" rtl="0" eaLnBrk="0" fontAlgn="base" latinLnBrk="0" hangingPunct="0">
              <a:lnSpc>
                <a:spcPct val="150000"/>
              </a:lnSpc>
              <a:spcBef>
                <a:spcPct val="0"/>
              </a:spcBef>
              <a:spcAft>
                <a:spcPct val="0"/>
              </a:spcAft>
              <a:buClrTx/>
              <a:buSzTx/>
              <a:buFontTx/>
              <a:buNone/>
              <a:defRPr/>
            </a:pPr>
            <a:r>
              <a:rPr kumimoji="0" lang="pt-BR" altLang="zh-CN" sz="18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   {  return t&gt;s.t;  }			</a:t>
            </a:r>
            <a:r>
              <a:rPr kumimoji="0" lang="pt-BR" altLang="zh-CN" sz="1800" b="0" i="0" u="none" strike="noStrike" kern="1200" cap="none" spc="0" normalizeH="0" baseline="0" noProof="0" dirty="0">
                <a:ln>
                  <a:noFill/>
                </a:ln>
                <a:solidFill>
                  <a:srgbClr val="00B0F0"/>
                </a:solidFill>
                <a:effectLst/>
                <a:uLnTx/>
                <a:uFillTx/>
                <a:latin typeface="Consolas" panose="020B0609020204030204" pitchFamily="49" charset="0"/>
                <a:ea typeface="楷体" panose="02010609060101010101" pitchFamily="49" charset="-122"/>
                <a:cs typeface="Consolas" panose="020B0609020204030204" pitchFamily="49" charset="0"/>
              </a:rPr>
              <a:t>//</a:t>
            </a:r>
            <a:r>
              <a:rPr kumimoji="0" lang="zh-CN" altLang="zh-CN" sz="1800" b="0" i="0" u="none" strike="noStrike" kern="1200" cap="none" spc="0" normalizeH="0" baseline="0" noProof="0" dirty="0">
                <a:ln>
                  <a:noFill/>
                </a:ln>
                <a:solidFill>
                  <a:srgbClr val="00B0F0"/>
                </a:solidFill>
                <a:effectLst/>
                <a:uLnTx/>
                <a:uFillTx/>
                <a:latin typeface="Consolas" panose="020B0609020204030204" pitchFamily="49" charset="0"/>
                <a:ea typeface="楷体" panose="02010609060101010101" pitchFamily="49" charset="-122"/>
                <a:cs typeface="Consolas" panose="020B0609020204030204" pitchFamily="49" charset="0"/>
              </a:rPr>
              <a:t>按</a:t>
            </a:r>
            <a:r>
              <a:rPr kumimoji="0" lang="pt-BR" altLang="zh-CN" sz="1800" b="0" i="0" u="none" strike="noStrike" kern="1200" cap="none" spc="0" normalizeH="0" baseline="0" noProof="0" dirty="0">
                <a:ln>
                  <a:noFill/>
                </a:ln>
                <a:solidFill>
                  <a:srgbClr val="00B0F0"/>
                </a:solidFill>
                <a:effectLst/>
                <a:uLnTx/>
                <a:uFillTx/>
                <a:latin typeface="Consolas" panose="020B0609020204030204" pitchFamily="49" charset="0"/>
                <a:ea typeface="楷体" panose="02010609060101010101" pitchFamily="49" charset="-122"/>
                <a:cs typeface="Consolas" panose="020B0609020204030204" pitchFamily="49" charset="0"/>
              </a:rPr>
              <a:t>t</a:t>
            </a:r>
            <a:r>
              <a:rPr kumimoji="0" lang="zh-CN" altLang="zh-CN" sz="1800" b="0" i="0" u="none" strike="noStrike" kern="1200" cap="none" spc="0" normalizeH="0" baseline="0" noProof="0" dirty="0">
                <a:ln>
                  <a:noFill/>
                </a:ln>
                <a:solidFill>
                  <a:srgbClr val="00B0F0"/>
                </a:solidFill>
                <a:effectLst/>
                <a:uLnTx/>
                <a:uFillTx/>
                <a:latin typeface="Consolas" panose="020B0609020204030204" pitchFamily="49" charset="0"/>
                <a:ea typeface="楷体" panose="02010609060101010101" pitchFamily="49" charset="-122"/>
                <a:cs typeface="Consolas" panose="020B0609020204030204" pitchFamily="49" charset="0"/>
              </a:rPr>
              <a:t>越小越优先出队</a:t>
            </a:r>
            <a:endParaRPr kumimoji="0" lang="zh-CN" altLang="zh-CN" sz="1800" b="0" i="0" u="none" strike="noStrike" kern="1200" cap="none" spc="0" normalizeH="0" baseline="0" noProof="0" dirty="0">
              <a:ln>
                <a:noFill/>
              </a:ln>
              <a:solidFill>
                <a:srgbClr val="00B0F0"/>
              </a:solidFill>
              <a:effectLst/>
              <a:uLnTx/>
              <a:uFillTx/>
              <a:latin typeface="Consolas" panose="020B0609020204030204" pitchFamily="49" charset="0"/>
              <a:ea typeface="楷体" panose="02010609060101010101" pitchFamily="49" charset="-122"/>
              <a:cs typeface="Consolas" panose="020B0609020204030204" pitchFamily="49" charset="0"/>
            </a:endParaRPr>
          </a:p>
          <a:p>
            <a:pPr marL="0" marR="0" lvl="0" indent="0" algn="l" defTabSz="914400" rtl="0" eaLnBrk="0" fontAlgn="base" latinLnBrk="0" hangingPunct="0">
              <a:lnSpc>
                <a:spcPct val="150000"/>
              </a:lnSpc>
              <a:spcBef>
                <a:spcPct val="0"/>
              </a:spcBef>
              <a:spcAft>
                <a:spcPct val="0"/>
              </a:spcAft>
              <a:buClrTx/>
              <a:buSzTx/>
              <a:buFontTx/>
              <a:buNone/>
              <a:defRPr/>
            </a:pPr>
            <a:r>
              <a:rPr kumimoji="0" lang="pt-BR" altLang="zh-CN" sz="18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a:t>
            </a:r>
            <a:endParaRPr kumimoji="0" lang="zh-CN" altLang="zh-CN" sz="18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endParaRPr>
          </a:p>
          <a:p>
            <a:pPr marL="0" marR="0" lvl="0" indent="0" algn="l" defTabSz="914400" rtl="0" eaLnBrk="0" fontAlgn="base" latinLnBrk="0" hangingPunct="0">
              <a:lnSpc>
                <a:spcPct val="150000"/>
              </a:lnSpc>
              <a:spcBef>
                <a:spcPct val="0"/>
              </a:spcBef>
              <a:spcAft>
                <a:spcPct val="0"/>
              </a:spcAft>
              <a:buClrTx/>
              <a:buSzTx/>
              <a:buFontTx/>
              <a:buNone/>
              <a:defRPr/>
            </a:pPr>
            <a:r>
              <a:rPr kumimoji="0" lang="pt-BR" altLang="zh-CN" sz="18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struct NodeType A[]={{1,2},{2,14},{3,4},{4,16},{5,6},{6,5},{7,3}};</a:t>
            </a:r>
            <a:endParaRPr kumimoji="0" lang="zh-CN" altLang="zh-CN" sz="18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endParaRPr>
          </a:p>
        </p:txBody>
      </p:sp>
      <p:sp>
        <p:nvSpPr>
          <p:cNvPr id="2" name="圆角矩形 1"/>
          <p:cNvSpPr/>
          <p:nvPr/>
        </p:nvSpPr>
        <p:spPr>
          <a:xfrm>
            <a:off x="152400" y="2819400"/>
            <a:ext cx="5638800" cy="2819400"/>
          </a:xfrm>
          <a:prstGeom prst="roundRect">
            <a:avLst/>
          </a:prstGeom>
          <a:solidFill>
            <a:srgbClr val="FF0000">
              <a:alpha val="17000"/>
            </a:srgb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Box 1"/>
          <p:cNvSpPr txBox="1"/>
          <p:nvPr/>
        </p:nvSpPr>
        <p:spPr>
          <a:xfrm>
            <a:off x="222250" y="533400"/>
            <a:ext cx="4319588" cy="522288"/>
          </a:xfrm>
          <a:prstGeom prst="rect">
            <a:avLst/>
          </a:prstGeom>
          <a:noFill/>
          <a:ln>
            <a:noFill/>
          </a:ln>
        </p:spPr>
        <p:style>
          <a:lnRef idx="1">
            <a:schemeClr val="accent1"/>
          </a:lnRef>
          <a:fillRef idx="2">
            <a:schemeClr val="accent1"/>
          </a:fillRef>
          <a:effectRef idx="1">
            <a:schemeClr val="accent1"/>
          </a:effectRef>
          <a:fontRef idx="minor">
            <a:schemeClr val="dk1"/>
          </a:fontRef>
        </p:style>
        <p:txBody>
          <a:bodyPr>
            <a:spAutoFit/>
          </a:body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800" b="0" i="0" u="none" strike="noStrike" kern="1200" cap="none" spc="0" normalizeH="0" baseline="0" noProof="0" dirty="0">
                <a:ln>
                  <a:noFill/>
                </a:ln>
                <a:solidFill>
                  <a:schemeClr val="bg1"/>
                </a:solidFill>
                <a:effectLst/>
                <a:uLnTx/>
                <a:uFillTx/>
                <a:latin typeface="Consolas" panose="020B0609020204030204" pitchFamily="49" charset="0"/>
                <a:ea typeface="叶根友毛笔行书2.0版" pitchFamily="2" charset="-122"/>
                <a:cs typeface="Consolas" panose="020B0609020204030204" pitchFamily="49" charset="0"/>
              </a:rPr>
              <a:t>7.4 </a:t>
            </a:r>
            <a:r>
              <a:rPr kumimoji="0" lang="zh-CN" altLang="zh-CN" sz="28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Consolas" panose="020B0609020204030204" pitchFamily="49" charset="0"/>
              </a:rPr>
              <a:t>求解最优装载问题</a:t>
            </a:r>
            <a:endParaRPr kumimoji="0" lang="zh-CN" altLang="zh-CN" sz="28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Consolas" panose="020B0609020204030204" pitchFamily="49" charset="0"/>
            </a:endParaRPr>
          </a:p>
        </p:txBody>
      </p:sp>
      <p:sp>
        <p:nvSpPr>
          <p:cNvPr id="15362" name="TextBox 2"/>
          <p:cNvSpPr txBox="1"/>
          <p:nvPr/>
        </p:nvSpPr>
        <p:spPr>
          <a:xfrm>
            <a:off x="500063" y="1714500"/>
            <a:ext cx="8001000" cy="1930400"/>
          </a:xfrm>
          <a:prstGeom prst="rect">
            <a:avLst/>
          </a:prstGeom>
          <a:noFill/>
          <a:ln w="9525">
            <a:noFill/>
          </a:ln>
        </p:spPr>
        <p:txBody>
          <a:bodyPr anchor="t" anchorCtr="0">
            <a:spAutoFit/>
          </a:bodyPr>
          <a:p>
            <a:pPr eaLnBrk="0" hangingPunct="0">
              <a:lnSpc>
                <a:spcPct val="150000"/>
              </a:lnSpc>
              <a:buClrTx/>
              <a:buFontTx/>
            </a:pPr>
            <a:r>
              <a:rPr lang="zh-CN" altLang="zh-CN" sz="2200" dirty="0">
                <a:solidFill>
                  <a:srgbClr val="FF0000"/>
                </a:solidFill>
                <a:latin typeface="Consolas" panose="020B0609020204030204" pitchFamily="49" charset="0"/>
                <a:ea typeface="微软雅黑" panose="020B0503020204020204" pitchFamily="34" charset="-122"/>
              </a:rPr>
              <a:t>【问题描述】</a:t>
            </a:r>
            <a:r>
              <a:rPr lang="zh-CN" altLang="zh-CN" sz="2000" dirty="0">
                <a:solidFill>
                  <a:srgbClr val="000000"/>
                </a:solidFill>
                <a:latin typeface="Consolas" panose="020B0609020204030204" pitchFamily="49" charset="0"/>
                <a:ea typeface="微软雅黑" panose="020B0503020204020204" pitchFamily="34" charset="-122"/>
              </a:rPr>
              <a:t>有</a:t>
            </a:r>
            <a:r>
              <a:rPr lang="en-US" altLang="zh-CN" sz="2000" i="1" dirty="0">
                <a:solidFill>
                  <a:srgbClr val="000000"/>
                </a:solidFill>
                <a:latin typeface="Consolas" panose="020B0609020204030204" pitchFamily="49" charset="0"/>
                <a:ea typeface="微软雅黑" panose="020B0503020204020204" pitchFamily="34" charset="-122"/>
              </a:rPr>
              <a:t>n</a:t>
            </a:r>
            <a:r>
              <a:rPr lang="zh-CN" altLang="zh-CN" sz="2000" dirty="0">
                <a:solidFill>
                  <a:srgbClr val="000000"/>
                </a:solidFill>
                <a:latin typeface="Consolas" panose="020B0609020204030204" pitchFamily="49" charset="0"/>
                <a:ea typeface="微软雅黑" panose="020B0503020204020204" pitchFamily="34" charset="-122"/>
              </a:rPr>
              <a:t>个集装箱要装上一艘载重量为</a:t>
            </a:r>
            <a:r>
              <a:rPr lang="en-US" altLang="zh-CN" sz="2000" i="1" dirty="0">
                <a:solidFill>
                  <a:srgbClr val="000000"/>
                </a:solidFill>
                <a:latin typeface="Consolas" panose="020B0609020204030204" pitchFamily="49" charset="0"/>
                <a:ea typeface="微软雅黑" panose="020B0503020204020204" pitchFamily="34" charset="-122"/>
              </a:rPr>
              <a:t>W</a:t>
            </a:r>
            <a:r>
              <a:rPr lang="zh-CN" altLang="zh-CN" sz="2000" dirty="0">
                <a:solidFill>
                  <a:srgbClr val="000000"/>
                </a:solidFill>
                <a:latin typeface="Consolas" panose="020B0609020204030204" pitchFamily="49" charset="0"/>
                <a:ea typeface="微软雅黑" panose="020B0503020204020204" pitchFamily="34" charset="-122"/>
              </a:rPr>
              <a:t>的轮船，其中集装箱</a:t>
            </a:r>
            <a:r>
              <a:rPr lang="en-US" altLang="zh-CN" sz="2000" i="1" dirty="0">
                <a:solidFill>
                  <a:srgbClr val="000000"/>
                </a:solidFill>
                <a:latin typeface="Consolas" panose="020B0609020204030204" pitchFamily="49" charset="0"/>
                <a:ea typeface="微软雅黑" panose="020B0503020204020204" pitchFamily="34" charset="-122"/>
              </a:rPr>
              <a:t>i</a:t>
            </a:r>
            <a:r>
              <a:rPr lang="zh-CN" altLang="zh-CN" sz="2000" dirty="0">
                <a:solidFill>
                  <a:srgbClr val="000000"/>
                </a:solidFill>
                <a:latin typeface="Consolas" panose="020B0609020204030204" pitchFamily="49" charset="0"/>
                <a:ea typeface="微软雅黑" panose="020B0503020204020204" pitchFamily="34" charset="-122"/>
              </a:rPr>
              <a:t>（</a:t>
            </a:r>
            <a:r>
              <a:rPr lang="en-US" altLang="zh-CN" sz="2000" dirty="0">
                <a:solidFill>
                  <a:srgbClr val="000000"/>
                </a:solidFill>
                <a:latin typeface="Consolas" panose="020B0609020204030204" pitchFamily="49" charset="0"/>
                <a:ea typeface="微软雅黑" panose="020B0503020204020204" pitchFamily="34" charset="-122"/>
              </a:rPr>
              <a:t>1</a:t>
            </a:r>
            <a:r>
              <a:rPr lang="zh-CN" altLang="zh-CN" sz="2000" dirty="0">
                <a:solidFill>
                  <a:srgbClr val="000000"/>
                </a:solidFill>
                <a:latin typeface="Consolas" panose="020B0609020204030204" pitchFamily="49" charset="0"/>
                <a:ea typeface="微软雅黑" panose="020B0503020204020204" pitchFamily="34" charset="-122"/>
              </a:rPr>
              <a:t>≤</a:t>
            </a:r>
            <a:r>
              <a:rPr lang="en-US" altLang="zh-CN" sz="2000" i="1" dirty="0">
                <a:solidFill>
                  <a:srgbClr val="000000"/>
                </a:solidFill>
                <a:latin typeface="Consolas" panose="020B0609020204030204" pitchFamily="49" charset="0"/>
                <a:ea typeface="微软雅黑" panose="020B0503020204020204" pitchFamily="34" charset="-122"/>
              </a:rPr>
              <a:t>i</a:t>
            </a:r>
            <a:r>
              <a:rPr lang="zh-CN" altLang="zh-CN" sz="2000" dirty="0">
                <a:solidFill>
                  <a:srgbClr val="000000"/>
                </a:solidFill>
                <a:latin typeface="Consolas" panose="020B0609020204030204" pitchFamily="49" charset="0"/>
                <a:ea typeface="微软雅黑" panose="020B0503020204020204" pitchFamily="34" charset="-122"/>
              </a:rPr>
              <a:t>≤</a:t>
            </a:r>
            <a:r>
              <a:rPr lang="en-US" altLang="zh-CN" sz="2000" i="1" dirty="0">
                <a:solidFill>
                  <a:srgbClr val="000000"/>
                </a:solidFill>
                <a:latin typeface="Consolas" panose="020B0609020204030204" pitchFamily="49" charset="0"/>
                <a:ea typeface="微软雅黑" panose="020B0503020204020204" pitchFamily="34" charset="-122"/>
              </a:rPr>
              <a:t>n</a:t>
            </a:r>
            <a:r>
              <a:rPr lang="zh-CN" altLang="zh-CN" sz="2000" dirty="0">
                <a:solidFill>
                  <a:srgbClr val="000000"/>
                </a:solidFill>
                <a:latin typeface="Consolas" panose="020B0609020204030204" pitchFamily="49" charset="0"/>
                <a:ea typeface="微软雅黑" panose="020B0503020204020204" pitchFamily="34" charset="-122"/>
              </a:rPr>
              <a:t>）的重量为</a:t>
            </a:r>
            <a:r>
              <a:rPr lang="en-US" altLang="zh-CN" sz="2000" i="1" dirty="0">
                <a:solidFill>
                  <a:srgbClr val="000000"/>
                </a:solidFill>
                <a:latin typeface="Consolas" panose="020B0609020204030204" pitchFamily="49" charset="0"/>
                <a:ea typeface="微软雅黑" panose="020B0503020204020204" pitchFamily="34" charset="-122"/>
              </a:rPr>
              <a:t>w</a:t>
            </a:r>
            <a:r>
              <a:rPr lang="en-US" altLang="zh-CN" sz="2000" i="1" baseline="-25000" dirty="0">
                <a:solidFill>
                  <a:srgbClr val="000000"/>
                </a:solidFill>
                <a:latin typeface="Consolas" panose="020B0609020204030204" pitchFamily="49" charset="0"/>
                <a:ea typeface="微软雅黑" panose="020B0503020204020204" pitchFamily="34" charset="-122"/>
              </a:rPr>
              <a:t>i</a:t>
            </a:r>
            <a:r>
              <a:rPr lang="zh-CN" altLang="zh-CN" sz="2000" dirty="0">
                <a:solidFill>
                  <a:srgbClr val="000000"/>
                </a:solidFill>
                <a:latin typeface="Consolas" panose="020B0609020204030204" pitchFamily="49" charset="0"/>
                <a:ea typeface="微软雅黑" panose="020B0503020204020204" pitchFamily="34" charset="-122"/>
              </a:rPr>
              <a:t>。</a:t>
            </a:r>
            <a:endParaRPr lang="en-US" altLang="zh-CN" sz="2000" dirty="0">
              <a:solidFill>
                <a:srgbClr val="000000"/>
              </a:solidFill>
              <a:latin typeface="Consolas" panose="020B0609020204030204" pitchFamily="49" charset="0"/>
              <a:ea typeface="微软雅黑" panose="020B0503020204020204" pitchFamily="34" charset="-122"/>
            </a:endParaRPr>
          </a:p>
          <a:p>
            <a:pPr eaLnBrk="0" hangingPunct="0">
              <a:lnSpc>
                <a:spcPct val="150000"/>
              </a:lnSpc>
              <a:buClrTx/>
              <a:buFontTx/>
            </a:pPr>
            <a:r>
              <a:rPr lang="en-US" altLang="zh-CN" sz="2000" dirty="0">
                <a:solidFill>
                  <a:srgbClr val="000000"/>
                </a:solidFill>
                <a:latin typeface="Consolas" panose="020B0609020204030204" pitchFamily="49" charset="0"/>
                <a:ea typeface="微软雅黑" panose="020B0503020204020204" pitchFamily="34" charset="-122"/>
              </a:rPr>
              <a:t>     </a:t>
            </a:r>
            <a:r>
              <a:rPr lang="zh-CN" altLang="zh-CN" sz="2000" dirty="0">
                <a:solidFill>
                  <a:srgbClr val="000000"/>
                </a:solidFill>
                <a:latin typeface="Consolas" panose="020B0609020204030204" pitchFamily="49" charset="0"/>
                <a:ea typeface="微软雅黑" panose="020B0503020204020204" pitchFamily="34" charset="-122"/>
              </a:rPr>
              <a:t>不考虑集装箱的体积限制，现要选出尽可能多的集装箱装上轮船，使它们的重量之和不超过</a:t>
            </a:r>
            <a:r>
              <a:rPr lang="en-US" altLang="zh-CN" sz="2000" i="1" dirty="0">
                <a:solidFill>
                  <a:srgbClr val="000000"/>
                </a:solidFill>
                <a:latin typeface="Consolas" panose="020B0609020204030204" pitchFamily="49" charset="0"/>
                <a:ea typeface="微软雅黑" panose="020B0503020204020204" pitchFamily="34" charset="-122"/>
              </a:rPr>
              <a:t>W</a:t>
            </a:r>
            <a:r>
              <a:rPr lang="zh-CN" altLang="zh-CN" sz="2000" dirty="0">
                <a:solidFill>
                  <a:srgbClr val="000000"/>
                </a:solidFill>
                <a:latin typeface="Consolas" panose="020B0609020204030204" pitchFamily="49" charset="0"/>
                <a:ea typeface="微软雅黑" panose="020B0503020204020204" pitchFamily="34" charset="-122"/>
              </a:rPr>
              <a:t>。</a:t>
            </a:r>
            <a:endParaRPr lang="zh-CN" altLang="zh-CN" sz="2000" dirty="0">
              <a:solidFill>
                <a:srgbClr val="000000"/>
              </a:solidFill>
              <a:latin typeface="Consolas" panose="020B0609020204030204" pitchFamily="49" charset="0"/>
              <a:ea typeface="微软雅黑" panose="020B0503020204020204" pitchFamily="34" charset="-122"/>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Box 1"/>
          <p:cNvSpPr txBox="1"/>
          <p:nvPr/>
        </p:nvSpPr>
        <p:spPr>
          <a:xfrm>
            <a:off x="71406" y="285727"/>
            <a:ext cx="9001156" cy="6384788"/>
          </a:xfrm>
          <a:prstGeom prst="rect">
            <a:avLst/>
          </a:prstGeom>
          <a:solidFill>
            <a:schemeClr val="accent5">
              <a:lumMod val="20000"/>
              <a:lumOff val="8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5"/>
          </a:lnRef>
          <a:fillRef idx="2">
            <a:schemeClr val="accent5"/>
          </a:fillRef>
          <a:effectRef idx="1">
            <a:schemeClr val="accent5"/>
          </a:effectRef>
          <a:fontRef idx="minor">
            <a:schemeClr val="dk1"/>
          </a:fontRef>
        </p:style>
        <p:txBody>
          <a:bodyPr lIns="144000" tIns="144000" bIns="180000">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pt-BR" altLang="zh-CN" sz="1800" b="0" i="0" u="none" strike="noStrike" kern="1200" cap="none" spc="0" normalizeH="0" baseline="0" noProof="0" dirty="0">
                <a:ln>
                  <a:noFill/>
                </a:ln>
                <a:solidFill>
                  <a:srgbClr val="FF0000"/>
                </a:solidFill>
                <a:effectLst/>
                <a:uLnTx/>
                <a:uFillTx/>
                <a:latin typeface="Consolas" panose="020B0609020204030204" pitchFamily="49" charset="0"/>
                <a:ea typeface="楷体" panose="02010609060101010101" pitchFamily="49" charset="-122"/>
                <a:cs typeface="Consolas" panose="020B0609020204030204" pitchFamily="49" charset="0"/>
              </a:rPr>
              <a:t>void solve()				//</a:t>
            </a:r>
            <a:r>
              <a:rPr kumimoji="0" lang="zh-CN" altLang="zh-CN" sz="1800" b="0" i="0" u="none" strike="noStrike" kern="1200" cap="none" spc="0" normalizeH="0" baseline="0" noProof="0" dirty="0">
                <a:ln>
                  <a:noFill/>
                </a:ln>
                <a:solidFill>
                  <a:srgbClr val="FF0000"/>
                </a:solidFill>
                <a:effectLst/>
                <a:uLnTx/>
                <a:uFillTx/>
                <a:latin typeface="Consolas" panose="020B0609020204030204" pitchFamily="49" charset="0"/>
                <a:ea typeface="楷体" panose="02010609060101010101" pitchFamily="49" charset="-122"/>
                <a:cs typeface="Consolas" panose="020B0609020204030204" pitchFamily="49" charset="0"/>
              </a:rPr>
              <a:t>求解多机调度问题</a:t>
            </a:r>
            <a:endParaRPr kumimoji="0" lang="zh-CN" altLang="zh-CN" sz="1800" b="0" i="0" u="none" strike="noStrike" kern="1200" cap="none" spc="0" normalizeH="0" baseline="0" noProof="0" dirty="0">
              <a:ln>
                <a:noFill/>
              </a:ln>
              <a:solidFill>
                <a:srgbClr val="FF0000"/>
              </a:solidFill>
              <a:effectLst/>
              <a:uLnTx/>
              <a:uFillTx/>
              <a:latin typeface="Consolas" panose="020B0609020204030204" pitchFamily="49" charset="0"/>
              <a:ea typeface="楷体"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pt-BR" altLang="zh-CN" sz="18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  NodeType e;</a:t>
            </a:r>
            <a:endParaRPr kumimoji="0" lang="zh-CN" altLang="zh-CN" sz="18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pt-BR" altLang="zh-CN" sz="18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   if (n&lt;=m)</a:t>
            </a:r>
            <a:endParaRPr kumimoji="0" lang="zh-CN" altLang="zh-CN" sz="18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pt-BR" altLang="zh-CN" sz="18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   {  printf("</a:t>
            </a:r>
            <a:r>
              <a:rPr kumimoji="0" lang="zh-CN" altLang="zh-CN" sz="18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为每一个作业分配一台机器</a:t>
            </a:r>
            <a:r>
              <a:rPr kumimoji="0" lang="pt-BR" altLang="zh-CN" sz="18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\n");</a:t>
            </a:r>
            <a:endParaRPr kumimoji="0" lang="zh-CN" altLang="zh-CN" sz="18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pt-BR" altLang="zh-CN" sz="18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      return;</a:t>
            </a:r>
            <a:endParaRPr kumimoji="0" lang="zh-CN" altLang="zh-CN" sz="18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pt-BR" altLang="zh-CN" sz="18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   }</a:t>
            </a:r>
            <a:endParaRPr kumimoji="0" lang="zh-CN" altLang="zh-CN" sz="18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pt-BR" altLang="zh-CN" sz="18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   sort(A,A+n);			</a:t>
            </a:r>
            <a:r>
              <a:rPr kumimoji="0" lang="pt-BR" altLang="zh-CN" sz="1800" b="0" i="0" u="none" strike="noStrike" kern="1200" cap="none" spc="0" normalizeH="0" baseline="0" noProof="0" dirty="0">
                <a:ln>
                  <a:noFill/>
                </a:ln>
                <a:solidFill>
                  <a:srgbClr val="00B0F0"/>
                </a:solidFill>
                <a:effectLst/>
                <a:uLnTx/>
                <a:uFillTx/>
                <a:latin typeface="Consolas" panose="020B0609020204030204" pitchFamily="49" charset="0"/>
                <a:ea typeface="楷体" panose="02010609060101010101" pitchFamily="49" charset="-122"/>
                <a:cs typeface="Consolas" panose="020B0609020204030204" pitchFamily="49" charset="0"/>
              </a:rPr>
              <a:t>//</a:t>
            </a:r>
            <a:r>
              <a:rPr kumimoji="0" lang="zh-CN" altLang="zh-CN" sz="1800" b="0" i="0" u="none" strike="noStrike" kern="1200" cap="none" spc="0" normalizeH="0" baseline="0" noProof="0" dirty="0">
                <a:ln>
                  <a:noFill/>
                </a:ln>
                <a:solidFill>
                  <a:srgbClr val="00B0F0"/>
                </a:solidFill>
                <a:effectLst/>
                <a:uLnTx/>
                <a:uFillTx/>
                <a:latin typeface="Consolas" panose="020B0609020204030204" pitchFamily="49" charset="0"/>
                <a:ea typeface="楷体" panose="02010609060101010101" pitchFamily="49" charset="-122"/>
                <a:cs typeface="Consolas" panose="020B0609020204030204" pitchFamily="49" charset="0"/>
              </a:rPr>
              <a:t>按</a:t>
            </a:r>
            <a:r>
              <a:rPr kumimoji="0" lang="pt-BR" altLang="zh-CN" sz="1800" b="0" i="0" u="none" strike="noStrike" kern="1200" cap="none" spc="0" normalizeH="0" baseline="0" noProof="0" dirty="0">
                <a:ln>
                  <a:noFill/>
                </a:ln>
                <a:solidFill>
                  <a:srgbClr val="00B0F0"/>
                </a:solidFill>
                <a:effectLst/>
                <a:uLnTx/>
                <a:uFillTx/>
                <a:latin typeface="Consolas" panose="020B0609020204030204" pitchFamily="49" charset="0"/>
                <a:ea typeface="楷体" panose="02010609060101010101" pitchFamily="49" charset="-122"/>
                <a:cs typeface="Consolas" panose="020B0609020204030204" pitchFamily="49" charset="0"/>
              </a:rPr>
              <a:t>t</a:t>
            </a:r>
            <a:r>
              <a:rPr kumimoji="0" lang="zh-CN" altLang="zh-CN" sz="1800" b="0" i="0" u="none" strike="noStrike" kern="1200" cap="none" spc="0" normalizeH="0" baseline="0" noProof="0" dirty="0">
                <a:ln>
                  <a:noFill/>
                </a:ln>
                <a:solidFill>
                  <a:srgbClr val="00B0F0"/>
                </a:solidFill>
                <a:effectLst/>
                <a:uLnTx/>
                <a:uFillTx/>
                <a:latin typeface="Consolas" panose="020B0609020204030204" pitchFamily="49" charset="0"/>
                <a:ea typeface="楷体" panose="02010609060101010101" pitchFamily="49" charset="-122"/>
                <a:cs typeface="Consolas" panose="020B0609020204030204" pitchFamily="49" charset="0"/>
              </a:rPr>
              <a:t>递减排序</a:t>
            </a:r>
            <a:endParaRPr kumimoji="0" lang="zh-CN" altLang="zh-CN" sz="1800" b="0" i="0" u="none" strike="noStrike" kern="1200" cap="none" spc="0" normalizeH="0" baseline="0" noProof="0" dirty="0">
              <a:ln>
                <a:noFill/>
              </a:ln>
              <a:solidFill>
                <a:srgbClr val="00B0F0"/>
              </a:solidFill>
              <a:effectLst/>
              <a:uLnTx/>
              <a:uFillTx/>
              <a:latin typeface="Consolas" panose="020B0609020204030204" pitchFamily="49" charset="0"/>
              <a:ea typeface="楷体"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pt-BR" altLang="zh-CN" sz="1800" b="0" i="0" u="none" strike="noStrike" kern="1200" cap="none" spc="0" normalizeH="0" baseline="0" noProof="0" dirty="0">
                <a:ln>
                  <a:noFill/>
                </a:ln>
                <a:solidFill>
                  <a:srgbClr val="C00000"/>
                </a:solidFill>
                <a:effectLst/>
                <a:uLnTx/>
                <a:uFillTx/>
                <a:latin typeface="Consolas" panose="020B0609020204030204" pitchFamily="49" charset="0"/>
                <a:ea typeface="楷体" panose="02010609060101010101" pitchFamily="49" charset="-122"/>
                <a:cs typeface="Consolas" panose="020B0609020204030204" pitchFamily="49" charset="0"/>
              </a:rPr>
              <a:t>   priority_queue&lt;NodeType&gt; qu</a:t>
            </a:r>
            <a:r>
              <a:rPr kumimoji="0" lang="pt-BR" altLang="zh-CN" sz="18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	</a:t>
            </a:r>
            <a:r>
              <a:rPr kumimoji="0" lang="pt-BR" altLang="zh-CN" sz="1800" b="0" i="0" u="none" strike="noStrike" kern="1200" cap="none" spc="0" normalizeH="0" baseline="0" noProof="0" dirty="0">
                <a:ln>
                  <a:noFill/>
                </a:ln>
                <a:solidFill>
                  <a:srgbClr val="00B0F0"/>
                </a:solidFill>
                <a:effectLst/>
                <a:uLnTx/>
                <a:uFillTx/>
                <a:latin typeface="Consolas" panose="020B0609020204030204" pitchFamily="49" charset="0"/>
                <a:ea typeface="楷体" panose="02010609060101010101" pitchFamily="49" charset="-122"/>
                <a:cs typeface="Consolas" panose="020B0609020204030204" pitchFamily="49" charset="0"/>
              </a:rPr>
              <a:t>//</a:t>
            </a:r>
            <a:r>
              <a:rPr kumimoji="0" lang="zh-CN" altLang="zh-CN" sz="1800" b="0" i="0" u="none" strike="noStrike" kern="1200" cap="none" spc="0" normalizeH="0" baseline="0" noProof="0" dirty="0">
                <a:ln>
                  <a:noFill/>
                </a:ln>
                <a:solidFill>
                  <a:srgbClr val="00B0F0"/>
                </a:solidFill>
                <a:effectLst/>
                <a:uLnTx/>
                <a:uFillTx/>
                <a:latin typeface="Consolas" panose="020B0609020204030204" pitchFamily="49" charset="0"/>
                <a:ea typeface="楷体" panose="02010609060101010101" pitchFamily="49" charset="-122"/>
                <a:cs typeface="Consolas" panose="020B0609020204030204" pitchFamily="49" charset="0"/>
              </a:rPr>
              <a:t>小根堆</a:t>
            </a:r>
            <a:endParaRPr kumimoji="0" lang="zh-CN" altLang="zh-CN" sz="1800" b="0" i="0" u="none" strike="noStrike" kern="1200" cap="none" spc="0" normalizeH="0" baseline="0" noProof="0" dirty="0">
              <a:ln>
                <a:noFill/>
              </a:ln>
              <a:solidFill>
                <a:srgbClr val="00B0F0"/>
              </a:solidFill>
              <a:effectLst/>
              <a:uLnTx/>
              <a:uFillTx/>
              <a:latin typeface="Consolas" panose="020B0609020204030204" pitchFamily="49" charset="0"/>
              <a:ea typeface="楷体"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pt-BR" altLang="zh-CN" sz="18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   for (int i=0;i&lt;m;i++)		</a:t>
            </a:r>
            <a:r>
              <a:rPr kumimoji="0" lang="pt-BR" altLang="zh-CN" sz="1800" b="0" i="0" u="none" strike="noStrike" kern="1200" cap="none" spc="0" normalizeH="0" baseline="0" noProof="0" dirty="0">
                <a:ln>
                  <a:noFill/>
                </a:ln>
                <a:solidFill>
                  <a:srgbClr val="00B0F0"/>
                </a:solidFill>
                <a:effectLst/>
                <a:uLnTx/>
                <a:uFillTx/>
                <a:latin typeface="Consolas" panose="020B0609020204030204" pitchFamily="49" charset="0"/>
                <a:ea typeface="楷体" panose="02010609060101010101" pitchFamily="49" charset="-122"/>
                <a:cs typeface="Consolas" panose="020B0609020204030204" pitchFamily="49" charset="0"/>
              </a:rPr>
              <a:t>//</a:t>
            </a:r>
            <a:r>
              <a:rPr kumimoji="0" lang="zh-CN" altLang="zh-CN" sz="1800" b="0" i="0" u="none" strike="noStrike" kern="1200" cap="none" spc="0" normalizeH="0" baseline="0" noProof="0" dirty="0">
                <a:ln>
                  <a:noFill/>
                </a:ln>
                <a:solidFill>
                  <a:srgbClr val="00B0F0"/>
                </a:solidFill>
                <a:effectLst/>
                <a:uLnTx/>
                <a:uFillTx/>
                <a:latin typeface="Consolas" panose="020B0609020204030204" pitchFamily="49" charset="0"/>
                <a:ea typeface="楷体" panose="02010609060101010101" pitchFamily="49" charset="-122"/>
                <a:cs typeface="Consolas" panose="020B0609020204030204" pitchFamily="49" charset="0"/>
              </a:rPr>
              <a:t>先分配</a:t>
            </a:r>
            <a:r>
              <a:rPr kumimoji="0" lang="pt-BR" altLang="zh-CN" sz="1800" b="0" i="0" u="none" strike="noStrike" kern="1200" cap="none" spc="0" normalizeH="0" baseline="0" noProof="0" dirty="0">
                <a:ln>
                  <a:noFill/>
                </a:ln>
                <a:solidFill>
                  <a:srgbClr val="00B0F0"/>
                </a:solidFill>
                <a:effectLst/>
                <a:uLnTx/>
                <a:uFillTx/>
                <a:latin typeface="Consolas" panose="020B0609020204030204" pitchFamily="49" charset="0"/>
                <a:ea typeface="楷体" panose="02010609060101010101" pitchFamily="49" charset="-122"/>
                <a:cs typeface="Consolas" panose="020B0609020204030204" pitchFamily="49" charset="0"/>
              </a:rPr>
              <a:t>m</a:t>
            </a:r>
            <a:r>
              <a:rPr kumimoji="0" lang="zh-CN" altLang="zh-CN" sz="1800" b="0" i="0" u="none" strike="noStrike" kern="1200" cap="none" spc="0" normalizeH="0" baseline="0" noProof="0" dirty="0">
                <a:ln>
                  <a:noFill/>
                </a:ln>
                <a:solidFill>
                  <a:srgbClr val="00B0F0"/>
                </a:solidFill>
                <a:effectLst/>
                <a:uLnTx/>
                <a:uFillTx/>
                <a:latin typeface="Consolas" panose="020B0609020204030204" pitchFamily="49" charset="0"/>
                <a:ea typeface="楷体" panose="02010609060101010101" pitchFamily="49" charset="-122"/>
                <a:cs typeface="Consolas" panose="020B0609020204030204" pitchFamily="49" charset="0"/>
              </a:rPr>
              <a:t>个作业，每台机器一个作业</a:t>
            </a:r>
            <a:endParaRPr kumimoji="0" lang="zh-CN" altLang="zh-CN" sz="1800" b="0" i="0" u="none" strike="noStrike" kern="1200" cap="none" spc="0" normalizeH="0" baseline="0" noProof="0" dirty="0">
              <a:ln>
                <a:noFill/>
              </a:ln>
              <a:solidFill>
                <a:srgbClr val="00B0F0"/>
              </a:solidFill>
              <a:effectLst/>
              <a:uLnTx/>
              <a:uFillTx/>
              <a:latin typeface="Consolas" panose="020B0609020204030204" pitchFamily="49" charset="0"/>
              <a:ea typeface="楷体"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pt-BR" altLang="zh-CN" sz="18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   {  A[i].mno=i+1;			</a:t>
            </a:r>
            <a:r>
              <a:rPr kumimoji="0" lang="pt-BR" altLang="zh-CN" sz="1800" b="0" i="0" u="none" strike="noStrike" kern="1200" cap="none" spc="0" normalizeH="0" baseline="0" noProof="0" dirty="0">
                <a:ln>
                  <a:noFill/>
                </a:ln>
                <a:solidFill>
                  <a:srgbClr val="00B0F0"/>
                </a:solidFill>
                <a:effectLst/>
                <a:uLnTx/>
                <a:uFillTx/>
                <a:latin typeface="Consolas" panose="020B0609020204030204" pitchFamily="49" charset="0"/>
                <a:ea typeface="楷体" panose="02010609060101010101" pitchFamily="49" charset="-122"/>
                <a:cs typeface="Consolas" panose="020B0609020204030204" pitchFamily="49" charset="0"/>
              </a:rPr>
              <a:t>//</a:t>
            </a:r>
            <a:r>
              <a:rPr kumimoji="0" lang="zh-CN" altLang="zh-CN" sz="1800" b="0" i="0" u="none" strike="noStrike" kern="1200" cap="none" spc="0" normalizeH="0" baseline="0" noProof="0" dirty="0">
                <a:ln>
                  <a:noFill/>
                </a:ln>
                <a:solidFill>
                  <a:srgbClr val="00B0F0"/>
                </a:solidFill>
                <a:effectLst/>
                <a:uLnTx/>
                <a:uFillTx/>
                <a:latin typeface="Consolas" panose="020B0609020204030204" pitchFamily="49" charset="0"/>
                <a:ea typeface="楷体" panose="02010609060101010101" pitchFamily="49" charset="-122"/>
                <a:cs typeface="Consolas" panose="020B0609020204030204" pitchFamily="49" charset="0"/>
              </a:rPr>
              <a:t>作业对应的机器编号</a:t>
            </a:r>
            <a:endParaRPr kumimoji="0" lang="zh-CN" altLang="zh-CN" sz="1800" b="0" i="0" u="none" strike="noStrike" kern="1200" cap="none" spc="0" normalizeH="0" baseline="0" noProof="0" dirty="0">
              <a:ln>
                <a:noFill/>
              </a:ln>
              <a:solidFill>
                <a:srgbClr val="00B0F0"/>
              </a:solidFill>
              <a:effectLst/>
              <a:uLnTx/>
              <a:uFillTx/>
              <a:latin typeface="Consolas" panose="020B0609020204030204" pitchFamily="49" charset="0"/>
              <a:ea typeface="楷体"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pt-BR" altLang="zh-CN" sz="18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      printf("  </a:t>
            </a:r>
            <a:r>
              <a:rPr kumimoji="0" lang="zh-CN" altLang="zh-CN" sz="18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给机器</a:t>
            </a:r>
            <a:r>
              <a:rPr kumimoji="0" lang="pt-BR" altLang="zh-CN" sz="18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%d</a:t>
            </a:r>
            <a:r>
              <a:rPr kumimoji="0" lang="zh-CN" altLang="zh-CN" sz="18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分配作业</a:t>
            </a:r>
            <a:r>
              <a:rPr kumimoji="0" lang="pt-BR" altLang="zh-CN" sz="18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%d,</a:t>
            </a:r>
            <a:r>
              <a:rPr kumimoji="0" lang="zh-CN" altLang="zh-CN" sz="18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执行时间为</a:t>
            </a:r>
            <a:r>
              <a:rPr kumimoji="0" lang="pt-BR" altLang="zh-CN" sz="18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%2d,</a:t>
            </a:r>
            <a:r>
              <a:rPr kumimoji="0" lang="zh-CN" altLang="zh-CN" sz="18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占用时间段</a:t>
            </a:r>
            <a:r>
              <a:rPr kumimoji="0" lang="pt-BR" altLang="zh-CN" sz="18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:[%d,%d]\n",</a:t>
            </a:r>
            <a:endParaRPr kumimoji="0" lang="zh-CN" altLang="zh-CN" sz="18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pt-BR" altLang="zh-CN" sz="18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		A[i].mno,A[i].no,A[i].t,0,A[i].t);</a:t>
            </a:r>
            <a:endParaRPr kumimoji="0" lang="zh-CN" altLang="zh-CN" sz="18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pt-BR" altLang="zh-CN" sz="18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      qu.push(A[i]);</a:t>
            </a:r>
            <a:endParaRPr kumimoji="0" lang="zh-CN" altLang="zh-CN" sz="18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pt-BR" altLang="zh-CN" sz="18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   }</a:t>
            </a:r>
            <a:endParaRPr kumimoji="0" lang="zh-CN" altLang="zh-CN" sz="18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pt-BR" altLang="zh-CN" sz="1800" b="0" i="0" u="none" strike="noStrike" kern="1200" cap="none" spc="0" normalizeH="0" baseline="0" noProof="0" dirty="0">
                <a:ln>
                  <a:noFill/>
                </a:ln>
                <a:solidFill>
                  <a:srgbClr val="006600"/>
                </a:solidFill>
                <a:effectLst/>
                <a:uLnTx/>
                <a:uFillTx/>
                <a:latin typeface="Consolas" panose="020B0609020204030204" pitchFamily="49" charset="0"/>
                <a:ea typeface="楷体" panose="02010609060101010101" pitchFamily="49" charset="-122"/>
                <a:cs typeface="Consolas" panose="020B0609020204030204" pitchFamily="49" charset="0"/>
              </a:rPr>
              <a:t>   for (int j=m;j&lt;n;j++)		</a:t>
            </a:r>
            <a:r>
              <a:rPr kumimoji="0" lang="pt-BR" altLang="zh-CN" sz="1800" b="0" i="0" u="none" strike="noStrike" kern="1200" cap="none" spc="0" normalizeH="0" baseline="0" noProof="0" dirty="0">
                <a:ln>
                  <a:noFill/>
                </a:ln>
                <a:solidFill>
                  <a:srgbClr val="00B0F0"/>
                </a:solidFill>
                <a:effectLst/>
                <a:uLnTx/>
                <a:uFillTx/>
                <a:latin typeface="Consolas" panose="020B0609020204030204" pitchFamily="49" charset="0"/>
                <a:ea typeface="楷体" panose="02010609060101010101" pitchFamily="49" charset="-122"/>
                <a:cs typeface="Consolas" panose="020B0609020204030204" pitchFamily="49" charset="0"/>
              </a:rPr>
              <a:t>//</a:t>
            </a:r>
            <a:r>
              <a:rPr kumimoji="0" lang="zh-CN" altLang="zh-CN" sz="1800" b="0" i="0" u="none" strike="noStrike" kern="1200" cap="none" spc="0" normalizeH="0" baseline="0" noProof="0" dirty="0">
                <a:ln>
                  <a:noFill/>
                </a:ln>
                <a:solidFill>
                  <a:srgbClr val="00B0F0"/>
                </a:solidFill>
                <a:effectLst/>
                <a:uLnTx/>
                <a:uFillTx/>
                <a:latin typeface="Consolas" panose="020B0609020204030204" pitchFamily="49" charset="0"/>
                <a:ea typeface="楷体" panose="02010609060101010101" pitchFamily="49" charset="-122"/>
                <a:cs typeface="Consolas" panose="020B0609020204030204" pitchFamily="49" charset="0"/>
              </a:rPr>
              <a:t>分配余下作业</a:t>
            </a:r>
            <a:endParaRPr kumimoji="0" lang="zh-CN" altLang="zh-CN" sz="1800" b="0" i="0" u="none" strike="noStrike" kern="1200" cap="none" spc="0" normalizeH="0" baseline="0" noProof="0" dirty="0">
              <a:ln>
                <a:noFill/>
              </a:ln>
              <a:solidFill>
                <a:srgbClr val="00B0F0"/>
              </a:solidFill>
              <a:effectLst/>
              <a:uLnTx/>
              <a:uFillTx/>
              <a:latin typeface="Consolas" panose="020B0609020204030204" pitchFamily="49" charset="0"/>
              <a:ea typeface="楷体"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pt-BR" altLang="zh-CN" sz="1800" b="0" i="0" u="none" strike="noStrike" kern="1200" cap="none" spc="0" normalizeH="0" baseline="0" noProof="0" dirty="0">
                <a:ln>
                  <a:noFill/>
                </a:ln>
                <a:solidFill>
                  <a:srgbClr val="006600"/>
                </a:solidFill>
                <a:effectLst/>
                <a:uLnTx/>
                <a:uFillTx/>
                <a:latin typeface="Consolas" panose="020B0609020204030204" pitchFamily="49" charset="0"/>
                <a:ea typeface="楷体" panose="02010609060101010101" pitchFamily="49" charset="-122"/>
                <a:cs typeface="Consolas" panose="020B0609020204030204" pitchFamily="49" charset="0"/>
              </a:rPr>
              <a:t>   {  e=qu.top(); qu.pop();		</a:t>
            </a:r>
            <a:r>
              <a:rPr kumimoji="0" lang="pt-BR" altLang="zh-CN" sz="1800" b="0" i="0" u="none" strike="noStrike" kern="1200" cap="none" spc="0" normalizeH="0" baseline="0" noProof="0" dirty="0">
                <a:ln>
                  <a:noFill/>
                </a:ln>
                <a:solidFill>
                  <a:srgbClr val="00B0F0"/>
                </a:solidFill>
                <a:effectLst/>
                <a:uLnTx/>
                <a:uFillTx/>
                <a:latin typeface="Consolas" panose="020B0609020204030204" pitchFamily="49" charset="0"/>
                <a:ea typeface="楷体" panose="02010609060101010101" pitchFamily="49" charset="-122"/>
                <a:cs typeface="Consolas" panose="020B0609020204030204" pitchFamily="49" charset="0"/>
              </a:rPr>
              <a:t>//</a:t>
            </a:r>
            <a:r>
              <a:rPr kumimoji="0" lang="zh-CN" altLang="zh-CN" sz="1800" b="0" i="0" u="none" strike="noStrike" kern="1200" cap="none" spc="0" normalizeH="0" baseline="0" noProof="0" dirty="0">
                <a:ln>
                  <a:noFill/>
                </a:ln>
                <a:solidFill>
                  <a:srgbClr val="00B0F0"/>
                </a:solidFill>
                <a:effectLst/>
                <a:uLnTx/>
                <a:uFillTx/>
                <a:latin typeface="Consolas" panose="020B0609020204030204" pitchFamily="49" charset="0"/>
                <a:ea typeface="楷体" panose="02010609060101010101" pitchFamily="49" charset="-122"/>
                <a:cs typeface="Consolas" panose="020B0609020204030204" pitchFamily="49" charset="0"/>
              </a:rPr>
              <a:t>出队</a:t>
            </a:r>
            <a:r>
              <a:rPr kumimoji="0" lang="pt-BR" altLang="zh-CN" sz="1800" b="0" i="0" u="none" strike="noStrike" kern="1200" cap="none" spc="0" normalizeH="0" baseline="0" noProof="0" dirty="0">
                <a:ln>
                  <a:noFill/>
                </a:ln>
                <a:solidFill>
                  <a:srgbClr val="00B0F0"/>
                </a:solidFill>
                <a:effectLst/>
                <a:uLnTx/>
                <a:uFillTx/>
                <a:latin typeface="Consolas" panose="020B0609020204030204" pitchFamily="49" charset="0"/>
                <a:ea typeface="楷体" panose="02010609060101010101" pitchFamily="49" charset="-122"/>
                <a:cs typeface="Consolas" panose="020B0609020204030204" pitchFamily="49" charset="0"/>
              </a:rPr>
              <a:t>e</a:t>
            </a:r>
            <a:endParaRPr kumimoji="0" lang="zh-CN" altLang="zh-CN" sz="1800" b="0" i="0" u="none" strike="noStrike" kern="1200" cap="none" spc="0" normalizeH="0" baseline="0" noProof="0" dirty="0">
              <a:ln>
                <a:noFill/>
              </a:ln>
              <a:solidFill>
                <a:srgbClr val="00B0F0"/>
              </a:solidFill>
              <a:effectLst/>
              <a:uLnTx/>
              <a:uFillTx/>
              <a:latin typeface="Consolas" panose="020B0609020204030204" pitchFamily="49" charset="0"/>
              <a:ea typeface="楷体"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pt-BR" altLang="zh-CN" sz="1800" b="0" i="0" u="none" strike="noStrike" kern="1200" cap="none" spc="0" normalizeH="0" baseline="0" noProof="0" dirty="0">
                <a:ln>
                  <a:noFill/>
                </a:ln>
                <a:solidFill>
                  <a:srgbClr val="006600"/>
                </a:solidFill>
                <a:effectLst/>
                <a:uLnTx/>
                <a:uFillTx/>
                <a:latin typeface="Consolas" panose="020B0609020204030204" pitchFamily="49" charset="0"/>
                <a:ea typeface="楷体" panose="02010609060101010101" pitchFamily="49" charset="-122"/>
                <a:cs typeface="Consolas" panose="020B0609020204030204" pitchFamily="49" charset="0"/>
              </a:rPr>
              <a:t>      printf("  </a:t>
            </a:r>
            <a:r>
              <a:rPr kumimoji="0" lang="zh-CN" altLang="zh-CN" sz="1800" b="0" i="0" u="none" strike="noStrike" kern="1200" cap="none" spc="0" normalizeH="0" baseline="0" noProof="0" dirty="0">
                <a:ln>
                  <a:noFill/>
                </a:ln>
                <a:solidFill>
                  <a:srgbClr val="006600"/>
                </a:solidFill>
                <a:effectLst/>
                <a:uLnTx/>
                <a:uFillTx/>
                <a:latin typeface="Consolas" panose="020B0609020204030204" pitchFamily="49" charset="0"/>
                <a:ea typeface="楷体" panose="02010609060101010101" pitchFamily="49" charset="-122"/>
                <a:cs typeface="Consolas" panose="020B0609020204030204" pitchFamily="49" charset="0"/>
              </a:rPr>
              <a:t>给机器</a:t>
            </a:r>
            <a:r>
              <a:rPr kumimoji="0" lang="pt-BR" altLang="zh-CN" sz="1800" b="0" i="0" u="none" strike="noStrike" kern="1200" cap="none" spc="0" normalizeH="0" baseline="0" noProof="0" dirty="0">
                <a:ln>
                  <a:noFill/>
                </a:ln>
                <a:solidFill>
                  <a:srgbClr val="006600"/>
                </a:solidFill>
                <a:effectLst/>
                <a:uLnTx/>
                <a:uFillTx/>
                <a:latin typeface="Consolas" panose="020B0609020204030204" pitchFamily="49" charset="0"/>
                <a:ea typeface="楷体" panose="02010609060101010101" pitchFamily="49" charset="-122"/>
                <a:cs typeface="Consolas" panose="020B0609020204030204" pitchFamily="49" charset="0"/>
              </a:rPr>
              <a:t>%d</a:t>
            </a:r>
            <a:r>
              <a:rPr kumimoji="0" lang="zh-CN" altLang="zh-CN" sz="1800" b="0" i="0" u="none" strike="noStrike" kern="1200" cap="none" spc="0" normalizeH="0" baseline="0" noProof="0" dirty="0">
                <a:ln>
                  <a:noFill/>
                </a:ln>
                <a:solidFill>
                  <a:srgbClr val="006600"/>
                </a:solidFill>
                <a:effectLst/>
                <a:uLnTx/>
                <a:uFillTx/>
                <a:latin typeface="Consolas" panose="020B0609020204030204" pitchFamily="49" charset="0"/>
                <a:ea typeface="楷体" panose="02010609060101010101" pitchFamily="49" charset="-122"/>
                <a:cs typeface="Consolas" panose="020B0609020204030204" pitchFamily="49" charset="0"/>
              </a:rPr>
              <a:t>分配作业</a:t>
            </a:r>
            <a:r>
              <a:rPr kumimoji="0" lang="pt-BR" altLang="zh-CN" sz="1800" b="0" i="0" u="none" strike="noStrike" kern="1200" cap="none" spc="0" normalizeH="0" baseline="0" noProof="0" dirty="0">
                <a:ln>
                  <a:noFill/>
                </a:ln>
                <a:solidFill>
                  <a:srgbClr val="006600"/>
                </a:solidFill>
                <a:effectLst/>
                <a:uLnTx/>
                <a:uFillTx/>
                <a:latin typeface="Consolas" panose="020B0609020204030204" pitchFamily="49" charset="0"/>
                <a:ea typeface="楷体" panose="02010609060101010101" pitchFamily="49" charset="-122"/>
                <a:cs typeface="Consolas" panose="020B0609020204030204" pitchFamily="49" charset="0"/>
              </a:rPr>
              <a:t>%d,</a:t>
            </a:r>
            <a:r>
              <a:rPr kumimoji="0" lang="zh-CN" altLang="zh-CN" sz="1800" b="0" i="0" u="none" strike="noStrike" kern="1200" cap="none" spc="0" normalizeH="0" baseline="0" noProof="0" dirty="0">
                <a:ln>
                  <a:noFill/>
                </a:ln>
                <a:solidFill>
                  <a:srgbClr val="FF0000"/>
                </a:solidFill>
                <a:effectLst/>
                <a:uLnTx/>
                <a:uFillTx/>
                <a:latin typeface="Consolas" panose="020B0609020204030204" pitchFamily="49" charset="0"/>
                <a:ea typeface="楷体" panose="02010609060101010101" pitchFamily="49" charset="-122"/>
                <a:cs typeface="Consolas" panose="020B0609020204030204" pitchFamily="49" charset="0"/>
              </a:rPr>
              <a:t>执行时间为</a:t>
            </a:r>
            <a:r>
              <a:rPr kumimoji="0" lang="pt-BR" altLang="zh-CN" sz="1800" b="0" i="0" u="none" strike="noStrike" kern="1200" cap="none" spc="0" normalizeH="0" baseline="0" noProof="0" dirty="0">
                <a:ln>
                  <a:noFill/>
                </a:ln>
                <a:solidFill>
                  <a:srgbClr val="006600"/>
                </a:solidFill>
                <a:effectLst/>
                <a:uLnTx/>
                <a:uFillTx/>
                <a:latin typeface="Consolas" panose="020B0609020204030204" pitchFamily="49" charset="0"/>
                <a:ea typeface="楷体" panose="02010609060101010101" pitchFamily="49" charset="-122"/>
                <a:cs typeface="Consolas" panose="020B0609020204030204" pitchFamily="49" charset="0"/>
              </a:rPr>
              <a:t>%2d,</a:t>
            </a:r>
            <a:r>
              <a:rPr kumimoji="0" lang="zh-CN" altLang="zh-CN" sz="1800" b="0" i="0" u="none" strike="noStrike" kern="1200" cap="none" spc="0" normalizeH="0" baseline="0" noProof="0" dirty="0">
                <a:ln>
                  <a:noFill/>
                </a:ln>
                <a:solidFill>
                  <a:srgbClr val="006600"/>
                </a:solidFill>
                <a:effectLst/>
                <a:uLnTx/>
                <a:uFillTx/>
                <a:latin typeface="Consolas" panose="020B0609020204030204" pitchFamily="49" charset="0"/>
                <a:ea typeface="楷体" panose="02010609060101010101" pitchFamily="49" charset="-122"/>
                <a:cs typeface="Consolas" panose="020B0609020204030204" pitchFamily="49" charset="0"/>
              </a:rPr>
              <a:t>占用时间段</a:t>
            </a:r>
            <a:r>
              <a:rPr kumimoji="0" lang="pt-BR" altLang="zh-CN" sz="1800" b="0" i="0" u="none" strike="noStrike" kern="1200" cap="none" spc="0" normalizeH="0" baseline="0" noProof="0" dirty="0">
                <a:ln>
                  <a:noFill/>
                </a:ln>
                <a:solidFill>
                  <a:srgbClr val="006600"/>
                </a:solidFill>
                <a:effectLst/>
                <a:uLnTx/>
                <a:uFillTx/>
                <a:latin typeface="Consolas" panose="020B0609020204030204" pitchFamily="49" charset="0"/>
                <a:ea typeface="楷体" panose="02010609060101010101" pitchFamily="49" charset="-122"/>
                <a:cs typeface="Consolas" panose="020B0609020204030204" pitchFamily="49" charset="0"/>
              </a:rPr>
              <a:t>:[%d,%d]\n",</a:t>
            </a:r>
            <a:endParaRPr kumimoji="0" lang="zh-CN" altLang="zh-CN" sz="1800" b="0" i="0" u="none" strike="noStrike" kern="1200" cap="none" spc="0" normalizeH="0" baseline="0" noProof="0" dirty="0">
              <a:ln>
                <a:noFill/>
              </a:ln>
              <a:solidFill>
                <a:srgbClr val="006600"/>
              </a:solidFill>
              <a:effectLst/>
              <a:uLnTx/>
              <a:uFillTx/>
              <a:latin typeface="Consolas" panose="020B0609020204030204" pitchFamily="49" charset="0"/>
              <a:ea typeface="楷体"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pt-BR" altLang="zh-CN" sz="1800" b="0" i="0" u="none" strike="noStrike" kern="1200" cap="none" spc="0" normalizeH="0" baseline="0" noProof="0" dirty="0">
                <a:ln>
                  <a:noFill/>
                </a:ln>
                <a:solidFill>
                  <a:srgbClr val="006600"/>
                </a:solidFill>
                <a:effectLst/>
                <a:uLnTx/>
                <a:uFillTx/>
                <a:latin typeface="Consolas" panose="020B0609020204030204" pitchFamily="49" charset="0"/>
                <a:ea typeface="楷体" panose="02010609060101010101" pitchFamily="49" charset="-122"/>
                <a:cs typeface="Consolas" panose="020B0609020204030204" pitchFamily="49" charset="0"/>
              </a:rPr>
              <a:t>		e.mno,A[j].no,</a:t>
            </a:r>
            <a:r>
              <a:rPr kumimoji="0" lang="pt-BR" altLang="zh-CN" sz="1800" b="0" i="0" u="none" strike="noStrike" kern="1200" cap="none" spc="0" normalizeH="0" baseline="0" noProof="0" dirty="0">
                <a:ln>
                  <a:noFill/>
                </a:ln>
                <a:solidFill>
                  <a:srgbClr val="FF0000"/>
                </a:solidFill>
                <a:effectLst/>
                <a:uLnTx/>
                <a:uFillTx/>
                <a:latin typeface="Consolas" panose="020B0609020204030204" pitchFamily="49" charset="0"/>
                <a:ea typeface="楷体" panose="02010609060101010101" pitchFamily="49" charset="-122"/>
                <a:cs typeface="Consolas" panose="020B0609020204030204" pitchFamily="49" charset="0"/>
              </a:rPr>
              <a:t>A[j].t</a:t>
            </a:r>
            <a:r>
              <a:rPr kumimoji="0" lang="pt-BR" altLang="zh-CN" sz="1800" b="0" i="0" u="none" strike="noStrike" kern="1200" cap="none" spc="0" normalizeH="0" baseline="0" noProof="0" dirty="0">
                <a:ln>
                  <a:noFill/>
                </a:ln>
                <a:solidFill>
                  <a:srgbClr val="006600"/>
                </a:solidFill>
                <a:effectLst/>
                <a:uLnTx/>
                <a:uFillTx/>
                <a:latin typeface="Consolas" panose="020B0609020204030204" pitchFamily="49" charset="0"/>
                <a:ea typeface="楷体" panose="02010609060101010101" pitchFamily="49" charset="-122"/>
                <a:cs typeface="Consolas" panose="020B0609020204030204" pitchFamily="49" charset="0"/>
              </a:rPr>
              <a:t>,e.t,e.t+A[j].t);</a:t>
            </a:r>
            <a:endParaRPr kumimoji="0" lang="zh-CN" altLang="zh-CN" sz="1800" b="0" i="0" u="none" strike="noStrike" kern="1200" cap="none" spc="0" normalizeH="0" baseline="0" noProof="0" dirty="0">
              <a:ln>
                <a:noFill/>
              </a:ln>
              <a:solidFill>
                <a:srgbClr val="006600"/>
              </a:solidFill>
              <a:effectLst/>
              <a:uLnTx/>
              <a:uFillTx/>
              <a:latin typeface="Consolas" panose="020B0609020204030204" pitchFamily="49" charset="0"/>
              <a:ea typeface="楷体"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pt-BR" altLang="zh-CN" sz="1800" b="0" i="0" u="none" strike="noStrike" kern="1200" cap="none" spc="0" normalizeH="0" baseline="0" noProof="0" dirty="0">
                <a:ln>
                  <a:noFill/>
                </a:ln>
                <a:solidFill>
                  <a:srgbClr val="006600"/>
                </a:solidFill>
                <a:effectLst/>
                <a:uLnTx/>
                <a:uFillTx/>
                <a:latin typeface="Consolas" panose="020B0609020204030204" pitchFamily="49" charset="0"/>
                <a:ea typeface="楷体" panose="02010609060101010101" pitchFamily="49" charset="-122"/>
                <a:cs typeface="Consolas" panose="020B0609020204030204" pitchFamily="49" charset="0"/>
              </a:rPr>
              <a:t>      e.t+=A[j].t;</a:t>
            </a:r>
            <a:endParaRPr kumimoji="0" lang="zh-CN" altLang="zh-CN" sz="1800" b="0" i="0" u="none" strike="noStrike" kern="1200" cap="none" spc="0" normalizeH="0" baseline="0" noProof="0" dirty="0">
              <a:ln>
                <a:noFill/>
              </a:ln>
              <a:solidFill>
                <a:srgbClr val="006600"/>
              </a:solidFill>
              <a:effectLst/>
              <a:uLnTx/>
              <a:uFillTx/>
              <a:latin typeface="Consolas" panose="020B0609020204030204" pitchFamily="49" charset="0"/>
              <a:ea typeface="楷体"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pt-BR" altLang="zh-CN" sz="1800" b="0" i="0" u="none" strike="noStrike" kern="1200" cap="none" spc="0" normalizeH="0" baseline="0" noProof="0" dirty="0">
                <a:ln>
                  <a:noFill/>
                </a:ln>
                <a:solidFill>
                  <a:srgbClr val="006600"/>
                </a:solidFill>
                <a:effectLst/>
                <a:uLnTx/>
                <a:uFillTx/>
                <a:latin typeface="Consolas" panose="020B0609020204030204" pitchFamily="49" charset="0"/>
                <a:ea typeface="楷体" panose="02010609060101010101" pitchFamily="49" charset="-122"/>
                <a:cs typeface="Consolas" panose="020B0609020204030204" pitchFamily="49" charset="0"/>
              </a:rPr>
              <a:t>      qu.push(e);			</a:t>
            </a:r>
            <a:r>
              <a:rPr kumimoji="0" lang="pt-BR" altLang="zh-CN" sz="1800" b="0" i="0" u="none" strike="noStrike" kern="1200" cap="none" spc="0" normalizeH="0" baseline="0" noProof="0" dirty="0">
                <a:ln>
                  <a:noFill/>
                </a:ln>
                <a:solidFill>
                  <a:srgbClr val="00B0F0"/>
                </a:solidFill>
                <a:effectLst/>
                <a:uLnTx/>
                <a:uFillTx/>
                <a:latin typeface="Consolas" panose="020B0609020204030204" pitchFamily="49" charset="0"/>
                <a:ea typeface="楷体" panose="02010609060101010101" pitchFamily="49" charset="-122"/>
                <a:cs typeface="Consolas" panose="020B0609020204030204" pitchFamily="49" charset="0"/>
              </a:rPr>
              <a:t>//e</a:t>
            </a:r>
            <a:r>
              <a:rPr kumimoji="0" lang="zh-CN" altLang="zh-CN" sz="1800" b="0" i="0" u="none" strike="noStrike" kern="1200" cap="none" spc="0" normalizeH="0" baseline="0" noProof="0" dirty="0">
                <a:ln>
                  <a:noFill/>
                </a:ln>
                <a:solidFill>
                  <a:srgbClr val="00B0F0"/>
                </a:solidFill>
                <a:effectLst/>
                <a:uLnTx/>
                <a:uFillTx/>
                <a:latin typeface="Consolas" panose="020B0609020204030204" pitchFamily="49" charset="0"/>
                <a:ea typeface="楷体" panose="02010609060101010101" pitchFamily="49" charset="-122"/>
                <a:cs typeface="Consolas" panose="020B0609020204030204" pitchFamily="49" charset="0"/>
              </a:rPr>
              <a:t>进队</a:t>
            </a:r>
            <a:endParaRPr kumimoji="0" lang="zh-CN" altLang="zh-CN" sz="1800" b="0" i="0" u="none" strike="noStrike" kern="1200" cap="none" spc="0" normalizeH="0" baseline="0" noProof="0" dirty="0">
              <a:ln>
                <a:noFill/>
              </a:ln>
              <a:solidFill>
                <a:srgbClr val="00B0F0"/>
              </a:solidFill>
              <a:effectLst/>
              <a:uLnTx/>
              <a:uFillTx/>
              <a:latin typeface="Consolas" panose="020B0609020204030204" pitchFamily="49" charset="0"/>
              <a:ea typeface="楷体"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pt-BR" altLang="zh-CN" sz="1800" b="0" i="0" u="none" strike="noStrike" kern="1200" cap="none" spc="0" normalizeH="0" baseline="0" noProof="0" dirty="0">
                <a:ln>
                  <a:noFill/>
                </a:ln>
                <a:solidFill>
                  <a:srgbClr val="006600"/>
                </a:solidFill>
                <a:effectLst/>
                <a:uLnTx/>
                <a:uFillTx/>
                <a:latin typeface="Consolas" panose="020B0609020204030204" pitchFamily="49" charset="0"/>
                <a:ea typeface="楷体" panose="02010609060101010101" pitchFamily="49" charset="-122"/>
                <a:cs typeface="Consolas" panose="020B0609020204030204" pitchFamily="49" charset="0"/>
              </a:rPr>
              <a:t>   }</a:t>
            </a:r>
            <a:endParaRPr kumimoji="0" lang="zh-CN" altLang="zh-CN" sz="1800" b="0" i="0" u="none" strike="noStrike" kern="1200" cap="none" spc="0" normalizeH="0" baseline="0" noProof="0" dirty="0">
              <a:ln>
                <a:noFill/>
              </a:ln>
              <a:solidFill>
                <a:srgbClr val="006600"/>
              </a:solidFill>
              <a:effectLst/>
              <a:uLnTx/>
              <a:uFillTx/>
              <a:latin typeface="Consolas" panose="020B0609020204030204" pitchFamily="49" charset="0"/>
              <a:ea typeface="楷体"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pt-BR" altLang="zh-CN" sz="18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a:t>
            </a:r>
            <a:endParaRPr kumimoji="0" lang="zh-CN" altLang="zh-CN" sz="18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7" end="7"/>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8" end="8"/>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9" end="9"/>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10" end="1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11" end="1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12" end="1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13" end="1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14" end="1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
                                            <p:txEl>
                                              <p:pRg st="15" end="15"/>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
                                            <p:txEl>
                                              <p:pRg st="16" end="16"/>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
                                            <p:txEl>
                                              <p:pRg st="17" end="17"/>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
                                            <p:txEl>
                                              <p:pRg st="18" end="18"/>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
                                            <p:txEl>
                                              <p:pRg st="19" end="19"/>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
                                            <p:txEl>
                                              <p:pRg st="20" end="2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8369" name="TextBox 1"/>
          <p:cNvSpPr txBox="1"/>
          <p:nvPr/>
        </p:nvSpPr>
        <p:spPr>
          <a:xfrm>
            <a:off x="785813" y="1447800"/>
            <a:ext cx="7572375" cy="1008063"/>
          </a:xfrm>
          <a:prstGeom prst="rect">
            <a:avLst/>
          </a:prstGeom>
          <a:noFill/>
          <a:ln w="9525">
            <a:noFill/>
          </a:ln>
        </p:spPr>
        <p:txBody>
          <a:bodyPr anchor="t" anchorCtr="0">
            <a:spAutoFit/>
          </a:bodyPr>
          <a:p>
            <a:pPr eaLnBrk="0" hangingPunct="0">
              <a:lnSpc>
                <a:spcPct val="150000"/>
              </a:lnSpc>
              <a:buClrTx/>
              <a:buFontTx/>
            </a:pPr>
            <a:r>
              <a:rPr lang="zh-CN" altLang="zh-CN" sz="2200" dirty="0">
                <a:solidFill>
                  <a:srgbClr val="FF0000"/>
                </a:solidFill>
                <a:latin typeface="Consolas" panose="020B0609020204030204" pitchFamily="49" charset="0"/>
                <a:ea typeface="微软雅黑" panose="020B0503020204020204" pitchFamily="34" charset="-122"/>
              </a:rPr>
              <a:t>【算法分析】</a:t>
            </a:r>
            <a:r>
              <a:rPr lang="zh-CN" altLang="zh-CN" sz="2000" dirty="0">
                <a:solidFill>
                  <a:srgbClr val="000000"/>
                </a:solidFill>
                <a:latin typeface="Consolas" panose="020B0609020204030204" pitchFamily="49" charset="0"/>
                <a:ea typeface="微软雅黑" panose="020B0503020204020204" pitchFamily="34" charset="-122"/>
              </a:rPr>
              <a:t>排序的时间复杂度为</a:t>
            </a:r>
            <a:r>
              <a:rPr lang="en-US" altLang="zh-CN" sz="2000" dirty="0">
                <a:solidFill>
                  <a:srgbClr val="000000"/>
                </a:solidFill>
                <a:latin typeface="Consolas" panose="020B0609020204030204" pitchFamily="49" charset="0"/>
                <a:ea typeface="微软雅黑" panose="020B0503020204020204" pitchFamily="34" charset="-122"/>
              </a:rPr>
              <a:t>O(</a:t>
            </a:r>
            <a:r>
              <a:rPr lang="en-US" altLang="zh-CN" sz="2000" i="1" dirty="0">
                <a:solidFill>
                  <a:srgbClr val="000000"/>
                </a:solidFill>
                <a:latin typeface="Consolas" panose="020B0609020204030204" pitchFamily="49" charset="0"/>
                <a:ea typeface="微软雅黑" panose="020B0503020204020204" pitchFamily="34" charset="-122"/>
              </a:rPr>
              <a:t>n</a:t>
            </a:r>
            <a:r>
              <a:rPr lang="en-US" altLang="zh-CN" sz="2000" dirty="0">
                <a:solidFill>
                  <a:srgbClr val="000000"/>
                </a:solidFill>
                <a:latin typeface="Consolas" panose="020B0609020204030204" pitchFamily="49" charset="0"/>
                <a:ea typeface="微软雅黑" panose="020B0503020204020204" pitchFamily="34" charset="-122"/>
              </a:rPr>
              <a:t>log</a:t>
            </a:r>
            <a:r>
              <a:rPr lang="en-US" altLang="zh-CN" sz="2000" baseline="-25000" dirty="0">
                <a:solidFill>
                  <a:srgbClr val="000000"/>
                </a:solidFill>
                <a:latin typeface="Consolas" panose="020B0609020204030204" pitchFamily="49" charset="0"/>
                <a:ea typeface="微软雅黑" panose="020B0503020204020204" pitchFamily="34" charset="-122"/>
              </a:rPr>
              <a:t>2</a:t>
            </a:r>
            <a:r>
              <a:rPr lang="en-US" altLang="zh-CN" sz="2000" i="1" dirty="0">
                <a:solidFill>
                  <a:srgbClr val="000000"/>
                </a:solidFill>
                <a:latin typeface="Consolas" panose="020B0609020204030204" pitchFamily="49" charset="0"/>
                <a:ea typeface="微软雅黑" panose="020B0503020204020204" pitchFamily="34" charset="-122"/>
              </a:rPr>
              <a:t>n</a:t>
            </a:r>
            <a:r>
              <a:rPr lang="en-US" altLang="zh-CN" sz="2000" dirty="0">
                <a:solidFill>
                  <a:srgbClr val="000000"/>
                </a:solidFill>
                <a:latin typeface="Consolas" panose="020B0609020204030204" pitchFamily="49" charset="0"/>
                <a:ea typeface="微软雅黑" panose="020B0503020204020204" pitchFamily="34" charset="-122"/>
              </a:rPr>
              <a:t>)</a:t>
            </a:r>
            <a:r>
              <a:rPr lang="zh-CN" altLang="zh-CN" sz="2000" dirty="0">
                <a:solidFill>
                  <a:srgbClr val="000000"/>
                </a:solidFill>
                <a:latin typeface="Consolas" panose="020B0609020204030204" pitchFamily="49" charset="0"/>
                <a:ea typeface="微软雅黑" panose="020B0503020204020204" pitchFamily="34" charset="-122"/>
              </a:rPr>
              <a:t>，两次</a:t>
            </a:r>
            <a:r>
              <a:rPr lang="en-US" altLang="zh-CN" sz="2000" dirty="0">
                <a:solidFill>
                  <a:srgbClr val="000000"/>
                </a:solidFill>
                <a:latin typeface="Consolas" panose="020B0609020204030204" pitchFamily="49" charset="0"/>
                <a:ea typeface="微软雅黑" panose="020B0503020204020204" pitchFamily="34" charset="-122"/>
              </a:rPr>
              <a:t>for</a:t>
            </a:r>
            <a:r>
              <a:rPr lang="zh-CN" altLang="zh-CN" sz="2000" dirty="0">
                <a:solidFill>
                  <a:srgbClr val="000000"/>
                </a:solidFill>
                <a:latin typeface="Consolas" panose="020B0609020204030204" pitchFamily="49" charset="0"/>
                <a:ea typeface="微软雅黑" panose="020B0503020204020204" pitchFamily="34" charset="-122"/>
              </a:rPr>
              <a:t>循环的时间合起来为</a:t>
            </a:r>
            <a:r>
              <a:rPr lang="en-US" altLang="zh-CN" sz="2000" dirty="0">
                <a:solidFill>
                  <a:srgbClr val="000000"/>
                </a:solidFill>
                <a:latin typeface="Consolas" panose="020B0609020204030204" pitchFamily="49" charset="0"/>
                <a:ea typeface="微软雅黑" panose="020B0503020204020204" pitchFamily="34" charset="-122"/>
              </a:rPr>
              <a:t>O(</a:t>
            </a:r>
            <a:r>
              <a:rPr lang="en-US" altLang="zh-CN" sz="2000" i="1" dirty="0">
                <a:solidFill>
                  <a:srgbClr val="000000"/>
                </a:solidFill>
                <a:latin typeface="Consolas" panose="020B0609020204030204" pitchFamily="49" charset="0"/>
                <a:ea typeface="微软雅黑" panose="020B0503020204020204" pitchFamily="34" charset="-122"/>
              </a:rPr>
              <a:t>n</a:t>
            </a:r>
            <a:r>
              <a:rPr lang="en-US" altLang="zh-CN" sz="2000" dirty="0">
                <a:solidFill>
                  <a:srgbClr val="000000"/>
                </a:solidFill>
                <a:latin typeface="Consolas" panose="020B0609020204030204" pitchFamily="49" charset="0"/>
                <a:ea typeface="微软雅黑" panose="020B0503020204020204" pitchFamily="34" charset="-122"/>
              </a:rPr>
              <a:t>)</a:t>
            </a:r>
            <a:r>
              <a:rPr lang="zh-CN" altLang="zh-CN" sz="2000" dirty="0">
                <a:solidFill>
                  <a:srgbClr val="000000"/>
                </a:solidFill>
                <a:latin typeface="Consolas" panose="020B0609020204030204" pitchFamily="49" charset="0"/>
                <a:ea typeface="微软雅黑" panose="020B0503020204020204" pitchFamily="34" charset="-122"/>
              </a:rPr>
              <a:t>，所以本算法的时间复杂度为</a:t>
            </a:r>
            <a:r>
              <a:rPr lang="en-US" altLang="zh-CN" sz="2000" dirty="0">
                <a:solidFill>
                  <a:srgbClr val="000000"/>
                </a:solidFill>
                <a:latin typeface="Consolas" panose="020B0609020204030204" pitchFamily="49" charset="0"/>
                <a:ea typeface="微软雅黑" panose="020B0503020204020204" pitchFamily="34" charset="-122"/>
              </a:rPr>
              <a:t>O(</a:t>
            </a:r>
            <a:r>
              <a:rPr lang="en-US" altLang="zh-CN" sz="2000" i="1" dirty="0">
                <a:solidFill>
                  <a:srgbClr val="000000"/>
                </a:solidFill>
                <a:latin typeface="Consolas" panose="020B0609020204030204" pitchFamily="49" charset="0"/>
                <a:ea typeface="微软雅黑" panose="020B0503020204020204" pitchFamily="34" charset="-122"/>
              </a:rPr>
              <a:t>n</a:t>
            </a:r>
            <a:r>
              <a:rPr lang="en-US" altLang="zh-CN" sz="2000" dirty="0">
                <a:solidFill>
                  <a:srgbClr val="000000"/>
                </a:solidFill>
                <a:latin typeface="Consolas" panose="020B0609020204030204" pitchFamily="49" charset="0"/>
                <a:ea typeface="微软雅黑" panose="020B0503020204020204" pitchFamily="34" charset="-122"/>
              </a:rPr>
              <a:t>log</a:t>
            </a:r>
            <a:r>
              <a:rPr lang="en-US" altLang="zh-CN" sz="2000" baseline="-25000" dirty="0">
                <a:solidFill>
                  <a:srgbClr val="000000"/>
                </a:solidFill>
                <a:latin typeface="Consolas" panose="020B0609020204030204" pitchFamily="49" charset="0"/>
                <a:ea typeface="微软雅黑" panose="020B0503020204020204" pitchFamily="34" charset="-122"/>
              </a:rPr>
              <a:t>2</a:t>
            </a:r>
            <a:r>
              <a:rPr lang="en-US" altLang="zh-CN" sz="2000" i="1" dirty="0">
                <a:solidFill>
                  <a:srgbClr val="000000"/>
                </a:solidFill>
                <a:latin typeface="Consolas" panose="020B0609020204030204" pitchFamily="49" charset="0"/>
                <a:ea typeface="微软雅黑" panose="020B0503020204020204" pitchFamily="34" charset="-122"/>
              </a:rPr>
              <a:t>n</a:t>
            </a:r>
            <a:r>
              <a:rPr lang="en-US" altLang="zh-CN" sz="2000" dirty="0">
                <a:solidFill>
                  <a:srgbClr val="000000"/>
                </a:solidFill>
                <a:latin typeface="Consolas" panose="020B0609020204030204" pitchFamily="49" charset="0"/>
                <a:ea typeface="微软雅黑" panose="020B0503020204020204" pitchFamily="34" charset="-122"/>
              </a:rPr>
              <a:t>)</a:t>
            </a:r>
            <a:r>
              <a:rPr lang="zh-CN" altLang="zh-CN" sz="2000" dirty="0">
                <a:solidFill>
                  <a:srgbClr val="000000"/>
                </a:solidFill>
                <a:latin typeface="Consolas" panose="020B0609020204030204" pitchFamily="49" charset="0"/>
                <a:ea typeface="微软雅黑" panose="020B0503020204020204" pitchFamily="34" charset="-122"/>
              </a:rPr>
              <a:t>。</a:t>
            </a:r>
            <a:endParaRPr lang="zh-CN" altLang="zh-CN" sz="2000" dirty="0">
              <a:solidFill>
                <a:srgbClr val="000000"/>
              </a:solidFill>
              <a:latin typeface="Consolas" panose="020B0609020204030204" pitchFamily="49" charset="0"/>
              <a:ea typeface="微软雅黑" panose="020B0503020204020204" pitchFamily="34" charset="-122"/>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7825" name="TextBox 1"/>
          <p:cNvSpPr txBox="1"/>
          <p:nvPr/>
        </p:nvSpPr>
        <p:spPr>
          <a:xfrm>
            <a:off x="642938" y="1235075"/>
            <a:ext cx="5143500" cy="431800"/>
          </a:xfrm>
          <a:prstGeom prst="rect">
            <a:avLst/>
          </a:prstGeom>
          <a:noFill/>
          <a:ln w="9525">
            <a:noFill/>
          </a:ln>
        </p:spPr>
        <p:txBody>
          <a:bodyPr anchor="t" anchorCtr="0">
            <a:spAutoFit/>
          </a:bodyPr>
          <a:p>
            <a:pPr eaLnBrk="0" hangingPunct="0">
              <a:buClrTx/>
              <a:buFontTx/>
            </a:pPr>
            <a:r>
              <a:rPr lang="zh-CN" altLang="en-US" sz="2200" dirty="0">
                <a:solidFill>
                  <a:srgbClr val="FF0000"/>
                </a:solidFill>
                <a:latin typeface="Consolas" panose="020B0609020204030204" pitchFamily="49" charset="0"/>
                <a:ea typeface="微软雅黑" panose="020B0503020204020204" pitchFamily="34" charset="-122"/>
              </a:rPr>
              <a:t>算法导论</a:t>
            </a:r>
            <a:r>
              <a:rPr lang="en-US" altLang="zh-CN" sz="2200" dirty="0">
                <a:solidFill>
                  <a:srgbClr val="FF0000"/>
                </a:solidFill>
                <a:latin typeface="Consolas" panose="020B0609020204030204" pitchFamily="49" charset="0"/>
                <a:ea typeface="微软雅黑" panose="020B0503020204020204" pitchFamily="34" charset="-122"/>
              </a:rPr>
              <a:t>p239</a:t>
            </a:r>
            <a:r>
              <a:rPr lang="zh-CN" altLang="en-US" sz="2200" dirty="0">
                <a:solidFill>
                  <a:srgbClr val="FF0000"/>
                </a:solidFill>
                <a:latin typeface="Consolas" panose="020B0609020204030204" pitchFamily="49" charset="0"/>
                <a:ea typeface="微软雅黑" panose="020B0503020204020204" pitchFamily="34" charset="-122"/>
              </a:rPr>
              <a:t>带惩罚的任务调度算法</a:t>
            </a:r>
            <a:endParaRPr lang="zh-CN" altLang="en-US" sz="2200" dirty="0">
              <a:solidFill>
                <a:srgbClr val="FF0000"/>
              </a:solidFill>
              <a:latin typeface="Consolas" panose="020B0609020204030204" pitchFamily="49" charset="0"/>
              <a:ea typeface="微软雅黑" panose="020B0503020204020204" pitchFamily="34" charset="-122"/>
            </a:endParaRPr>
          </a:p>
        </p:txBody>
      </p:sp>
      <p:sp>
        <p:nvSpPr>
          <p:cNvPr id="3" name="TextBox 2"/>
          <p:cNvSpPr txBox="1"/>
          <p:nvPr/>
        </p:nvSpPr>
        <p:spPr>
          <a:xfrm>
            <a:off x="457200" y="1981200"/>
            <a:ext cx="7572375" cy="3735388"/>
          </a:xfrm>
          <a:prstGeom prst="rect">
            <a:avLst/>
          </a:prstGeom>
          <a:noFill/>
          <a:ln w="9525">
            <a:noFill/>
          </a:ln>
        </p:spPr>
        <p:txBody>
          <a:bodyPr anchor="t" anchorCtr="0">
            <a:spAutoFit/>
          </a:bodyPr>
          <a:p>
            <a:pPr eaLnBrk="0" hangingPunct="0">
              <a:lnSpc>
                <a:spcPct val="150000"/>
              </a:lnSpc>
              <a:buClrTx/>
              <a:buFontTx/>
            </a:pPr>
            <a:r>
              <a:rPr lang="zh-CN" altLang="en-US" sz="2000" dirty="0">
                <a:solidFill>
                  <a:srgbClr val="000000"/>
                </a:solidFill>
                <a:latin typeface="Consolas" panose="020B0609020204030204" pitchFamily="49" charset="0"/>
                <a:ea typeface="微软雅黑" panose="020B0503020204020204" pitchFamily="34" charset="-122"/>
              </a:rPr>
              <a:t>    单处理器上带截止时间和惩罚的单位时间任务调度问题有以下输入：</a:t>
            </a:r>
            <a:endParaRPr lang="zh-CN" altLang="en-US" sz="2000" dirty="0">
              <a:solidFill>
                <a:srgbClr val="000000"/>
              </a:solidFill>
              <a:latin typeface="Consolas" panose="020B0609020204030204" pitchFamily="49" charset="0"/>
              <a:ea typeface="微软雅黑" panose="020B0503020204020204" pitchFamily="34" charset="-122"/>
            </a:endParaRPr>
          </a:p>
          <a:p>
            <a:pPr eaLnBrk="0" hangingPunct="0">
              <a:lnSpc>
                <a:spcPct val="150000"/>
              </a:lnSpc>
              <a:buClrTx/>
              <a:buFontTx/>
            </a:pPr>
            <a:r>
              <a:rPr lang="zh-CN" altLang="en-US" sz="2000" dirty="0">
                <a:solidFill>
                  <a:srgbClr val="000000"/>
                </a:solidFill>
                <a:latin typeface="Consolas" panose="020B0609020204030204" pitchFamily="49" charset="0"/>
                <a:ea typeface="微软雅黑" panose="020B0503020204020204" pitchFamily="34" charset="-122"/>
              </a:rPr>
              <a:t>   （</a:t>
            </a:r>
            <a:r>
              <a:rPr lang="en-US" altLang="zh-CN" sz="2000" dirty="0">
                <a:solidFill>
                  <a:srgbClr val="000000"/>
                </a:solidFill>
                <a:latin typeface="Consolas" panose="020B0609020204030204" pitchFamily="49" charset="0"/>
                <a:ea typeface="微软雅黑" panose="020B0503020204020204" pitchFamily="34" charset="-122"/>
              </a:rPr>
              <a:t>1</a:t>
            </a:r>
            <a:r>
              <a:rPr lang="zh-CN" altLang="en-US" sz="2000" dirty="0">
                <a:solidFill>
                  <a:srgbClr val="000000"/>
                </a:solidFill>
                <a:latin typeface="Consolas" panose="020B0609020204030204" pitchFamily="49" charset="0"/>
                <a:ea typeface="微软雅黑" panose="020B0503020204020204" pitchFamily="34" charset="-122"/>
              </a:rPr>
              <a:t>）</a:t>
            </a:r>
            <a:r>
              <a:rPr lang="en-US" altLang="zh-CN" sz="2000" i="1" dirty="0">
                <a:solidFill>
                  <a:srgbClr val="000000"/>
                </a:solidFill>
                <a:latin typeface="Consolas" panose="020B0609020204030204" pitchFamily="49" charset="0"/>
                <a:ea typeface="微软雅黑" panose="020B0503020204020204" pitchFamily="34" charset="-122"/>
              </a:rPr>
              <a:t>n</a:t>
            </a:r>
            <a:r>
              <a:rPr lang="zh-CN" altLang="en-US" sz="2000" dirty="0">
                <a:solidFill>
                  <a:srgbClr val="000000"/>
                </a:solidFill>
                <a:latin typeface="Consolas" panose="020B0609020204030204" pitchFamily="49" charset="0"/>
                <a:ea typeface="微软雅黑" panose="020B0503020204020204" pitchFamily="34" charset="-122"/>
              </a:rPr>
              <a:t>个单位时间任务的集合</a:t>
            </a:r>
            <a:r>
              <a:rPr lang="en-US" altLang="zh-CN" sz="2000" i="1" dirty="0">
                <a:solidFill>
                  <a:srgbClr val="000000"/>
                </a:solidFill>
                <a:latin typeface="Consolas" panose="020B0609020204030204" pitchFamily="49" charset="0"/>
                <a:ea typeface="微软雅黑" panose="020B0503020204020204" pitchFamily="34" charset="-122"/>
              </a:rPr>
              <a:t>S</a:t>
            </a:r>
            <a:r>
              <a:rPr lang="en-US" altLang="zh-CN" sz="2000" dirty="0">
                <a:solidFill>
                  <a:srgbClr val="000000"/>
                </a:solidFill>
                <a:latin typeface="Consolas" panose="020B0609020204030204" pitchFamily="49" charset="0"/>
                <a:ea typeface="微软雅黑" panose="020B0503020204020204" pitchFamily="34" charset="-122"/>
              </a:rPr>
              <a:t>={</a:t>
            </a:r>
            <a:r>
              <a:rPr lang="en-US" altLang="zh-CN" sz="2000" i="1" dirty="0">
                <a:solidFill>
                  <a:srgbClr val="000000"/>
                </a:solidFill>
                <a:latin typeface="Consolas" panose="020B0609020204030204" pitchFamily="49" charset="0"/>
                <a:ea typeface="微软雅黑" panose="020B0503020204020204" pitchFamily="34" charset="-122"/>
              </a:rPr>
              <a:t>a</a:t>
            </a:r>
            <a:r>
              <a:rPr lang="en-US" altLang="zh-CN" sz="2000" baseline="-25000" dirty="0">
                <a:solidFill>
                  <a:srgbClr val="000000"/>
                </a:solidFill>
                <a:latin typeface="Consolas" panose="020B0609020204030204" pitchFamily="49" charset="0"/>
                <a:ea typeface="微软雅黑" panose="020B0503020204020204" pitchFamily="34" charset="-122"/>
              </a:rPr>
              <a:t>1</a:t>
            </a:r>
            <a:r>
              <a:rPr lang="en-US" altLang="zh-CN" sz="2000" dirty="0">
                <a:solidFill>
                  <a:srgbClr val="000000"/>
                </a:solidFill>
                <a:latin typeface="Consolas" panose="020B0609020204030204" pitchFamily="49" charset="0"/>
                <a:ea typeface="微软雅黑" panose="020B0503020204020204" pitchFamily="34" charset="-122"/>
              </a:rPr>
              <a:t>,</a:t>
            </a:r>
            <a:r>
              <a:rPr lang="en-US" altLang="zh-CN" sz="2000" i="1" dirty="0">
                <a:solidFill>
                  <a:srgbClr val="000000"/>
                </a:solidFill>
                <a:latin typeface="Consolas" panose="020B0609020204030204" pitchFamily="49" charset="0"/>
                <a:ea typeface="微软雅黑" panose="020B0503020204020204" pitchFamily="34" charset="-122"/>
              </a:rPr>
              <a:t>a</a:t>
            </a:r>
            <a:r>
              <a:rPr lang="en-US" altLang="zh-CN" sz="2000" baseline="-25000" dirty="0">
                <a:solidFill>
                  <a:srgbClr val="000000"/>
                </a:solidFill>
                <a:latin typeface="Consolas" panose="020B0609020204030204" pitchFamily="49" charset="0"/>
                <a:ea typeface="微软雅黑" panose="020B0503020204020204" pitchFamily="34" charset="-122"/>
              </a:rPr>
              <a:t>2</a:t>
            </a:r>
            <a:r>
              <a:rPr lang="en-US" altLang="zh-CN" sz="2000" dirty="0">
                <a:solidFill>
                  <a:srgbClr val="000000"/>
                </a:solidFill>
                <a:latin typeface="Consolas" panose="020B0609020204030204" pitchFamily="49" charset="0"/>
                <a:ea typeface="微软雅黑" panose="020B0503020204020204" pitchFamily="34" charset="-122"/>
              </a:rPr>
              <a:t>,……,</a:t>
            </a:r>
            <a:r>
              <a:rPr lang="en-US" altLang="zh-CN" sz="2000" i="1" dirty="0">
                <a:solidFill>
                  <a:srgbClr val="000000"/>
                </a:solidFill>
                <a:latin typeface="Consolas" panose="020B0609020204030204" pitchFamily="49" charset="0"/>
                <a:ea typeface="微软雅黑" panose="020B0503020204020204" pitchFamily="34" charset="-122"/>
              </a:rPr>
              <a:t>a</a:t>
            </a:r>
            <a:r>
              <a:rPr lang="en-US" altLang="zh-CN" sz="2000" i="1" baseline="-25000" dirty="0">
                <a:solidFill>
                  <a:srgbClr val="000000"/>
                </a:solidFill>
                <a:latin typeface="Consolas" panose="020B0609020204030204" pitchFamily="49" charset="0"/>
                <a:ea typeface="微软雅黑" panose="020B0503020204020204" pitchFamily="34" charset="-122"/>
              </a:rPr>
              <a:t>n</a:t>
            </a:r>
            <a:r>
              <a:rPr lang="en-US" altLang="zh-CN" sz="2000" dirty="0">
                <a:solidFill>
                  <a:srgbClr val="000000"/>
                </a:solidFill>
                <a:latin typeface="Consolas" panose="020B0609020204030204" pitchFamily="49" charset="0"/>
                <a:ea typeface="微软雅黑" panose="020B0503020204020204" pitchFamily="34" charset="-122"/>
              </a:rPr>
              <a:t>}</a:t>
            </a:r>
            <a:r>
              <a:rPr lang="zh-CN" altLang="en-US" sz="2000" dirty="0">
                <a:solidFill>
                  <a:srgbClr val="000000"/>
                </a:solidFill>
                <a:latin typeface="Consolas" panose="020B0609020204030204" pitchFamily="49" charset="0"/>
                <a:ea typeface="微软雅黑" panose="020B0503020204020204" pitchFamily="34" charset="-122"/>
              </a:rPr>
              <a:t>；</a:t>
            </a:r>
            <a:endParaRPr lang="zh-CN" altLang="en-US" sz="2000" dirty="0">
              <a:solidFill>
                <a:srgbClr val="000000"/>
              </a:solidFill>
              <a:latin typeface="Consolas" panose="020B0609020204030204" pitchFamily="49" charset="0"/>
              <a:ea typeface="微软雅黑" panose="020B0503020204020204" pitchFamily="34" charset="-122"/>
            </a:endParaRPr>
          </a:p>
          <a:p>
            <a:pPr eaLnBrk="0" hangingPunct="0">
              <a:lnSpc>
                <a:spcPct val="150000"/>
              </a:lnSpc>
              <a:buClrTx/>
              <a:buFontTx/>
            </a:pPr>
            <a:r>
              <a:rPr lang="zh-CN" altLang="en-US" sz="2000" dirty="0">
                <a:solidFill>
                  <a:srgbClr val="000000"/>
                </a:solidFill>
                <a:latin typeface="Consolas" panose="020B0609020204030204" pitchFamily="49" charset="0"/>
                <a:ea typeface="微软雅黑" panose="020B0503020204020204" pitchFamily="34" charset="-122"/>
              </a:rPr>
              <a:t>   （</a:t>
            </a:r>
            <a:r>
              <a:rPr lang="en-US" altLang="zh-CN" sz="2000" dirty="0">
                <a:solidFill>
                  <a:srgbClr val="000000"/>
                </a:solidFill>
                <a:latin typeface="Consolas" panose="020B0609020204030204" pitchFamily="49" charset="0"/>
                <a:ea typeface="微软雅黑" panose="020B0503020204020204" pitchFamily="34" charset="-122"/>
              </a:rPr>
              <a:t>2</a:t>
            </a:r>
            <a:r>
              <a:rPr lang="zh-CN" altLang="en-US" sz="2000" dirty="0">
                <a:solidFill>
                  <a:srgbClr val="000000"/>
                </a:solidFill>
                <a:latin typeface="Consolas" panose="020B0609020204030204" pitchFamily="49" charset="0"/>
                <a:ea typeface="微软雅黑" panose="020B0503020204020204" pitchFamily="34" charset="-122"/>
              </a:rPr>
              <a:t>）</a:t>
            </a:r>
            <a:r>
              <a:rPr lang="en-US" altLang="zh-CN" sz="2000" i="1" dirty="0">
                <a:solidFill>
                  <a:srgbClr val="000000"/>
                </a:solidFill>
                <a:latin typeface="Consolas" panose="020B0609020204030204" pitchFamily="49" charset="0"/>
                <a:ea typeface="微软雅黑" panose="020B0503020204020204" pitchFamily="34" charset="-122"/>
              </a:rPr>
              <a:t>n</a:t>
            </a:r>
            <a:r>
              <a:rPr lang="zh-CN" altLang="en-US" sz="2000" dirty="0">
                <a:solidFill>
                  <a:srgbClr val="000000"/>
                </a:solidFill>
                <a:latin typeface="Consolas" panose="020B0609020204030204" pitchFamily="49" charset="0"/>
                <a:ea typeface="微软雅黑" panose="020B0503020204020204" pitchFamily="34" charset="-122"/>
              </a:rPr>
              <a:t>个整数截止时间</a:t>
            </a:r>
            <a:r>
              <a:rPr lang="en-US" altLang="zh-CN" sz="2000" i="1" dirty="0">
                <a:solidFill>
                  <a:srgbClr val="000000"/>
                </a:solidFill>
                <a:latin typeface="Consolas" panose="020B0609020204030204" pitchFamily="49" charset="0"/>
                <a:ea typeface="微软雅黑" panose="020B0503020204020204" pitchFamily="34" charset="-122"/>
              </a:rPr>
              <a:t>d</a:t>
            </a:r>
            <a:r>
              <a:rPr lang="en-US" altLang="zh-CN" sz="2000" baseline="-25000" dirty="0">
                <a:solidFill>
                  <a:srgbClr val="000000"/>
                </a:solidFill>
                <a:latin typeface="Consolas" panose="020B0609020204030204" pitchFamily="49" charset="0"/>
                <a:ea typeface="微软雅黑" panose="020B0503020204020204" pitchFamily="34" charset="-122"/>
              </a:rPr>
              <a:t>1</a:t>
            </a:r>
            <a:r>
              <a:rPr lang="en-US" altLang="zh-CN" sz="2000" dirty="0">
                <a:solidFill>
                  <a:srgbClr val="000000"/>
                </a:solidFill>
                <a:latin typeface="Consolas" panose="020B0609020204030204" pitchFamily="49" charset="0"/>
                <a:ea typeface="微软雅黑" panose="020B0503020204020204" pitchFamily="34" charset="-122"/>
              </a:rPr>
              <a:t>,</a:t>
            </a:r>
            <a:r>
              <a:rPr lang="en-US" altLang="zh-CN" sz="2000" i="1" dirty="0">
                <a:solidFill>
                  <a:srgbClr val="000000"/>
                </a:solidFill>
                <a:latin typeface="Consolas" panose="020B0609020204030204" pitchFamily="49" charset="0"/>
                <a:ea typeface="微软雅黑" panose="020B0503020204020204" pitchFamily="34" charset="-122"/>
              </a:rPr>
              <a:t>d</a:t>
            </a:r>
            <a:r>
              <a:rPr lang="en-US" altLang="zh-CN" sz="2000" baseline="-25000" dirty="0">
                <a:solidFill>
                  <a:srgbClr val="000000"/>
                </a:solidFill>
                <a:latin typeface="Consolas" panose="020B0609020204030204" pitchFamily="49" charset="0"/>
                <a:ea typeface="微软雅黑" panose="020B0503020204020204" pitchFamily="34" charset="-122"/>
              </a:rPr>
              <a:t>2</a:t>
            </a:r>
            <a:r>
              <a:rPr lang="en-US" altLang="zh-CN" sz="2000" dirty="0">
                <a:solidFill>
                  <a:srgbClr val="000000"/>
                </a:solidFill>
                <a:latin typeface="Consolas" panose="020B0609020204030204" pitchFamily="49" charset="0"/>
                <a:ea typeface="微软雅黑" panose="020B0503020204020204" pitchFamily="34" charset="-122"/>
              </a:rPr>
              <a:t>,……,</a:t>
            </a:r>
            <a:r>
              <a:rPr lang="en-US" altLang="zh-CN" sz="2000" i="1" dirty="0">
                <a:solidFill>
                  <a:srgbClr val="000000"/>
                </a:solidFill>
                <a:latin typeface="Consolas" panose="020B0609020204030204" pitchFamily="49" charset="0"/>
                <a:ea typeface="微软雅黑" panose="020B0503020204020204" pitchFamily="34" charset="-122"/>
              </a:rPr>
              <a:t>d</a:t>
            </a:r>
            <a:r>
              <a:rPr lang="en-US" altLang="zh-CN" sz="2000" i="1" baseline="-25000" dirty="0">
                <a:solidFill>
                  <a:srgbClr val="000000"/>
                </a:solidFill>
                <a:latin typeface="Consolas" panose="020B0609020204030204" pitchFamily="49" charset="0"/>
                <a:ea typeface="微软雅黑" panose="020B0503020204020204" pitchFamily="34" charset="-122"/>
              </a:rPr>
              <a:t>n</a:t>
            </a:r>
            <a:r>
              <a:rPr lang="zh-CN" altLang="en-US" sz="2000" dirty="0">
                <a:solidFill>
                  <a:srgbClr val="000000"/>
                </a:solidFill>
                <a:latin typeface="Consolas" panose="020B0609020204030204" pitchFamily="49" charset="0"/>
                <a:ea typeface="微软雅黑" panose="020B0503020204020204" pitchFamily="34" charset="-122"/>
              </a:rPr>
              <a:t>，每个</a:t>
            </a:r>
            <a:r>
              <a:rPr lang="en-US" altLang="zh-CN" sz="2000" i="1" dirty="0">
                <a:solidFill>
                  <a:srgbClr val="000000"/>
                </a:solidFill>
                <a:latin typeface="Consolas" panose="020B0609020204030204" pitchFamily="49" charset="0"/>
                <a:ea typeface="微软雅黑" panose="020B0503020204020204" pitchFamily="34" charset="-122"/>
              </a:rPr>
              <a:t>d</a:t>
            </a:r>
            <a:r>
              <a:rPr lang="en-US" altLang="zh-CN" sz="2000" i="1" baseline="-25000" dirty="0">
                <a:solidFill>
                  <a:srgbClr val="000000"/>
                </a:solidFill>
                <a:latin typeface="Consolas" panose="020B0609020204030204" pitchFamily="49" charset="0"/>
                <a:ea typeface="微软雅黑" panose="020B0503020204020204" pitchFamily="34" charset="-122"/>
              </a:rPr>
              <a:t>i</a:t>
            </a:r>
            <a:r>
              <a:rPr lang="zh-CN" altLang="en-US" sz="2000" dirty="0">
                <a:solidFill>
                  <a:srgbClr val="000000"/>
                </a:solidFill>
                <a:latin typeface="Consolas" panose="020B0609020204030204" pitchFamily="49" charset="0"/>
                <a:ea typeface="微软雅黑" panose="020B0503020204020204" pitchFamily="34" charset="-122"/>
              </a:rPr>
              <a:t>满足</a:t>
            </a:r>
            <a:r>
              <a:rPr lang="en-US" altLang="zh-CN" sz="2000" dirty="0">
                <a:solidFill>
                  <a:srgbClr val="000000"/>
                </a:solidFill>
                <a:latin typeface="Consolas" panose="020B0609020204030204" pitchFamily="49" charset="0"/>
                <a:ea typeface="微软雅黑" panose="020B0503020204020204" pitchFamily="34" charset="-122"/>
              </a:rPr>
              <a:t>1&lt;=</a:t>
            </a:r>
            <a:r>
              <a:rPr lang="en-US" altLang="zh-CN" sz="2000" i="1" dirty="0">
                <a:solidFill>
                  <a:srgbClr val="000000"/>
                </a:solidFill>
                <a:latin typeface="Consolas" panose="020B0609020204030204" pitchFamily="49" charset="0"/>
                <a:ea typeface="微软雅黑" panose="020B0503020204020204" pitchFamily="34" charset="-122"/>
              </a:rPr>
              <a:t>d</a:t>
            </a:r>
            <a:r>
              <a:rPr lang="en-US" altLang="zh-CN" sz="2000" i="1" baseline="-25000" dirty="0">
                <a:solidFill>
                  <a:srgbClr val="000000"/>
                </a:solidFill>
                <a:latin typeface="Consolas" panose="020B0609020204030204" pitchFamily="49" charset="0"/>
                <a:ea typeface="微软雅黑" panose="020B0503020204020204" pitchFamily="34" charset="-122"/>
              </a:rPr>
              <a:t>i</a:t>
            </a:r>
            <a:r>
              <a:rPr lang="en-US" altLang="zh-CN" sz="2000" dirty="0">
                <a:solidFill>
                  <a:srgbClr val="000000"/>
                </a:solidFill>
                <a:latin typeface="Consolas" panose="020B0609020204030204" pitchFamily="49" charset="0"/>
                <a:ea typeface="微软雅黑" panose="020B0503020204020204" pitchFamily="34" charset="-122"/>
              </a:rPr>
              <a:t>&lt;=</a:t>
            </a:r>
            <a:r>
              <a:rPr lang="en-US" altLang="zh-CN" sz="2000" i="1" dirty="0">
                <a:solidFill>
                  <a:srgbClr val="000000"/>
                </a:solidFill>
                <a:latin typeface="Consolas" panose="020B0609020204030204" pitchFamily="49" charset="0"/>
                <a:ea typeface="微软雅黑" panose="020B0503020204020204" pitchFamily="34" charset="-122"/>
              </a:rPr>
              <a:t>n</a:t>
            </a:r>
            <a:r>
              <a:rPr lang="zh-CN" altLang="en-US" sz="2000" dirty="0">
                <a:solidFill>
                  <a:srgbClr val="000000"/>
                </a:solidFill>
                <a:latin typeface="Consolas" panose="020B0609020204030204" pitchFamily="49" charset="0"/>
                <a:ea typeface="微软雅黑" panose="020B0503020204020204" pitchFamily="34" charset="-122"/>
              </a:rPr>
              <a:t>，期望任务</a:t>
            </a:r>
            <a:r>
              <a:rPr lang="en-US" altLang="zh-CN" sz="2000" i="1" dirty="0">
                <a:solidFill>
                  <a:srgbClr val="000000"/>
                </a:solidFill>
                <a:latin typeface="Consolas" panose="020B0609020204030204" pitchFamily="49" charset="0"/>
                <a:ea typeface="微软雅黑" panose="020B0503020204020204" pitchFamily="34" charset="-122"/>
              </a:rPr>
              <a:t>a</a:t>
            </a:r>
            <a:r>
              <a:rPr lang="en-US" altLang="zh-CN" sz="2000" i="1" baseline="-25000" dirty="0">
                <a:solidFill>
                  <a:srgbClr val="000000"/>
                </a:solidFill>
                <a:latin typeface="Consolas" panose="020B0609020204030204" pitchFamily="49" charset="0"/>
                <a:ea typeface="微软雅黑" panose="020B0503020204020204" pitchFamily="34" charset="-122"/>
              </a:rPr>
              <a:t>i</a:t>
            </a:r>
            <a:r>
              <a:rPr lang="zh-CN" altLang="en-US" sz="2000" dirty="0">
                <a:solidFill>
                  <a:srgbClr val="000000"/>
                </a:solidFill>
                <a:latin typeface="Consolas" panose="020B0609020204030204" pitchFamily="49" charset="0"/>
                <a:ea typeface="微软雅黑" panose="020B0503020204020204" pitchFamily="34" charset="-122"/>
              </a:rPr>
              <a:t>在时间</a:t>
            </a:r>
            <a:r>
              <a:rPr lang="en-US" altLang="zh-CN" sz="2000" i="1" dirty="0">
                <a:solidFill>
                  <a:srgbClr val="000000"/>
                </a:solidFill>
                <a:latin typeface="Consolas" panose="020B0609020204030204" pitchFamily="49" charset="0"/>
                <a:ea typeface="微软雅黑" panose="020B0503020204020204" pitchFamily="34" charset="-122"/>
              </a:rPr>
              <a:t>d</a:t>
            </a:r>
            <a:r>
              <a:rPr lang="en-US" altLang="zh-CN" sz="2000" i="1" baseline="-25000" dirty="0">
                <a:solidFill>
                  <a:srgbClr val="000000"/>
                </a:solidFill>
                <a:latin typeface="Consolas" panose="020B0609020204030204" pitchFamily="49" charset="0"/>
                <a:ea typeface="微软雅黑" panose="020B0503020204020204" pitchFamily="34" charset="-122"/>
              </a:rPr>
              <a:t>i</a:t>
            </a:r>
            <a:r>
              <a:rPr lang="zh-CN" altLang="en-US" sz="2000" dirty="0">
                <a:solidFill>
                  <a:srgbClr val="000000"/>
                </a:solidFill>
                <a:latin typeface="Consolas" panose="020B0609020204030204" pitchFamily="49" charset="0"/>
                <a:ea typeface="微软雅黑" panose="020B0503020204020204" pitchFamily="34" charset="-122"/>
              </a:rPr>
              <a:t>之前完成。</a:t>
            </a:r>
            <a:endParaRPr lang="zh-CN" altLang="en-US" sz="2000" dirty="0">
              <a:solidFill>
                <a:srgbClr val="000000"/>
              </a:solidFill>
              <a:latin typeface="Consolas" panose="020B0609020204030204" pitchFamily="49" charset="0"/>
              <a:ea typeface="微软雅黑" panose="020B0503020204020204" pitchFamily="34" charset="-122"/>
            </a:endParaRPr>
          </a:p>
          <a:p>
            <a:pPr eaLnBrk="0" hangingPunct="0">
              <a:lnSpc>
                <a:spcPct val="150000"/>
              </a:lnSpc>
              <a:buClrTx/>
              <a:buFontTx/>
            </a:pPr>
            <a:r>
              <a:rPr lang="zh-CN" altLang="en-US" sz="2000" dirty="0">
                <a:solidFill>
                  <a:srgbClr val="000000"/>
                </a:solidFill>
                <a:latin typeface="Consolas" panose="020B0609020204030204" pitchFamily="49" charset="0"/>
                <a:ea typeface="微软雅黑" panose="020B0503020204020204" pitchFamily="34" charset="-122"/>
              </a:rPr>
              <a:t>   （</a:t>
            </a:r>
            <a:r>
              <a:rPr lang="en-US" altLang="zh-CN" sz="2000" dirty="0">
                <a:solidFill>
                  <a:srgbClr val="000000"/>
                </a:solidFill>
                <a:latin typeface="Consolas" panose="020B0609020204030204" pitchFamily="49" charset="0"/>
                <a:ea typeface="微软雅黑" panose="020B0503020204020204" pitchFamily="34" charset="-122"/>
              </a:rPr>
              <a:t>3</a:t>
            </a:r>
            <a:r>
              <a:rPr lang="zh-CN" altLang="en-US" sz="2000" dirty="0">
                <a:solidFill>
                  <a:srgbClr val="000000"/>
                </a:solidFill>
                <a:latin typeface="Consolas" panose="020B0609020204030204" pitchFamily="49" charset="0"/>
                <a:ea typeface="微软雅黑" panose="020B0503020204020204" pitchFamily="34" charset="-122"/>
              </a:rPr>
              <a:t>）</a:t>
            </a:r>
            <a:r>
              <a:rPr lang="en-US" altLang="zh-CN" sz="2000" i="1" dirty="0">
                <a:solidFill>
                  <a:srgbClr val="000000"/>
                </a:solidFill>
                <a:latin typeface="Consolas" panose="020B0609020204030204" pitchFamily="49" charset="0"/>
                <a:ea typeface="微软雅黑" panose="020B0503020204020204" pitchFamily="34" charset="-122"/>
              </a:rPr>
              <a:t>n</a:t>
            </a:r>
            <a:r>
              <a:rPr lang="zh-CN" altLang="en-US" sz="2000" dirty="0">
                <a:solidFill>
                  <a:srgbClr val="000000"/>
                </a:solidFill>
                <a:latin typeface="Consolas" panose="020B0609020204030204" pitchFamily="49" charset="0"/>
                <a:ea typeface="微软雅黑" panose="020B0503020204020204" pitchFamily="34" charset="-122"/>
              </a:rPr>
              <a:t>个非负权重或者惩罚</a:t>
            </a:r>
            <a:r>
              <a:rPr lang="en-US" altLang="zh-CN" sz="2000" i="1" dirty="0">
                <a:solidFill>
                  <a:srgbClr val="000000"/>
                </a:solidFill>
                <a:latin typeface="Consolas" panose="020B0609020204030204" pitchFamily="49" charset="0"/>
                <a:ea typeface="微软雅黑" panose="020B0503020204020204" pitchFamily="34" charset="-122"/>
              </a:rPr>
              <a:t>w</a:t>
            </a:r>
            <a:r>
              <a:rPr lang="en-US" altLang="zh-CN" sz="2000" baseline="-25000" dirty="0">
                <a:solidFill>
                  <a:srgbClr val="000000"/>
                </a:solidFill>
                <a:latin typeface="Consolas" panose="020B0609020204030204" pitchFamily="49" charset="0"/>
                <a:ea typeface="微软雅黑" panose="020B0503020204020204" pitchFamily="34" charset="-122"/>
              </a:rPr>
              <a:t>1</a:t>
            </a:r>
            <a:r>
              <a:rPr lang="en-US" altLang="zh-CN" sz="2000" dirty="0">
                <a:solidFill>
                  <a:srgbClr val="000000"/>
                </a:solidFill>
                <a:latin typeface="Consolas" panose="020B0609020204030204" pitchFamily="49" charset="0"/>
                <a:ea typeface="微软雅黑" panose="020B0503020204020204" pitchFamily="34" charset="-122"/>
              </a:rPr>
              <a:t>,</a:t>
            </a:r>
            <a:r>
              <a:rPr lang="en-US" altLang="zh-CN" sz="2000" i="1" dirty="0">
                <a:solidFill>
                  <a:srgbClr val="000000"/>
                </a:solidFill>
                <a:latin typeface="Consolas" panose="020B0609020204030204" pitchFamily="49" charset="0"/>
                <a:ea typeface="微软雅黑" panose="020B0503020204020204" pitchFamily="34" charset="-122"/>
              </a:rPr>
              <a:t>w</a:t>
            </a:r>
            <a:r>
              <a:rPr lang="en-US" altLang="zh-CN" sz="2000" baseline="-25000" dirty="0">
                <a:solidFill>
                  <a:srgbClr val="000000"/>
                </a:solidFill>
                <a:latin typeface="Consolas" panose="020B0609020204030204" pitchFamily="49" charset="0"/>
                <a:ea typeface="微软雅黑" panose="020B0503020204020204" pitchFamily="34" charset="-122"/>
              </a:rPr>
              <a:t>2</a:t>
            </a:r>
            <a:r>
              <a:rPr lang="en-US" altLang="zh-CN" sz="2000" dirty="0">
                <a:solidFill>
                  <a:srgbClr val="000000"/>
                </a:solidFill>
                <a:latin typeface="Consolas" panose="020B0609020204030204" pitchFamily="49" charset="0"/>
                <a:ea typeface="微软雅黑" panose="020B0503020204020204" pitchFamily="34" charset="-122"/>
              </a:rPr>
              <a:t>,……,</a:t>
            </a:r>
            <a:r>
              <a:rPr lang="en-US" altLang="zh-CN" sz="2000" i="1" dirty="0">
                <a:solidFill>
                  <a:srgbClr val="000000"/>
                </a:solidFill>
                <a:latin typeface="Consolas" panose="020B0609020204030204" pitchFamily="49" charset="0"/>
                <a:ea typeface="微软雅黑" panose="020B0503020204020204" pitchFamily="34" charset="-122"/>
              </a:rPr>
              <a:t>w</a:t>
            </a:r>
            <a:r>
              <a:rPr lang="en-US" altLang="zh-CN" sz="2000" i="1" baseline="-25000" dirty="0">
                <a:solidFill>
                  <a:srgbClr val="000000"/>
                </a:solidFill>
                <a:latin typeface="Consolas" panose="020B0609020204030204" pitchFamily="49" charset="0"/>
                <a:ea typeface="微软雅黑" panose="020B0503020204020204" pitchFamily="34" charset="-122"/>
              </a:rPr>
              <a:t>n</a:t>
            </a:r>
            <a:r>
              <a:rPr lang="zh-CN" altLang="en-US" sz="2000" dirty="0">
                <a:solidFill>
                  <a:srgbClr val="000000"/>
                </a:solidFill>
                <a:latin typeface="Consolas" panose="020B0609020204030204" pitchFamily="49" charset="0"/>
                <a:ea typeface="微软雅黑" panose="020B0503020204020204" pitchFamily="34" charset="-122"/>
              </a:rPr>
              <a:t>，若任务</a:t>
            </a:r>
            <a:r>
              <a:rPr lang="en-US" altLang="zh-CN" sz="2000" i="1" dirty="0">
                <a:solidFill>
                  <a:srgbClr val="000000"/>
                </a:solidFill>
                <a:latin typeface="Consolas" panose="020B0609020204030204" pitchFamily="49" charset="0"/>
                <a:ea typeface="微软雅黑" panose="020B0503020204020204" pitchFamily="34" charset="-122"/>
              </a:rPr>
              <a:t>a</a:t>
            </a:r>
            <a:r>
              <a:rPr lang="en-US" altLang="zh-CN" sz="2000" i="1" baseline="-25000" dirty="0">
                <a:solidFill>
                  <a:srgbClr val="000000"/>
                </a:solidFill>
                <a:latin typeface="Consolas" panose="020B0609020204030204" pitchFamily="49" charset="0"/>
                <a:ea typeface="微软雅黑" panose="020B0503020204020204" pitchFamily="34" charset="-122"/>
              </a:rPr>
              <a:t>i</a:t>
            </a:r>
            <a:r>
              <a:rPr lang="zh-CN" altLang="en-US" sz="2000" dirty="0">
                <a:solidFill>
                  <a:srgbClr val="000000"/>
                </a:solidFill>
                <a:latin typeface="Consolas" panose="020B0609020204030204" pitchFamily="49" charset="0"/>
                <a:ea typeface="微软雅黑" panose="020B0503020204020204" pitchFamily="34" charset="-122"/>
              </a:rPr>
              <a:t>在时间</a:t>
            </a:r>
            <a:r>
              <a:rPr lang="en-US" altLang="zh-CN" sz="2000" i="1" dirty="0">
                <a:solidFill>
                  <a:srgbClr val="000000"/>
                </a:solidFill>
                <a:latin typeface="Consolas" panose="020B0609020204030204" pitchFamily="49" charset="0"/>
                <a:ea typeface="微软雅黑" panose="020B0503020204020204" pitchFamily="34" charset="-122"/>
              </a:rPr>
              <a:t>d</a:t>
            </a:r>
            <a:r>
              <a:rPr lang="en-US" altLang="zh-CN" sz="2000" i="1" baseline="-25000" dirty="0">
                <a:solidFill>
                  <a:srgbClr val="000000"/>
                </a:solidFill>
                <a:latin typeface="Consolas" panose="020B0609020204030204" pitchFamily="49" charset="0"/>
                <a:ea typeface="微软雅黑" panose="020B0503020204020204" pitchFamily="34" charset="-122"/>
              </a:rPr>
              <a:t>i</a:t>
            </a:r>
            <a:r>
              <a:rPr lang="zh-CN" altLang="en-US" sz="2000" dirty="0">
                <a:solidFill>
                  <a:srgbClr val="000000"/>
                </a:solidFill>
                <a:latin typeface="Consolas" panose="020B0609020204030204" pitchFamily="49" charset="0"/>
                <a:ea typeface="微软雅黑" panose="020B0503020204020204" pitchFamily="34" charset="-122"/>
              </a:rPr>
              <a:t>之前没有完成，就会受到</a:t>
            </a:r>
            <a:r>
              <a:rPr lang="en-US" altLang="zh-CN" sz="2000" i="1" dirty="0">
                <a:solidFill>
                  <a:srgbClr val="000000"/>
                </a:solidFill>
                <a:latin typeface="Consolas" panose="020B0609020204030204" pitchFamily="49" charset="0"/>
                <a:ea typeface="微软雅黑" panose="020B0503020204020204" pitchFamily="34" charset="-122"/>
              </a:rPr>
              <a:t>w</a:t>
            </a:r>
            <a:r>
              <a:rPr lang="en-US" altLang="zh-CN" sz="2000" i="1" baseline="-25000" dirty="0">
                <a:solidFill>
                  <a:srgbClr val="000000"/>
                </a:solidFill>
                <a:latin typeface="Consolas" panose="020B0609020204030204" pitchFamily="49" charset="0"/>
                <a:ea typeface="微软雅黑" panose="020B0503020204020204" pitchFamily="34" charset="-122"/>
              </a:rPr>
              <a:t>i</a:t>
            </a:r>
            <a:r>
              <a:rPr lang="zh-CN" altLang="en-US" sz="2000" dirty="0">
                <a:solidFill>
                  <a:srgbClr val="000000"/>
                </a:solidFill>
                <a:latin typeface="Consolas" panose="020B0609020204030204" pitchFamily="49" charset="0"/>
                <a:ea typeface="微软雅黑" panose="020B0503020204020204" pitchFamily="34" charset="-122"/>
              </a:rPr>
              <a:t>这么多的惩罚，如果任务在截止时间之前完成，则不会受到惩罚。</a:t>
            </a:r>
            <a:endParaRPr lang="zh-CN" altLang="en-US" sz="2000" dirty="0">
              <a:solidFill>
                <a:srgbClr val="000000"/>
              </a:solidFill>
              <a:latin typeface="Consolas" panose="020B0609020204030204" pitchFamily="49" charset="0"/>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charRg st="35" end="69"/>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charRg st="69" end="127"/>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charRg st="127" end="20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3" name="表格 2"/>
          <p:cNvGraphicFramePr>
            <a:graphicFrameLocks noGrp="1"/>
          </p:cNvGraphicFramePr>
          <p:nvPr/>
        </p:nvGraphicFramePr>
        <p:xfrm>
          <a:off x="928688" y="1782763"/>
          <a:ext cx="6096000" cy="1114425"/>
        </p:xfrm>
        <a:graphic>
          <a:graphicData uri="http://schemas.openxmlformats.org/drawingml/2006/table">
            <a:tbl>
              <a:tblPr/>
              <a:tblGrid>
                <a:gridCol w="762000"/>
                <a:gridCol w="762000"/>
                <a:gridCol w="762000"/>
                <a:gridCol w="762000"/>
                <a:gridCol w="762000"/>
                <a:gridCol w="762000"/>
                <a:gridCol w="762000"/>
                <a:gridCol w="762000"/>
              </a:tblGrid>
              <a:tr h="371475">
                <a:tc>
                  <a:txBody>
                    <a:bodyPr/>
                    <a:lstStyle>
                      <a:lvl1pPr>
                        <a:spcBef>
                          <a:spcPct val="20000"/>
                        </a:spcBef>
                        <a:buClr>
                          <a:schemeClr val="hlink"/>
                        </a:buClr>
                        <a:buFont typeface="Wingdings" panose="05000000000000000000" pitchFamily="2" charset="2"/>
                        <a:defRPr sz="2400" b="1">
                          <a:solidFill>
                            <a:schemeClr val="tx1"/>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1" u="none" strike="noStrike" cap="none" normalizeH="0" baseline="0">
                          <a:ln>
                            <a:noFill/>
                          </a:ln>
                          <a:solidFill>
                            <a:schemeClr val="bg1"/>
                          </a:solidFill>
                          <a:effectLst/>
                          <a:latin typeface="Consolas" panose="020B0609020204030204" pitchFamily="49" charset="0"/>
                          <a:ea typeface="宋体" panose="02010600030101010101" pitchFamily="2" charset="-122"/>
                        </a:rPr>
                        <a:t>i</a:t>
                      </a:r>
                      <a:endParaRPr kumimoji="0" lang="zh-CN" altLang="en-US" sz="1800" b="1" i="1" u="none" strike="noStrike" cap="none" normalizeH="0" baseline="0">
                        <a:ln>
                          <a:noFill/>
                        </a:ln>
                        <a:solidFill>
                          <a:schemeClr val="bg1"/>
                        </a:solidFill>
                        <a:effectLst/>
                        <a:latin typeface="Consolas" panose="020B0609020204030204" pitchFamily="49"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chemeClr val="hlink"/>
                        </a:buClr>
                        <a:buFont typeface="Wingdings" panose="05000000000000000000" pitchFamily="2" charset="2"/>
                        <a:defRPr sz="2400" b="1">
                          <a:solidFill>
                            <a:schemeClr val="tx1"/>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chemeClr val="bg1"/>
                          </a:solidFill>
                          <a:effectLst/>
                          <a:latin typeface="Consolas" panose="020B0609020204030204" pitchFamily="49" charset="0"/>
                          <a:ea typeface="宋体" panose="02010600030101010101" pitchFamily="2" charset="-122"/>
                        </a:rPr>
                        <a:t>1</a:t>
                      </a:r>
                      <a:endParaRPr kumimoji="0" lang="zh-CN" altLang="en-US" sz="1800" b="1" i="0" u="none" strike="noStrike" cap="none" normalizeH="0" baseline="0">
                        <a:ln>
                          <a:noFill/>
                        </a:ln>
                        <a:solidFill>
                          <a:schemeClr val="bg1"/>
                        </a:solidFill>
                        <a:effectLst/>
                        <a:latin typeface="Consolas" panose="020B0609020204030204" pitchFamily="49"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chemeClr val="hlink"/>
                        </a:buClr>
                        <a:buFont typeface="Wingdings" panose="05000000000000000000" pitchFamily="2" charset="2"/>
                        <a:defRPr sz="2400" b="1">
                          <a:solidFill>
                            <a:schemeClr val="tx1"/>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chemeClr val="bg1"/>
                          </a:solidFill>
                          <a:effectLst/>
                          <a:latin typeface="Consolas" panose="020B0609020204030204" pitchFamily="49" charset="0"/>
                          <a:ea typeface="宋体" panose="02010600030101010101" pitchFamily="2" charset="-122"/>
                        </a:rPr>
                        <a:t>2</a:t>
                      </a:r>
                      <a:endParaRPr kumimoji="0" lang="zh-CN" altLang="en-US" sz="1800" b="1" i="0" u="none" strike="noStrike" cap="none" normalizeH="0" baseline="0">
                        <a:ln>
                          <a:noFill/>
                        </a:ln>
                        <a:solidFill>
                          <a:schemeClr val="bg1"/>
                        </a:solidFill>
                        <a:effectLst/>
                        <a:latin typeface="Consolas" panose="020B0609020204030204" pitchFamily="49"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chemeClr val="hlink"/>
                        </a:buClr>
                        <a:buFont typeface="Wingdings" panose="05000000000000000000" pitchFamily="2" charset="2"/>
                        <a:defRPr sz="2400" b="1">
                          <a:solidFill>
                            <a:schemeClr val="tx1"/>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chemeClr val="bg1"/>
                          </a:solidFill>
                          <a:effectLst/>
                          <a:latin typeface="Consolas" panose="020B0609020204030204" pitchFamily="49" charset="0"/>
                          <a:ea typeface="宋体" panose="02010600030101010101" pitchFamily="2" charset="-122"/>
                        </a:rPr>
                        <a:t>3</a:t>
                      </a:r>
                      <a:endParaRPr kumimoji="0" lang="zh-CN" altLang="en-US" sz="1800" b="1" i="0" u="none" strike="noStrike" cap="none" normalizeH="0" baseline="0">
                        <a:ln>
                          <a:noFill/>
                        </a:ln>
                        <a:solidFill>
                          <a:schemeClr val="bg1"/>
                        </a:solidFill>
                        <a:effectLst/>
                        <a:latin typeface="Consolas" panose="020B0609020204030204" pitchFamily="49"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chemeClr val="hlink"/>
                        </a:buClr>
                        <a:buFont typeface="Wingdings" panose="05000000000000000000" pitchFamily="2" charset="2"/>
                        <a:defRPr sz="2400" b="1">
                          <a:solidFill>
                            <a:schemeClr val="tx1"/>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chemeClr val="bg1"/>
                          </a:solidFill>
                          <a:effectLst/>
                          <a:latin typeface="Consolas" panose="020B0609020204030204" pitchFamily="49" charset="0"/>
                          <a:ea typeface="宋体" panose="02010600030101010101" pitchFamily="2" charset="-122"/>
                        </a:rPr>
                        <a:t>4</a:t>
                      </a:r>
                      <a:endParaRPr kumimoji="0" lang="zh-CN" altLang="en-US" sz="1800" b="1" i="0" u="none" strike="noStrike" cap="none" normalizeH="0" baseline="0">
                        <a:ln>
                          <a:noFill/>
                        </a:ln>
                        <a:solidFill>
                          <a:schemeClr val="bg1"/>
                        </a:solidFill>
                        <a:effectLst/>
                        <a:latin typeface="Consolas" panose="020B0609020204030204" pitchFamily="49"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chemeClr val="hlink"/>
                        </a:buClr>
                        <a:buFont typeface="Wingdings" panose="05000000000000000000" pitchFamily="2" charset="2"/>
                        <a:defRPr sz="2400" b="1">
                          <a:solidFill>
                            <a:schemeClr val="tx1"/>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chemeClr val="bg1"/>
                          </a:solidFill>
                          <a:effectLst/>
                          <a:latin typeface="Consolas" panose="020B0609020204030204" pitchFamily="49" charset="0"/>
                          <a:ea typeface="宋体" panose="02010600030101010101" pitchFamily="2" charset="-122"/>
                        </a:rPr>
                        <a:t>5</a:t>
                      </a:r>
                      <a:endParaRPr kumimoji="0" lang="zh-CN" altLang="en-US" sz="1800" b="1" i="0" u="none" strike="noStrike" cap="none" normalizeH="0" baseline="0">
                        <a:ln>
                          <a:noFill/>
                        </a:ln>
                        <a:solidFill>
                          <a:schemeClr val="bg1"/>
                        </a:solidFill>
                        <a:effectLst/>
                        <a:latin typeface="Consolas" panose="020B0609020204030204" pitchFamily="49"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chemeClr val="hlink"/>
                        </a:buClr>
                        <a:buFont typeface="Wingdings" panose="05000000000000000000" pitchFamily="2" charset="2"/>
                        <a:defRPr sz="2400" b="1">
                          <a:solidFill>
                            <a:schemeClr val="tx1"/>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chemeClr val="bg1"/>
                          </a:solidFill>
                          <a:effectLst/>
                          <a:latin typeface="Consolas" panose="020B0609020204030204" pitchFamily="49" charset="0"/>
                          <a:ea typeface="宋体" panose="02010600030101010101" pitchFamily="2" charset="-122"/>
                        </a:rPr>
                        <a:t>6</a:t>
                      </a:r>
                      <a:endParaRPr kumimoji="0" lang="zh-CN" altLang="en-US" sz="1800" b="1" i="0" u="none" strike="noStrike" cap="none" normalizeH="0" baseline="0">
                        <a:ln>
                          <a:noFill/>
                        </a:ln>
                        <a:solidFill>
                          <a:schemeClr val="bg1"/>
                        </a:solidFill>
                        <a:effectLst/>
                        <a:latin typeface="Consolas" panose="020B0609020204030204" pitchFamily="49"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chemeClr val="hlink"/>
                        </a:buClr>
                        <a:buFont typeface="Wingdings" panose="05000000000000000000" pitchFamily="2" charset="2"/>
                        <a:defRPr sz="2400" b="1">
                          <a:solidFill>
                            <a:schemeClr val="tx1"/>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chemeClr val="bg1"/>
                          </a:solidFill>
                          <a:effectLst/>
                          <a:latin typeface="Consolas" panose="020B0609020204030204" pitchFamily="49" charset="0"/>
                          <a:ea typeface="宋体" panose="02010600030101010101" pitchFamily="2" charset="-122"/>
                        </a:rPr>
                        <a:t>7</a:t>
                      </a:r>
                      <a:endParaRPr kumimoji="0" lang="zh-CN" altLang="en-US" sz="1800" b="1" i="0" u="none" strike="noStrike" cap="none" normalizeH="0" baseline="0">
                        <a:ln>
                          <a:noFill/>
                        </a:ln>
                        <a:solidFill>
                          <a:schemeClr val="bg1"/>
                        </a:solidFill>
                        <a:effectLst/>
                        <a:latin typeface="Consolas" panose="020B0609020204030204" pitchFamily="49"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371475">
                <a:tc>
                  <a:txBody>
                    <a:bodyPr/>
                    <a:lstStyle>
                      <a:lvl1pPr>
                        <a:spcBef>
                          <a:spcPct val="20000"/>
                        </a:spcBef>
                        <a:buClr>
                          <a:schemeClr val="hlink"/>
                        </a:buClr>
                        <a:buFont typeface="Wingdings" panose="05000000000000000000" pitchFamily="2" charset="2"/>
                        <a:defRPr sz="2400" b="1">
                          <a:solidFill>
                            <a:schemeClr val="tx1"/>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1" u="none" strike="noStrike" cap="none" normalizeH="0" baseline="0">
                          <a:ln>
                            <a:noFill/>
                          </a:ln>
                          <a:solidFill>
                            <a:srgbClr val="0000FF"/>
                          </a:solidFill>
                          <a:effectLst/>
                          <a:latin typeface="Consolas" panose="020B0609020204030204" pitchFamily="49" charset="0"/>
                          <a:ea typeface="宋体" panose="02010600030101010101" pitchFamily="2" charset="-122"/>
                        </a:rPr>
                        <a:t>d</a:t>
                      </a:r>
                      <a:r>
                        <a:rPr kumimoji="0" lang="en-US" altLang="zh-CN" sz="1800" b="1" i="1" u="none" strike="noStrike" cap="none" normalizeH="0" baseline="-25000">
                          <a:ln>
                            <a:noFill/>
                          </a:ln>
                          <a:solidFill>
                            <a:srgbClr val="0000FF"/>
                          </a:solidFill>
                          <a:effectLst/>
                          <a:latin typeface="Consolas" panose="020B0609020204030204" pitchFamily="49" charset="0"/>
                          <a:ea typeface="宋体" panose="02010600030101010101" pitchFamily="2" charset="-122"/>
                        </a:rPr>
                        <a:t>i</a:t>
                      </a:r>
                      <a:endParaRPr kumimoji="0" lang="zh-CN" altLang="en-US" sz="1800" b="1" i="1" u="none" strike="noStrike" cap="none" normalizeH="0" baseline="-25000">
                        <a:ln>
                          <a:noFill/>
                        </a:ln>
                        <a:solidFill>
                          <a:srgbClr val="0000FF"/>
                        </a:solidFill>
                        <a:effectLst/>
                        <a:latin typeface="Consolas" panose="020B0609020204030204" pitchFamily="49"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D3E3"/>
                    </a:solidFill>
                  </a:tcPr>
                </a:tc>
                <a:tc>
                  <a:txBody>
                    <a:bodyPr/>
                    <a:lstStyle>
                      <a:lvl1pPr>
                        <a:spcBef>
                          <a:spcPct val="20000"/>
                        </a:spcBef>
                        <a:buClr>
                          <a:schemeClr val="hlink"/>
                        </a:buClr>
                        <a:buFont typeface="Wingdings" panose="05000000000000000000" pitchFamily="2" charset="2"/>
                        <a:defRPr sz="2400" b="1">
                          <a:solidFill>
                            <a:schemeClr val="tx1"/>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rgbClr val="0000FF"/>
                          </a:solidFill>
                          <a:effectLst/>
                          <a:latin typeface="Consolas" panose="020B0609020204030204" pitchFamily="49" charset="0"/>
                          <a:ea typeface="宋体" panose="02010600030101010101" pitchFamily="2" charset="-122"/>
                        </a:rPr>
                        <a:t>4</a:t>
                      </a:r>
                      <a:endParaRPr kumimoji="0" lang="zh-CN" altLang="en-US" sz="1800" b="1" i="0" u="none" strike="noStrike" cap="none" normalizeH="0" baseline="0">
                        <a:ln>
                          <a:noFill/>
                        </a:ln>
                        <a:solidFill>
                          <a:srgbClr val="0000FF"/>
                        </a:solidFill>
                        <a:effectLst/>
                        <a:latin typeface="Consolas" panose="020B0609020204030204" pitchFamily="49"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D3E3"/>
                    </a:solidFill>
                  </a:tcPr>
                </a:tc>
                <a:tc>
                  <a:txBody>
                    <a:bodyPr/>
                    <a:lstStyle>
                      <a:lvl1pPr>
                        <a:spcBef>
                          <a:spcPct val="20000"/>
                        </a:spcBef>
                        <a:buClr>
                          <a:schemeClr val="hlink"/>
                        </a:buClr>
                        <a:buFont typeface="Wingdings" panose="05000000000000000000" pitchFamily="2" charset="2"/>
                        <a:defRPr sz="2400" b="1">
                          <a:solidFill>
                            <a:schemeClr val="tx1"/>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rgbClr val="0000FF"/>
                          </a:solidFill>
                          <a:effectLst/>
                          <a:latin typeface="Consolas" panose="020B0609020204030204" pitchFamily="49" charset="0"/>
                          <a:ea typeface="宋体" panose="02010600030101010101" pitchFamily="2" charset="-122"/>
                        </a:rPr>
                        <a:t>2</a:t>
                      </a:r>
                      <a:endParaRPr kumimoji="0" lang="zh-CN" altLang="en-US" sz="1800" b="1" i="0" u="none" strike="noStrike" cap="none" normalizeH="0" baseline="0">
                        <a:ln>
                          <a:noFill/>
                        </a:ln>
                        <a:solidFill>
                          <a:srgbClr val="0000FF"/>
                        </a:solidFill>
                        <a:effectLst/>
                        <a:latin typeface="Consolas" panose="020B0609020204030204" pitchFamily="49"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D3E3"/>
                    </a:solidFill>
                  </a:tcPr>
                </a:tc>
                <a:tc>
                  <a:txBody>
                    <a:bodyPr/>
                    <a:lstStyle>
                      <a:lvl1pPr>
                        <a:spcBef>
                          <a:spcPct val="20000"/>
                        </a:spcBef>
                        <a:buClr>
                          <a:schemeClr val="hlink"/>
                        </a:buClr>
                        <a:buFont typeface="Wingdings" panose="05000000000000000000" pitchFamily="2" charset="2"/>
                        <a:defRPr sz="2400" b="1">
                          <a:solidFill>
                            <a:schemeClr val="tx1"/>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rgbClr val="0000FF"/>
                          </a:solidFill>
                          <a:effectLst/>
                          <a:latin typeface="Consolas" panose="020B0609020204030204" pitchFamily="49" charset="0"/>
                          <a:ea typeface="宋体" panose="02010600030101010101" pitchFamily="2" charset="-122"/>
                        </a:rPr>
                        <a:t>4</a:t>
                      </a:r>
                      <a:endParaRPr kumimoji="0" lang="zh-CN" altLang="en-US" sz="1800" b="1" i="0" u="none" strike="noStrike" cap="none" normalizeH="0" baseline="0">
                        <a:ln>
                          <a:noFill/>
                        </a:ln>
                        <a:solidFill>
                          <a:srgbClr val="0000FF"/>
                        </a:solidFill>
                        <a:effectLst/>
                        <a:latin typeface="Consolas" panose="020B0609020204030204" pitchFamily="49"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D3E3"/>
                    </a:solidFill>
                  </a:tcPr>
                </a:tc>
                <a:tc>
                  <a:txBody>
                    <a:bodyPr/>
                    <a:lstStyle>
                      <a:lvl1pPr>
                        <a:spcBef>
                          <a:spcPct val="20000"/>
                        </a:spcBef>
                        <a:buClr>
                          <a:schemeClr val="hlink"/>
                        </a:buClr>
                        <a:buFont typeface="Wingdings" panose="05000000000000000000" pitchFamily="2" charset="2"/>
                        <a:defRPr sz="2400" b="1">
                          <a:solidFill>
                            <a:schemeClr val="tx1"/>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rgbClr val="0000FF"/>
                          </a:solidFill>
                          <a:effectLst/>
                          <a:latin typeface="Consolas" panose="020B0609020204030204" pitchFamily="49" charset="0"/>
                          <a:ea typeface="宋体" panose="02010600030101010101" pitchFamily="2" charset="-122"/>
                        </a:rPr>
                        <a:t>3</a:t>
                      </a:r>
                      <a:endParaRPr kumimoji="0" lang="zh-CN" altLang="en-US" sz="1800" b="1" i="0" u="none" strike="noStrike" cap="none" normalizeH="0" baseline="0">
                        <a:ln>
                          <a:noFill/>
                        </a:ln>
                        <a:solidFill>
                          <a:srgbClr val="0000FF"/>
                        </a:solidFill>
                        <a:effectLst/>
                        <a:latin typeface="Consolas" panose="020B0609020204030204" pitchFamily="49"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D3E3"/>
                    </a:solidFill>
                  </a:tcPr>
                </a:tc>
                <a:tc>
                  <a:txBody>
                    <a:bodyPr/>
                    <a:lstStyle>
                      <a:lvl1pPr>
                        <a:spcBef>
                          <a:spcPct val="20000"/>
                        </a:spcBef>
                        <a:buClr>
                          <a:schemeClr val="hlink"/>
                        </a:buClr>
                        <a:buFont typeface="Wingdings" panose="05000000000000000000" pitchFamily="2" charset="2"/>
                        <a:defRPr sz="2400" b="1">
                          <a:solidFill>
                            <a:schemeClr val="tx1"/>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rgbClr val="0000FF"/>
                          </a:solidFill>
                          <a:effectLst/>
                          <a:latin typeface="Consolas" panose="020B0609020204030204" pitchFamily="49" charset="0"/>
                          <a:ea typeface="宋体" panose="02010600030101010101" pitchFamily="2" charset="-122"/>
                        </a:rPr>
                        <a:t>1</a:t>
                      </a:r>
                      <a:endParaRPr kumimoji="0" lang="zh-CN" altLang="en-US" sz="1800" b="1" i="0" u="none" strike="noStrike" cap="none" normalizeH="0" baseline="0">
                        <a:ln>
                          <a:noFill/>
                        </a:ln>
                        <a:solidFill>
                          <a:srgbClr val="0000FF"/>
                        </a:solidFill>
                        <a:effectLst/>
                        <a:latin typeface="Consolas" panose="020B0609020204030204" pitchFamily="49"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D3E3"/>
                    </a:solidFill>
                  </a:tcPr>
                </a:tc>
                <a:tc>
                  <a:txBody>
                    <a:bodyPr/>
                    <a:lstStyle>
                      <a:lvl1pPr>
                        <a:spcBef>
                          <a:spcPct val="20000"/>
                        </a:spcBef>
                        <a:buClr>
                          <a:schemeClr val="hlink"/>
                        </a:buClr>
                        <a:buFont typeface="Wingdings" panose="05000000000000000000" pitchFamily="2" charset="2"/>
                        <a:defRPr sz="2400" b="1">
                          <a:solidFill>
                            <a:schemeClr val="tx1"/>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rgbClr val="0000FF"/>
                          </a:solidFill>
                          <a:effectLst/>
                          <a:latin typeface="Consolas" panose="020B0609020204030204" pitchFamily="49" charset="0"/>
                          <a:ea typeface="宋体" panose="02010600030101010101" pitchFamily="2" charset="-122"/>
                        </a:rPr>
                        <a:t>4</a:t>
                      </a:r>
                      <a:endParaRPr kumimoji="0" lang="zh-CN" altLang="en-US" sz="1800" b="1" i="0" u="none" strike="noStrike" cap="none" normalizeH="0" baseline="0">
                        <a:ln>
                          <a:noFill/>
                        </a:ln>
                        <a:solidFill>
                          <a:srgbClr val="0000FF"/>
                        </a:solidFill>
                        <a:effectLst/>
                        <a:latin typeface="Consolas" panose="020B0609020204030204" pitchFamily="49"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D3E3"/>
                    </a:solidFill>
                  </a:tcPr>
                </a:tc>
                <a:tc>
                  <a:txBody>
                    <a:bodyPr/>
                    <a:lstStyle>
                      <a:lvl1pPr>
                        <a:spcBef>
                          <a:spcPct val="20000"/>
                        </a:spcBef>
                        <a:buClr>
                          <a:schemeClr val="hlink"/>
                        </a:buClr>
                        <a:buFont typeface="Wingdings" panose="05000000000000000000" pitchFamily="2" charset="2"/>
                        <a:defRPr sz="2400" b="1">
                          <a:solidFill>
                            <a:schemeClr val="tx1"/>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rgbClr val="0000FF"/>
                          </a:solidFill>
                          <a:effectLst/>
                          <a:latin typeface="Consolas" panose="020B0609020204030204" pitchFamily="49" charset="0"/>
                          <a:ea typeface="宋体" panose="02010600030101010101" pitchFamily="2" charset="-122"/>
                        </a:rPr>
                        <a:t>6</a:t>
                      </a:r>
                      <a:endParaRPr kumimoji="0" lang="zh-CN" altLang="en-US" sz="1800" b="1" i="0" u="none" strike="noStrike" cap="none" normalizeH="0" baseline="0">
                        <a:ln>
                          <a:noFill/>
                        </a:ln>
                        <a:solidFill>
                          <a:srgbClr val="0000FF"/>
                        </a:solidFill>
                        <a:effectLst/>
                        <a:latin typeface="Consolas" panose="020B0609020204030204" pitchFamily="49"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D3E3"/>
                    </a:solidFill>
                  </a:tcPr>
                </a:tc>
              </a:tr>
              <a:tr h="371475">
                <a:tc>
                  <a:txBody>
                    <a:bodyPr/>
                    <a:lstStyle>
                      <a:lvl1pPr>
                        <a:spcBef>
                          <a:spcPct val="20000"/>
                        </a:spcBef>
                        <a:buClr>
                          <a:schemeClr val="hlink"/>
                        </a:buClr>
                        <a:buFont typeface="Wingdings" panose="05000000000000000000" pitchFamily="2" charset="2"/>
                        <a:defRPr sz="2400" b="1">
                          <a:solidFill>
                            <a:schemeClr val="tx1"/>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1" u="none" strike="noStrike" cap="none" normalizeH="0" baseline="0">
                          <a:ln>
                            <a:noFill/>
                          </a:ln>
                          <a:solidFill>
                            <a:srgbClr val="0000FF"/>
                          </a:solidFill>
                          <a:effectLst/>
                          <a:latin typeface="Consolas" panose="020B0609020204030204" pitchFamily="49" charset="0"/>
                          <a:ea typeface="宋体" panose="02010600030101010101" pitchFamily="2" charset="-122"/>
                        </a:rPr>
                        <a:t>w</a:t>
                      </a:r>
                      <a:r>
                        <a:rPr kumimoji="0" lang="en-US" altLang="zh-CN" sz="1800" b="1" i="1" u="none" strike="noStrike" cap="none" normalizeH="0" baseline="-25000">
                          <a:ln>
                            <a:noFill/>
                          </a:ln>
                          <a:solidFill>
                            <a:srgbClr val="0000FF"/>
                          </a:solidFill>
                          <a:effectLst/>
                          <a:latin typeface="Consolas" panose="020B0609020204030204" pitchFamily="49" charset="0"/>
                          <a:ea typeface="宋体" panose="02010600030101010101" pitchFamily="2" charset="-122"/>
                        </a:rPr>
                        <a:t>i</a:t>
                      </a:r>
                      <a:endParaRPr kumimoji="0" lang="zh-CN" altLang="en-US" sz="1800" b="1" i="1" u="none" strike="noStrike" cap="none" normalizeH="0" baseline="-25000">
                        <a:ln>
                          <a:noFill/>
                        </a:ln>
                        <a:solidFill>
                          <a:srgbClr val="0000FF"/>
                        </a:solidFill>
                        <a:effectLst/>
                        <a:latin typeface="Consolas" panose="020B0609020204030204" pitchFamily="49"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AF1"/>
                    </a:solidFill>
                  </a:tcPr>
                </a:tc>
                <a:tc>
                  <a:txBody>
                    <a:bodyPr/>
                    <a:lstStyle>
                      <a:lvl1pPr>
                        <a:spcBef>
                          <a:spcPct val="20000"/>
                        </a:spcBef>
                        <a:buClr>
                          <a:schemeClr val="hlink"/>
                        </a:buClr>
                        <a:buFont typeface="Wingdings" panose="05000000000000000000" pitchFamily="2" charset="2"/>
                        <a:defRPr sz="2400" b="1">
                          <a:solidFill>
                            <a:schemeClr val="tx1"/>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rgbClr val="0000FF"/>
                          </a:solidFill>
                          <a:effectLst/>
                          <a:latin typeface="Consolas" panose="020B0609020204030204" pitchFamily="49" charset="0"/>
                          <a:ea typeface="宋体" panose="02010600030101010101" pitchFamily="2" charset="-122"/>
                        </a:rPr>
                        <a:t>70</a:t>
                      </a:r>
                      <a:endParaRPr kumimoji="0" lang="zh-CN" altLang="en-US" sz="1800" b="1" i="0" u="none" strike="noStrike" cap="none" normalizeH="0" baseline="0">
                        <a:ln>
                          <a:noFill/>
                        </a:ln>
                        <a:solidFill>
                          <a:srgbClr val="0000FF"/>
                        </a:solidFill>
                        <a:effectLst/>
                        <a:latin typeface="Consolas" panose="020B0609020204030204" pitchFamily="49"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AF1"/>
                    </a:solidFill>
                  </a:tcPr>
                </a:tc>
                <a:tc>
                  <a:txBody>
                    <a:bodyPr/>
                    <a:lstStyle>
                      <a:lvl1pPr>
                        <a:spcBef>
                          <a:spcPct val="20000"/>
                        </a:spcBef>
                        <a:buClr>
                          <a:schemeClr val="hlink"/>
                        </a:buClr>
                        <a:buFont typeface="Wingdings" panose="05000000000000000000" pitchFamily="2" charset="2"/>
                        <a:defRPr sz="2400" b="1">
                          <a:solidFill>
                            <a:schemeClr val="tx1"/>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rgbClr val="0000FF"/>
                          </a:solidFill>
                          <a:effectLst/>
                          <a:latin typeface="Consolas" panose="020B0609020204030204" pitchFamily="49" charset="0"/>
                          <a:ea typeface="宋体" panose="02010600030101010101" pitchFamily="2" charset="-122"/>
                        </a:rPr>
                        <a:t>60</a:t>
                      </a:r>
                      <a:endParaRPr kumimoji="0" lang="zh-CN" altLang="en-US" sz="1800" b="1" i="0" u="none" strike="noStrike" cap="none" normalizeH="0" baseline="0">
                        <a:ln>
                          <a:noFill/>
                        </a:ln>
                        <a:solidFill>
                          <a:srgbClr val="0000FF"/>
                        </a:solidFill>
                        <a:effectLst/>
                        <a:latin typeface="Consolas" panose="020B0609020204030204" pitchFamily="49"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AF1"/>
                    </a:solidFill>
                  </a:tcPr>
                </a:tc>
                <a:tc>
                  <a:txBody>
                    <a:bodyPr/>
                    <a:lstStyle>
                      <a:lvl1pPr>
                        <a:spcBef>
                          <a:spcPct val="20000"/>
                        </a:spcBef>
                        <a:buClr>
                          <a:schemeClr val="hlink"/>
                        </a:buClr>
                        <a:buFont typeface="Wingdings" panose="05000000000000000000" pitchFamily="2" charset="2"/>
                        <a:defRPr sz="2400" b="1">
                          <a:solidFill>
                            <a:schemeClr val="tx1"/>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rgbClr val="0000FF"/>
                          </a:solidFill>
                          <a:effectLst/>
                          <a:latin typeface="Consolas" panose="020B0609020204030204" pitchFamily="49" charset="0"/>
                          <a:ea typeface="宋体" panose="02010600030101010101" pitchFamily="2" charset="-122"/>
                        </a:rPr>
                        <a:t>50</a:t>
                      </a:r>
                      <a:endParaRPr kumimoji="0" lang="zh-CN" altLang="en-US" sz="1800" b="1" i="0" u="none" strike="noStrike" cap="none" normalizeH="0" baseline="0">
                        <a:ln>
                          <a:noFill/>
                        </a:ln>
                        <a:solidFill>
                          <a:srgbClr val="0000FF"/>
                        </a:solidFill>
                        <a:effectLst/>
                        <a:latin typeface="Consolas" panose="020B0609020204030204" pitchFamily="49"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AF1"/>
                    </a:solidFill>
                  </a:tcPr>
                </a:tc>
                <a:tc>
                  <a:txBody>
                    <a:bodyPr/>
                    <a:lstStyle>
                      <a:lvl1pPr>
                        <a:spcBef>
                          <a:spcPct val="20000"/>
                        </a:spcBef>
                        <a:buClr>
                          <a:schemeClr val="hlink"/>
                        </a:buClr>
                        <a:buFont typeface="Wingdings" panose="05000000000000000000" pitchFamily="2" charset="2"/>
                        <a:defRPr sz="2400" b="1">
                          <a:solidFill>
                            <a:schemeClr val="tx1"/>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rgbClr val="0000FF"/>
                          </a:solidFill>
                          <a:effectLst/>
                          <a:latin typeface="Consolas" panose="020B0609020204030204" pitchFamily="49" charset="0"/>
                          <a:ea typeface="宋体" panose="02010600030101010101" pitchFamily="2" charset="-122"/>
                        </a:rPr>
                        <a:t>40</a:t>
                      </a:r>
                      <a:endParaRPr kumimoji="0" lang="zh-CN" altLang="en-US" sz="1800" b="1" i="0" u="none" strike="noStrike" cap="none" normalizeH="0" baseline="0">
                        <a:ln>
                          <a:noFill/>
                        </a:ln>
                        <a:solidFill>
                          <a:srgbClr val="0000FF"/>
                        </a:solidFill>
                        <a:effectLst/>
                        <a:latin typeface="Consolas" panose="020B0609020204030204" pitchFamily="49"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AF1"/>
                    </a:solidFill>
                  </a:tcPr>
                </a:tc>
                <a:tc>
                  <a:txBody>
                    <a:bodyPr/>
                    <a:lstStyle>
                      <a:lvl1pPr>
                        <a:spcBef>
                          <a:spcPct val="20000"/>
                        </a:spcBef>
                        <a:buClr>
                          <a:schemeClr val="hlink"/>
                        </a:buClr>
                        <a:buFont typeface="Wingdings" panose="05000000000000000000" pitchFamily="2" charset="2"/>
                        <a:defRPr sz="2400" b="1">
                          <a:solidFill>
                            <a:schemeClr val="tx1"/>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rgbClr val="0000FF"/>
                          </a:solidFill>
                          <a:effectLst/>
                          <a:latin typeface="Consolas" panose="020B0609020204030204" pitchFamily="49" charset="0"/>
                          <a:ea typeface="宋体" panose="02010600030101010101" pitchFamily="2" charset="-122"/>
                        </a:rPr>
                        <a:t>30</a:t>
                      </a:r>
                      <a:endParaRPr kumimoji="0" lang="zh-CN" altLang="en-US" sz="1800" b="1" i="0" u="none" strike="noStrike" cap="none" normalizeH="0" baseline="0">
                        <a:ln>
                          <a:noFill/>
                        </a:ln>
                        <a:solidFill>
                          <a:srgbClr val="0000FF"/>
                        </a:solidFill>
                        <a:effectLst/>
                        <a:latin typeface="Consolas" panose="020B0609020204030204" pitchFamily="49"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AF1"/>
                    </a:solidFill>
                  </a:tcPr>
                </a:tc>
                <a:tc>
                  <a:txBody>
                    <a:bodyPr/>
                    <a:lstStyle>
                      <a:lvl1pPr>
                        <a:spcBef>
                          <a:spcPct val="20000"/>
                        </a:spcBef>
                        <a:buClr>
                          <a:schemeClr val="hlink"/>
                        </a:buClr>
                        <a:buFont typeface="Wingdings" panose="05000000000000000000" pitchFamily="2" charset="2"/>
                        <a:defRPr sz="2400" b="1">
                          <a:solidFill>
                            <a:schemeClr val="tx1"/>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rgbClr val="0000FF"/>
                          </a:solidFill>
                          <a:effectLst/>
                          <a:latin typeface="Consolas" panose="020B0609020204030204" pitchFamily="49" charset="0"/>
                          <a:ea typeface="宋体" panose="02010600030101010101" pitchFamily="2" charset="-122"/>
                        </a:rPr>
                        <a:t>20</a:t>
                      </a:r>
                      <a:endParaRPr kumimoji="0" lang="zh-CN" altLang="en-US" sz="1800" b="1" i="0" u="none" strike="noStrike" cap="none" normalizeH="0" baseline="0">
                        <a:ln>
                          <a:noFill/>
                        </a:ln>
                        <a:solidFill>
                          <a:srgbClr val="0000FF"/>
                        </a:solidFill>
                        <a:effectLst/>
                        <a:latin typeface="Consolas" panose="020B0609020204030204" pitchFamily="49"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AF1"/>
                    </a:solidFill>
                  </a:tcPr>
                </a:tc>
                <a:tc>
                  <a:txBody>
                    <a:bodyPr/>
                    <a:lstStyle>
                      <a:lvl1pPr>
                        <a:spcBef>
                          <a:spcPct val="20000"/>
                        </a:spcBef>
                        <a:buClr>
                          <a:schemeClr val="hlink"/>
                        </a:buClr>
                        <a:buFont typeface="Wingdings" panose="05000000000000000000" pitchFamily="2" charset="2"/>
                        <a:defRPr sz="2400" b="1">
                          <a:solidFill>
                            <a:schemeClr val="tx1"/>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rgbClr val="0000FF"/>
                          </a:solidFill>
                          <a:effectLst/>
                          <a:latin typeface="Consolas" panose="020B0609020204030204" pitchFamily="49" charset="0"/>
                          <a:ea typeface="宋体" panose="02010600030101010101" pitchFamily="2" charset="-122"/>
                        </a:rPr>
                        <a:t>10</a:t>
                      </a:r>
                      <a:endParaRPr kumimoji="0" lang="zh-CN" altLang="en-US" sz="1800" b="1" i="0" u="none" strike="noStrike" cap="none" normalizeH="0" baseline="0">
                        <a:ln>
                          <a:noFill/>
                        </a:ln>
                        <a:solidFill>
                          <a:srgbClr val="0000FF"/>
                        </a:solidFill>
                        <a:effectLst/>
                        <a:latin typeface="Consolas" panose="020B0609020204030204" pitchFamily="49"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AF1"/>
                    </a:solidFill>
                  </a:tcPr>
                </a:tc>
              </a:tr>
            </a:tbl>
          </a:graphicData>
        </a:graphic>
      </p:graphicFrame>
      <p:sp>
        <p:nvSpPr>
          <p:cNvPr id="4" name="TextBox 3"/>
          <p:cNvSpPr txBox="1"/>
          <p:nvPr/>
        </p:nvSpPr>
        <p:spPr>
          <a:xfrm>
            <a:off x="928688" y="2952750"/>
            <a:ext cx="5786437" cy="400050"/>
          </a:xfrm>
          <a:prstGeom prst="rect">
            <a:avLst/>
          </a:prstGeom>
          <a:noFill/>
          <a:ln w="9525">
            <a:noFill/>
          </a:ln>
        </p:spPr>
        <p:txBody>
          <a:bodyPr anchor="t" anchorCtr="0">
            <a:spAutoFit/>
          </a:bodyPr>
          <a:p>
            <a:pPr eaLnBrk="0" hangingPunct="0">
              <a:buClrTx/>
              <a:buFontTx/>
            </a:pPr>
            <a:r>
              <a:rPr lang="zh-CN" altLang="en-US" sz="2000" dirty="0">
                <a:solidFill>
                  <a:srgbClr val="006600"/>
                </a:solidFill>
                <a:latin typeface="微软雅黑" panose="020B0503020204020204" pitchFamily="34" charset="-122"/>
                <a:ea typeface="微软雅黑" panose="020B0503020204020204" pitchFamily="34" charset="-122"/>
              </a:rPr>
              <a:t>用</a:t>
            </a:r>
            <a:r>
              <a:rPr lang="en-US" altLang="zh-CN" sz="2000" dirty="0">
                <a:solidFill>
                  <a:srgbClr val="006600"/>
                </a:solidFill>
                <a:latin typeface="微软雅黑" panose="020B0503020204020204" pitchFamily="34" charset="-122"/>
                <a:ea typeface="微软雅黑" panose="020B0503020204020204" pitchFamily="34" charset="-122"/>
              </a:rPr>
              <a:t>sum</a:t>
            </a:r>
            <a:r>
              <a:rPr lang="zh-CN" altLang="zh-CN" sz="2000" dirty="0">
                <a:solidFill>
                  <a:srgbClr val="006600"/>
                </a:solidFill>
                <a:latin typeface="微软雅黑" panose="020B0503020204020204" pitchFamily="34" charset="-122"/>
                <a:ea typeface="微软雅黑" panose="020B0503020204020204" pitchFamily="34" charset="-122"/>
              </a:rPr>
              <a:t>累计做过作业的时间</a:t>
            </a:r>
            <a:r>
              <a:rPr lang="zh-CN" altLang="en-US" sz="2000" dirty="0">
                <a:solidFill>
                  <a:srgbClr val="006600"/>
                </a:solidFill>
                <a:latin typeface="微软雅黑" panose="020B0503020204020204" pitchFamily="34" charset="-122"/>
                <a:ea typeface="微软雅黑" panose="020B0503020204020204" pitchFamily="34" charset="-122"/>
              </a:rPr>
              <a:t>（初始化为</a:t>
            </a:r>
            <a:r>
              <a:rPr lang="en-US" altLang="zh-CN" sz="2000" dirty="0">
                <a:solidFill>
                  <a:srgbClr val="006600"/>
                </a:solidFill>
                <a:latin typeface="微软雅黑" panose="020B0503020204020204" pitchFamily="34" charset="-122"/>
                <a:ea typeface="微软雅黑" panose="020B0503020204020204" pitchFamily="34" charset="-122"/>
              </a:rPr>
              <a:t>0</a:t>
            </a:r>
            <a:r>
              <a:rPr lang="zh-CN" altLang="en-US" sz="2000" dirty="0">
                <a:solidFill>
                  <a:srgbClr val="006600"/>
                </a:solidFill>
                <a:latin typeface="微软雅黑" panose="020B0503020204020204" pitchFamily="34" charset="-122"/>
                <a:ea typeface="微软雅黑" panose="020B0503020204020204" pitchFamily="34" charset="-122"/>
              </a:rPr>
              <a:t>）</a:t>
            </a:r>
            <a:endParaRPr lang="zh-CN" altLang="en-US" sz="2000" dirty="0">
              <a:solidFill>
                <a:srgbClr val="006600"/>
              </a:solidFill>
              <a:latin typeface="微软雅黑" panose="020B0503020204020204" pitchFamily="34" charset="-122"/>
              <a:ea typeface="微软雅黑" panose="020B0503020204020204" pitchFamily="34" charset="-122"/>
            </a:endParaRPr>
          </a:p>
        </p:txBody>
      </p:sp>
      <p:graphicFrame>
        <p:nvGraphicFramePr>
          <p:cNvPr id="5" name="表格 4"/>
          <p:cNvGraphicFramePr>
            <a:graphicFrameLocks noGrp="1"/>
          </p:cNvGraphicFramePr>
          <p:nvPr/>
        </p:nvGraphicFramePr>
        <p:xfrm>
          <a:off x="976313" y="3800475"/>
          <a:ext cx="6381750" cy="2228850"/>
        </p:xfrm>
        <a:graphic>
          <a:graphicData uri="http://schemas.openxmlformats.org/drawingml/2006/table">
            <a:tbl>
              <a:tblPr/>
              <a:tblGrid>
                <a:gridCol w="798512"/>
                <a:gridCol w="796925"/>
                <a:gridCol w="798513"/>
                <a:gridCol w="796925"/>
                <a:gridCol w="798512"/>
                <a:gridCol w="796925"/>
                <a:gridCol w="798513"/>
                <a:gridCol w="796925"/>
              </a:tblGrid>
              <a:tr h="371475">
                <a:tc>
                  <a:txBody>
                    <a:bodyPr/>
                    <a:lstStyle>
                      <a:lvl1pPr>
                        <a:spcBef>
                          <a:spcPct val="20000"/>
                        </a:spcBef>
                        <a:buClr>
                          <a:schemeClr val="hlink"/>
                        </a:buClr>
                        <a:buFont typeface="Wingdings" panose="05000000000000000000" pitchFamily="2" charset="2"/>
                        <a:defRPr sz="2400" b="1">
                          <a:solidFill>
                            <a:schemeClr val="tx1"/>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1" u="none" strike="noStrike" cap="none" normalizeH="0" baseline="0">
                          <a:ln>
                            <a:noFill/>
                          </a:ln>
                          <a:solidFill>
                            <a:schemeClr val="bg1"/>
                          </a:solidFill>
                          <a:effectLst/>
                          <a:latin typeface="Consolas" panose="020B0609020204030204" pitchFamily="49" charset="0"/>
                          <a:ea typeface="宋体" panose="02010600030101010101" pitchFamily="2" charset="-122"/>
                        </a:rPr>
                        <a:t>i</a:t>
                      </a:r>
                      <a:endParaRPr kumimoji="0" lang="zh-CN" altLang="en-US" sz="1800" b="1" i="1" u="none" strike="noStrike" cap="none" normalizeH="0" baseline="0">
                        <a:ln>
                          <a:noFill/>
                        </a:ln>
                        <a:solidFill>
                          <a:schemeClr val="bg1"/>
                        </a:solidFill>
                        <a:effectLst/>
                        <a:latin typeface="Consolas" panose="020B0609020204030204" pitchFamily="49"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chemeClr val="hlink"/>
                        </a:buClr>
                        <a:buFont typeface="Wingdings" panose="05000000000000000000" pitchFamily="2" charset="2"/>
                        <a:defRPr sz="2400" b="1">
                          <a:solidFill>
                            <a:schemeClr val="tx1"/>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chemeClr val="bg1"/>
                          </a:solidFill>
                          <a:effectLst/>
                          <a:latin typeface="Consolas" panose="020B0609020204030204" pitchFamily="49" charset="0"/>
                          <a:ea typeface="宋体" panose="02010600030101010101" pitchFamily="2" charset="-122"/>
                        </a:rPr>
                        <a:t>1</a:t>
                      </a:r>
                      <a:endParaRPr kumimoji="0" lang="zh-CN" altLang="en-US" sz="1800" b="1" i="0" u="none" strike="noStrike" cap="none" normalizeH="0" baseline="0">
                        <a:ln>
                          <a:noFill/>
                        </a:ln>
                        <a:solidFill>
                          <a:schemeClr val="bg1"/>
                        </a:solidFill>
                        <a:effectLst/>
                        <a:latin typeface="Consolas" panose="020B0609020204030204" pitchFamily="49"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chemeClr val="hlink"/>
                        </a:buClr>
                        <a:buFont typeface="Wingdings" panose="05000000000000000000" pitchFamily="2" charset="2"/>
                        <a:defRPr sz="2400" b="1">
                          <a:solidFill>
                            <a:schemeClr val="tx1"/>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chemeClr val="bg1"/>
                          </a:solidFill>
                          <a:effectLst/>
                          <a:latin typeface="Consolas" panose="020B0609020204030204" pitchFamily="49" charset="0"/>
                          <a:ea typeface="宋体" panose="02010600030101010101" pitchFamily="2" charset="-122"/>
                        </a:rPr>
                        <a:t>2</a:t>
                      </a:r>
                      <a:endParaRPr kumimoji="0" lang="zh-CN" altLang="en-US" sz="1800" b="1" i="0" u="none" strike="noStrike" cap="none" normalizeH="0" baseline="0">
                        <a:ln>
                          <a:noFill/>
                        </a:ln>
                        <a:solidFill>
                          <a:schemeClr val="bg1"/>
                        </a:solidFill>
                        <a:effectLst/>
                        <a:latin typeface="Consolas" panose="020B0609020204030204" pitchFamily="49"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chemeClr val="hlink"/>
                        </a:buClr>
                        <a:buFont typeface="Wingdings" panose="05000000000000000000" pitchFamily="2" charset="2"/>
                        <a:defRPr sz="2400" b="1">
                          <a:solidFill>
                            <a:schemeClr val="tx1"/>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chemeClr val="bg1"/>
                          </a:solidFill>
                          <a:effectLst/>
                          <a:latin typeface="Consolas" panose="020B0609020204030204" pitchFamily="49" charset="0"/>
                          <a:ea typeface="宋体" panose="02010600030101010101" pitchFamily="2" charset="-122"/>
                        </a:rPr>
                        <a:t>3</a:t>
                      </a:r>
                      <a:endParaRPr kumimoji="0" lang="zh-CN" altLang="en-US" sz="1800" b="1" i="0" u="none" strike="noStrike" cap="none" normalizeH="0" baseline="0">
                        <a:ln>
                          <a:noFill/>
                        </a:ln>
                        <a:solidFill>
                          <a:schemeClr val="bg1"/>
                        </a:solidFill>
                        <a:effectLst/>
                        <a:latin typeface="Consolas" panose="020B0609020204030204" pitchFamily="49"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chemeClr val="hlink"/>
                        </a:buClr>
                        <a:buFont typeface="Wingdings" panose="05000000000000000000" pitchFamily="2" charset="2"/>
                        <a:defRPr sz="2400" b="1">
                          <a:solidFill>
                            <a:schemeClr val="tx1"/>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chemeClr val="bg1"/>
                          </a:solidFill>
                          <a:effectLst/>
                          <a:latin typeface="Consolas" panose="020B0609020204030204" pitchFamily="49" charset="0"/>
                          <a:ea typeface="宋体" panose="02010600030101010101" pitchFamily="2" charset="-122"/>
                        </a:rPr>
                        <a:t>4</a:t>
                      </a:r>
                      <a:endParaRPr kumimoji="0" lang="zh-CN" altLang="en-US" sz="1800" b="1" i="0" u="none" strike="noStrike" cap="none" normalizeH="0" baseline="0">
                        <a:ln>
                          <a:noFill/>
                        </a:ln>
                        <a:solidFill>
                          <a:schemeClr val="bg1"/>
                        </a:solidFill>
                        <a:effectLst/>
                        <a:latin typeface="Consolas" panose="020B0609020204030204" pitchFamily="49"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chemeClr val="hlink"/>
                        </a:buClr>
                        <a:buFont typeface="Wingdings" panose="05000000000000000000" pitchFamily="2" charset="2"/>
                        <a:defRPr sz="2400" b="1">
                          <a:solidFill>
                            <a:schemeClr val="tx1"/>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chemeClr val="bg1"/>
                          </a:solidFill>
                          <a:effectLst/>
                          <a:latin typeface="Consolas" panose="020B0609020204030204" pitchFamily="49" charset="0"/>
                          <a:ea typeface="宋体" panose="02010600030101010101" pitchFamily="2" charset="-122"/>
                        </a:rPr>
                        <a:t>5</a:t>
                      </a:r>
                      <a:endParaRPr kumimoji="0" lang="zh-CN" altLang="en-US" sz="1800" b="1" i="0" u="none" strike="noStrike" cap="none" normalizeH="0" baseline="0">
                        <a:ln>
                          <a:noFill/>
                        </a:ln>
                        <a:solidFill>
                          <a:schemeClr val="bg1"/>
                        </a:solidFill>
                        <a:effectLst/>
                        <a:latin typeface="Consolas" panose="020B0609020204030204" pitchFamily="49"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chemeClr val="hlink"/>
                        </a:buClr>
                        <a:buFont typeface="Wingdings" panose="05000000000000000000" pitchFamily="2" charset="2"/>
                        <a:defRPr sz="2400" b="1">
                          <a:solidFill>
                            <a:schemeClr val="tx1"/>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chemeClr val="bg1"/>
                          </a:solidFill>
                          <a:effectLst/>
                          <a:latin typeface="Consolas" panose="020B0609020204030204" pitchFamily="49" charset="0"/>
                          <a:ea typeface="宋体" panose="02010600030101010101" pitchFamily="2" charset="-122"/>
                        </a:rPr>
                        <a:t>6</a:t>
                      </a:r>
                      <a:endParaRPr kumimoji="0" lang="zh-CN" altLang="en-US" sz="1800" b="1" i="0" u="none" strike="noStrike" cap="none" normalizeH="0" baseline="0">
                        <a:ln>
                          <a:noFill/>
                        </a:ln>
                        <a:solidFill>
                          <a:schemeClr val="bg1"/>
                        </a:solidFill>
                        <a:effectLst/>
                        <a:latin typeface="Consolas" panose="020B0609020204030204" pitchFamily="49"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chemeClr val="hlink"/>
                        </a:buClr>
                        <a:buFont typeface="Wingdings" panose="05000000000000000000" pitchFamily="2" charset="2"/>
                        <a:defRPr sz="2400" b="1">
                          <a:solidFill>
                            <a:schemeClr val="tx1"/>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chemeClr val="bg1"/>
                          </a:solidFill>
                          <a:effectLst/>
                          <a:latin typeface="Consolas" panose="020B0609020204030204" pitchFamily="49" charset="0"/>
                          <a:ea typeface="宋体" panose="02010600030101010101" pitchFamily="2" charset="-122"/>
                        </a:rPr>
                        <a:t>7</a:t>
                      </a:r>
                      <a:endParaRPr kumimoji="0" lang="zh-CN" altLang="en-US" sz="1800" b="1" i="0" u="none" strike="noStrike" cap="none" normalizeH="0" baseline="0">
                        <a:ln>
                          <a:noFill/>
                        </a:ln>
                        <a:solidFill>
                          <a:schemeClr val="bg1"/>
                        </a:solidFill>
                        <a:effectLst/>
                        <a:latin typeface="Consolas" panose="020B0609020204030204" pitchFamily="49"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371475">
                <a:tc>
                  <a:txBody>
                    <a:bodyPr/>
                    <a:lstStyle>
                      <a:lvl1pPr>
                        <a:spcBef>
                          <a:spcPct val="20000"/>
                        </a:spcBef>
                        <a:buClr>
                          <a:schemeClr val="hlink"/>
                        </a:buClr>
                        <a:buFont typeface="Wingdings" panose="05000000000000000000" pitchFamily="2" charset="2"/>
                        <a:defRPr sz="2400" b="1">
                          <a:solidFill>
                            <a:schemeClr val="tx1"/>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a:ln>
                            <a:noFill/>
                          </a:ln>
                          <a:solidFill>
                            <a:srgbClr val="C00000"/>
                          </a:solidFill>
                          <a:effectLst/>
                          <a:latin typeface="仿宋" panose="02010609060101010101" pitchFamily="49" charset="-122"/>
                          <a:ea typeface="仿宋" panose="02010609060101010101" pitchFamily="49" charset="-122"/>
                          <a:cs typeface="Consolas" panose="020B0609020204030204" pitchFamily="49" charset="0"/>
                        </a:rPr>
                        <a:t>前</a:t>
                      </a:r>
                      <a:r>
                        <a:rPr kumimoji="0" lang="en-US" altLang="zh-CN" sz="1800" b="1" i="1" u="none" strike="noStrike" cap="none" normalizeH="0" baseline="0">
                          <a:ln>
                            <a:noFill/>
                          </a:ln>
                          <a:solidFill>
                            <a:srgbClr val="C00000"/>
                          </a:solidFill>
                          <a:effectLst/>
                          <a:latin typeface="Consolas" panose="020B0609020204030204" pitchFamily="49" charset="0"/>
                          <a:ea typeface="仿宋" panose="02010609060101010101" pitchFamily="49" charset="-122"/>
                          <a:cs typeface="Consolas" panose="020B0609020204030204" pitchFamily="49" charset="0"/>
                        </a:rPr>
                        <a:t>sum</a:t>
                      </a:r>
                      <a:endParaRPr kumimoji="0" lang="zh-CN" altLang="en-US" sz="1800" b="1" i="1" u="none" strike="noStrike" cap="none" normalizeH="0" baseline="0">
                        <a:ln>
                          <a:noFill/>
                        </a:ln>
                        <a:solidFill>
                          <a:srgbClr val="C00000"/>
                        </a:solidFill>
                        <a:effectLst/>
                        <a:latin typeface="Consolas" panose="020B0609020204030204" pitchFamily="49" charset="0"/>
                        <a:ea typeface="仿宋" panose="02010609060101010101" pitchFamily="49" charset="-122"/>
                        <a:cs typeface="Consolas" panose="020B0609020204030204" pitchFamily="49"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00B0F0"/>
                    </a:solidFill>
                  </a:tcPr>
                </a:tc>
                <a:tc>
                  <a:txBody>
                    <a:bodyPr/>
                    <a:lstStyle>
                      <a:lvl1pPr>
                        <a:spcBef>
                          <a:spcPct val="20000"/>
                        </a:spcBef>
                        <a:buClr>
                          <a:schemeClr val="hlink"/>
                        </a:buClr>
                        <a:buFont typeface="Wingdings" panose="05000000000000000000" pitchFamily="2" charset="2"/>
                        <a:defRPr sz="2400" b="1">
                          <a:solidFill>
                            <a:schemeClr val="tx1"/>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a:ln>
                          <a:noFill/>
                        </a:ln>
                        <a:solidFill>
                          <a:srgbClr val="0000FF"/>
                        </a:solidFill>
                        <a:effectLst/>
                        <a:latin typeface="Consolas" panose="020B0609020204030204" pitchFamily="49"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00B0F0"/>
                    </a:solidFill>
                  </a:tcPr>
                </a:tc>
                <a:tc>
                  <a:txBody>
                    <a:bodyPr/>
                    <a:lstStyle>
                      <a:lvl1pPr>
                        <a:spcBef>
                          <a:spcPct val="20000"/>
                        </a:spcBef>
                        <a:buClr>
                          <a:schemeClr val="hlink"/>
                        </a:buClr>
                        <a:buFont typeface="Wingdings" panose="05000000000000000000" pitchFamily="2" charset="2"/>
                        <a:defRPr sz="2400" b="1">
                          <a:solidFill>
                            <a:schemeClr val="tx1"/>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a:ln>
                          <a:noFill/>
                        </a:ln>
                        <a:solidFill>
                          <a:srgbClr val="0000FF"/>
                        </a:solidFill>
                        <a:effectLst/>
                        <a:latin typeface="Consolas" panose="020B0609020204030204" pitchFamily="49"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00B0F0"/>
                    </a:solidFill>
                  </a:tcPr>
                </a:tc>
                <a:tc>
                  <a:txBody>
                    <a:bodyPr/>
                    <a:lstStyle>
                      <a:lvl1pPr>
                        <a:spcBef>
                          <a:spcPct val="20000"/>
                        </a:spcBef>
                        <a:buClr>
                          <a:schemeClr val="hlink"/>
                        </a:buClr>
                        <a:buFont typeface="Wingdings" panose="05000000000000000000" pitchFamily="2" charset="2"/>
                        <a:defRPr sz="2400" b="1">
                          <a:solidFill>
                            <a:schemeClr val="tx1"/>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a:ln>
                          <a:noFill/>
                        </a:ln>
                        <a:solidFill>
                          <a:srgbClr val="0000FF"/>
                        </a:solidFill>
                        <a:effectLst/>
                        <a:latin typeface="Consolas" panose="020B0609020204030204" pitchFamily="49"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00B0F0"/>
                    </a:solidFill>
                  </a:tcPr>
                </a:tc>
                <a:tc>
                  <a:txBody>
                    <a:bodyPr/>
                    <a:lstStyle>
                      <a:lvl1pPr>
                        <a:spcBef>
                          <a:spcPct val="20000"/>
                        </a:spcBef>
                        <a:buClr>
                          <a:schemeClr val="hlink"/>
                        </a:buClr>
                        <a:buFont typeface="Wingdings" panose="05000000000000000000" pitchFamily="2" charset="2"/>
                        <a:defRPr sz="2400" b="1">
                          <a:solidFill>
                            <a:schemeClr val="tx1"/>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a:ln>
                          <a:noFill/>
                        </a:ln>
                        <a:solidFill>
                          <a:srgbClr val="0000FF"/>
                        </a:solidFill>
                        <a:effectLst/>
                        <a:latin typeface="Consolas" panose="020B0609020204030204" pitchFamily="49"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00B0F0"/>
                    </a:solidFill>
                  </a:tcPr>
                </a:tc>
                <a:tc>
                  <a:txBody>
                    <a:bodyPr/>
                    <a:lstStyle>
                      <a:lvl1pPr>
                        <a:spcBef>
                          <a:spcPct val="20000"/>
                        </a:spcBef>
                        <a:buClr>
                          <a:schemeClr val="hlink"/>
                        </a:buClr>
                        <a:buFont typeface="Wingdings" panose="05000000000000000000" pitchFamily="2" charset="2"/>
                        <a:defRPr sz="2400" b="1">
                          <a:solidFill>
                            <a:schemeClr val="tx1"/>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a:ln>
                          <a:noFill/>
                        </a:ln>
                        <a:solidFill>
                          <a:srgbClr val="0000FF"/>
                        </a:solidFill>
                        <a:effectLst/>
                        <a:latin typeface="Consolas" panose="020B0609020204030204" pitchFamily="49"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00B0F0"/>
                    </a:solidFill>
                  </a:tcPr>
                </a:tc>
                <a:tc>
                  <a:txBody>
                    <a:bodyPr/>
                    <a:lstStyle>
                      <a:lvl1pPr>
                        <a:spcBef>
                          <a:spcPct val="20000"/>
                        </a:spcBef>
                        <a:buClr>
                          <a:schemeClr val="hlink"/>
                        </a:buClr>
                        <a:buFont typeface="Wingdings" panose="05000000000000000000" pitchFamily="2" charset="2"/>
                        <a:defRPr sz="2400" b="1">
                          <a:solidFill>
                            <a:schemeClr val="tx1"/>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a:ln>
                          <a:noFill/>
                        </a:ln>
                        <a:solidFill>
                          <a:srgbClr val="0000FF"/>
                        </a:solidFill>
                        <a:effectLst/>
                        <a:latin typeface="Consolas" panose="020B0609020204030204" pitchFamily="49"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00B0F0"/>
                    </a:solidFill>
                  </a:tcPr>
                </a:tc>
                <a:tc>
                  <a:txBody>
                    <a:bodyPr/>
                    <a:lstStyle>
                      <a:lvl1pPr>
                        <a:spcBef>
                          <a:spcPct val="20000"/>
                        </a:spcBef>
                        <a:buClr>
                          <a:schemeClr val="hlink"/>
                        </a:buClr>
                        <a:buFont typeface="Wingdings" panose="05000000000000000000" pitchFamily="2" charset="2"/>
                        <a:defRPr sz="2400" b="1">
                          <a:solidFill>
                            <a:schemeClr val="tx1"/>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a:ln>
                          <a:noFill/>
                        </a:ln>
                        <a:solidFill>
                          <a:srgbClr val="0000FF"/>
                        </a:solidFill>
                        <a:effectLst/>
                        <a:latin typeface="Consolas" panose="020B0609020204030204" pitchFamily="49"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00B0F0"/>
                    </a:solidFill>
                  </a:tcPr>
                </a:tc>
              </a:tr>
              <a:tr h="371475">
                <a:tc>
                  <a:txBody>
                    <a:bodyPr/>
                    <a:lstStyle>
                      <a:lvl1pPr>
                        <a:spcBef>
                          <a:spcPct val="20000"/>
                        </a:spcBef>
                        <a:buClr>
                          <a:schemeClr val="hlink"/>
                        </a:buClr>
                        <a:buFont typeface="Wingdings" panose="05000000000000000000" pitchFamily="2" charset="2"/>
                        <a:defRPr sz="2400" b="1">
                          <a:solidFill>
                            <a:schemeClr val="tx1"/>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1" u="none" strike="noStrike" cap="none" normalizeH="0" baseline="0">
                          <a:ln>
                            <a:noFill/>
                          </a:ln>
                          <a:solidFill>
                            <a:srgbClr val="0000FF"/>
                          </a:solidFill>
                          <a:effectLst/>
                          <a:latin typeface="Consolas" panose="020B0609020204030204" pitchFamily="49" charset="0"/>
                          <a:ea typeface="宋体" panose="02010600030101010101" pitchFamily="2" charset="-122"/>
                        </a:rPr>
                        <a:t>d</a:t>
                      </a:r>
                      <a:r>
                        <a:rPr kumimoji="0" lang="en-US" altLang="zh-CN" sz="1800" b="1" i="1" u="none" strike="noStrike" cap="none" normalizeH="0" baseline="-25000">
                          <a:ln>
                            <a:noFill/>
                          </a:ln>
                          <a:solidFill>
                            <a:srgbClr val="0000FF"/>
                          </a:solidFill>
                          <a:effectLst/>
                          <a:latin typeface="Consolas" panose="020B0609020204030204" pitchFamily="49" charset="0"/>
                          <a:ea typeface="宋体" panose="02010600030101010101" pitchFamily="2" charset="-122"/>
                        </a:rPr>
                        <a:t>i</a:t>
                      </a:r>
                      <a:endParaRPr kumimoji="0" lang="zh-CN" altLang="en-US" sz="1800" b="1" i="1" u="none" strike="noStrike" cap="none" normalizeH="0" baseline="-25000">
                        <a:ln>
                          <a:noFill/>
                        </a:ln>
                        <a:solidFill>
                          <a:srgbClr val="0000FF"/>
                        </a:solidFill>
                        <a:effectLst/>
                        <a:latin typeface="Consolas" panose="020B0609020204030204" pitchFamily="49"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AF1"/>
                    </a:solidFill>
                  </a:tcPr>
                </a:tc>
                <a:tc>
                  <a:txBody>
                    <a:bodyPr/>
                    <a:lstStyle>
                      <a:lvl1pPr>
                        <a:spcBef>
                          <a:spcPct val="20000"/>
                        </a:spcBef>
                        <a:buClr>
                          <a:schemeClr val="hlink"/>
                        </a:buClr>
                        <a:buFont typeface="Wingdings" panose="05000000000000000000" pitchFamily="2" charset="2"/>
                        <a:defRPr sz="2400" b="1">
                          <a:solidFill>
                            <a:schemeClr val="tx1"/>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rgbClr val="0000FF"/>
                          </a:solidFill>
                          <a:effectLst/>
                          <a:latin typeface="Consolas" panose="020B0609020204030204" pitchFamily="49" charset="0"/>
                          <a:ea typeface="宋体" panose="02010600030101010101" pitchFamily="2" charset="-122"/>
                        </a:rPr>
                        <a:t>4</a:t>
                      </a:r>
                      <a:endParaRPr kumimoji="0" lang="zh-CN" altLang="en-US" sz="1800" b="1" i="0" u="none" strike="noStrike" cap="none" normalizeH="0" baseline="0">
                        <a:ln>
                          <a:noFill/>
                        </a:ln>
                        <a:solidFill>
                          <a:srgbClr val="0000FF"/>
                        </a:solidFill>
                        <a:effectLst/>
                        <a:latin typeface="Consolas" panose="020B0609020204030204" pitchFamily="49"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AF1"/>
                    </a:solidFill>
                  </a:tcPr>
                </a:tc>
                <a:tc>
                  <a:txBody>
                    <a:bodyPr/>
                    <a:lstStyle>
                      <a:lvl1pPr>
                        <a:spcBef>
                          <a:spcPct val="20000"/>
                        </a:spcBef>
                        <a:buClr>
                          <a:schemeClr val="hlink"/>
                        </a:buClr>
                        <a:buFont typeface="Wingdings" panose="05000000000000000000" pitchFamily="2" charset="2"/>
                        <a:defRPr sz="2400" b="1">
                          <a:solidFill>
                            <a:schemeClr val="tx1"/>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rgbClr val="0000FF"/>
                          </a:solidFill>
                          <a:effectLst/>
                          <a:latin typeface="Consolas" panose="020B0609020204030204" pitchFamily="49" charset="0"/>
                          <a:ea typeface="宋体" panose="02010600030101010101" pitchFamily="2" charset="-122"/>
                        </a:rPr>
                        <a:t>2</a:t>
                      </a:r>
                      <a:endParaRPr kumimoji="0" lang="zh-CN" altLang="en-US" sz="1800" b="1" i="0" u="none" strike="noStrike" cap="none" normalizeH="0" baseline="0">
                        <a:ln>
                          <a:noFill/>
                        </a:ln>
                        <a:solidFill>
                          <a:srgbClr val="0000FF"/>
                        </a:solidFill>
                        <a:effectLst/>
                        <a:latin typeface="Consolas" panose="020B0609020204030204" pitchFamily="49"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AF1"/>
                    </a:solidFill>
                  </a:tcPr>
                </a:tc>
                <a:tc>
                  <a:txBody>
                    <a:bodyPr/>
                    <a:lstStyle>
                      <a:lvl1pPr>
                        <a:spcBef>
                          <a:spcPct val="20000"/>
                        </a:spcBef>
                        <a:buClr>
                          <a:schemeClr val="hlink"/>
                        </a:buClr>
                        <a:buFont typeface="Wingdings" panose="05000000000000000000" pitchFamily="2" charset="2"/>
                        <a:defRPr sz="2400" b="1">
                          <a:solidFill>
                            <a:schemeClr val="tx1"/>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rgbClr val="0000FF"/>
                          </a:solidFill>
                          <a:effectLst/>
                          <a:latin typeface="Consolas" panose="020B0609020204030204" pitchFamily="49" charset="0"/>
                          <a:ea typeface="宋体" panose="02010600030101010101" pitchFamily="2" charset="-122"/>
                        </a:rPr>
                        <a:t>4</a:t>
                      </a:r>
                      <a:endParaRPr kumimoji="0" lang="zh-CN" altLang="en-US" sz="1800" b="1" i="0" u="none" strike="noStrike" cap="none" normalizeH="0" baseline="0">
                        <a:ln>
                          <a:noFill/>
                        </a:ln>
                        <a:solidFill>
                          <a:srgbClr val="0000FF"/>
                        </a:solidFill>
                        <a:effectLst/>
                        <a:latin typeface="Consolas" panose="020B0609020204030204" pitchFamily="49"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AF1"/>
                    </a:solidFill>
                  </a:tcPr>
                </a:tc>
                <a:tc>
                  <a:txBody>
                    <a:bodyPr/>
                    <a:lstStyle>
                      <a:lvl1pPr>
                        <a:spcBef>
                          <a:spcPct val="20000"/>
                        </a:spcBef>
                        <a:buClr>
                          <a:schemeClr val="hlink"/>
                        </a:buClr>
                        <a:buFont typeface="Wingdings" panose="05000000000000000000" pitchFamily="2" charset="2"/>
                        <a:defRPr sz="2400" b="1">
                          <a:solidFill>
                            <a:schemeClr val="tx1"/>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rgbClr val="0000FF"/>
                          </a:solidFill>
                          <a:effectLst/>
                          <a:latin typeface="Consolas" panose="020B0609020204030204" pitchFamily="49" charset="0"/>
                          <a:ea typeface="宋体" panose="02010600030101010101" pitchFamily="2" charset="-122"/>
                        </a:rPr>
                        <a:t>3</a:t>
                      </a:r>
                      <a:endParaRPr kumimoji="0" lang="zh-CN" altLang="en-US" sz="1800" b="1" i="0" u="none" strike="noStrike" cap="none" normalizeH="0" baseline="0">
                        <a:ln>
                          <a:noFill/>
                        </a:ln>
                        <a:solidFill>
                          <a:srgbClr val="0000FF"/>
                        </a:solidFill>
                        <a:effectLst/>
                        <a:latin typeface="Consolas" panose="020B0609020204030204" pitchFamily="49"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AF1"/>
                    </a:solidFill>
                  </a:tcPr>
                </a:tc>
                <a:tc>
                  <a:txBody>
                    <a:bodyPr/>
                    <a:lstStyle>
                      <a:lvl1pPr>
                        <a:spcBef>
                          <a:spcPct val="20000"/>
                        </a:spcBef>
                        <a:buClr>
                          <a:schemeClr val="hlink"/>
                        </a:buClr>
                        <a:buFont typeface="Wingdings" panose="05000000000000000000" pitchFamily="2" charset="2"/>
                        <a:defRPr sz="2400" b="1">
                          <a:solidFill>
                            <a:schemeClr val="tx1"/>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rgbClr val="0000FF"/>
                          </a:solidFill>
                          <a:effectLst/>
                          <a:latin typeface="Consolas" panose="020B0609020204030204" pitchFamily="49" charset="0"/>
                          <a:ea typeface="宋体" panose="02010600030101010101" pitchFamily="2" charset="-122"/>
                        </a:rPr>
                        <a:t>1</a:t>
                      </a:r>
                      <a:endParaRPr kumimoji="0" lang="zh-CN" altLang="en-US" sz="1800" b="1" i="0" u="none" strike="noStrike" cap="none" normalizeH="0" baseline="0">
                        <a:ln>
                          <a:noFill/>
                        </a:ln>
                        <a:solidFill>
                          <a:srgbClr val="0000FF"/>
                        </a:solidFill>
                        <a:effectLst/>
                        <a:latin typeface="Consolas" panose="020B0609020204030204" pitchFamily="49"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AF1"/>
                    </a:solidFill>
                  </a:tcPr>
                </a:tc>
                <a:tc>
                  <a:txBody>
                    <a:bodyPr/>
                    <a:lstStyle>
                      <a:lvl1pPr>
                        <a:spcBef>
                          <a:spcPct val="20000"/>
                        </a:spcBef>
                        <a:buClr>
                          <a:schemeClr val="hlink"/>
                        </a:buClr>
                        <a:buFont typeface="Wingdings" panose="05000000000000000000" pitchFamily="2" charset="2"/>
                        <a:defRPr sz="2400" b="1">
                          <a:solidFill>
                            <a:schemeClr val="tx1"/>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rgbClr val="0000FF"/>
                          </a:solidFill>
                          <a:effectLst/>
                          <a:latin typeface="Consolas" panose="020B0609020204030204" pitchFamily="49" charset="0"/>
                          <a:ea typeface="宋体" panose="02010600030101010101" pitchFamily="2" charset="-122"/>
                        </a:rPr>
                        <a:t>4</a:t>
                      </a:r>
                      <a:endParaRPr kumimoji="0" lang="zh-CN" altLang="en-US" sz="1800" b="1" i="0" u="none" strike="noStrike" cap="none" normalizeH="0" baseline="0">
                        <a:ln>
                          <a:noFill/>
                        </a:ln>
                        <a:solidFill>
                          <a:srgbClr val="0000FF"/>
                        </a:solidFill>
                        <a:effectLst/>
                        <a:latin typeface="Consolas" panose="020B0609020204030204" pitchFamily="49"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AF1"/>
                    </a:solidFill>
                  </a:tcPr>
                </a:tc>
                <a:tc>
                  <a:txBody>
                    <a:bodyPr/>
                    <a:lstStyle>
                      <a:lvl1pPr>
                        <a:spcBef>
                          <a:spcPct val="20000"/>
                        </a:spcBef>
                        <a:buClr>
                          <a:schemeClr val="hlink"/>
                        </a:buClr>
                        <a:buFont typeface="Wingdings" panose="05000000000000000000" pitchFamily="2" charset="2"/>
                        <a:defRPr sz="2400" b="1">
                          <a:solidFill>
                            <a:schemeClr val="tx1"/>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rgbClr val="0000FF"/>
                          </a:solidFill>
                          <a:effectLst/>
                          <a:latin typeface="Consolas" panose="020B0609020204030204" pitchFamily="49" charset="0"/>
                          <a:ea typeface="宋体" panose="02010600030101010101" pitchFamily="2" charset="-122"/>
                        </a:rPr>
                        <a:t>6</a:t>
                      </a:r>
                      <a:endParaRPr kumimoji="0" lang="zh-CN" altLang="en-US" sz="1800" b="1" i="0" u="none" strike="noStrike" cap="none" normalizeH="0" baseline="0">
                        <a:ln>
                          <a:noFill/>
                        </a:ln>
                        <a:solidFill>
                          <a:srgbClr val="0000FF"/>
                        </a:solidFill>
                        <a:effectLst/>
                        <a:latin typeface="Consolas" panose="020B0609020204030204" pitchFamily="49"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AF1"/>
                    </a:solidFill>
                  </a:tcPr>
                </a:tc>
              </a:tr>
              <a:tr h="371475">
                <a:tc>
                  <a:txBody>
                    <a:bodyPr/>
                    <a:lstStyle>
                      <a:lvl1pPr>
                        <a:spcBef>
                          <a:spcPct val="20000"/>
                        </a:spcBef>
                        <a:buClr>
                          <a:schemeClr val="hlink"/>
                        </a:buClr>
                        <a:buFont typeface="Wingdings" panose="05000000000000000000" pitchFamily="2" charset="2"/>
                        <a:defRPr sz="2400" b="1">
                          <a:solidFill>
                            <a:schemeClr val="tx1"/>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1" u="none" strike="noStrike" cap="none" normalizeH="0" baseline="0">
                          <a:ln>
                            <a:noFill/>
                          </a:ln>
                          <a:solidFill>
                            <a:srgbClr val="0000FF"/>
                          </a:solidFill>
                          <a:effectLst/>
                          <a:latin typeface="Consolas" panose="020B0609020204030204" pitchFamily="49" charset="0"/>
                          <a:ea typeface="宋体" panose="02010600030101010101" pitchFamily="2" charset="-122"/>
                        </a:rPr>
                        <a:t>w</a:t>
                      </a:r>
                      <a:r>
                        <a:rPr kumimoji="0" lang="en-US" altLang="zh-CN" sz="1800" b="1" i="1" u="none" strike="noStrike" cap="none" normalizeH="0" baseline="-25000">
                          <a:ln>
                            <a:noFill/>
                          </a:ln>
                          <a:solidFill>
                            <a:srgbClr val="0000FF"/>
                          </a:solidFill>
                          <a:effectLst/>
                          <a:latin typeface="Consolas" panose="020B0609020204030204" pitchFamily="49" charset="0"/>
                          <a:ea typeface="宋体" panose="02010600030101010101" pitchFamily="2" charset="-122"/>
                        </a:rPr>
                        <a:t>i</a:t>
                      </a:r>
                      <a:endParaRPr kumimoji="0" lang="zh-CN" altLang="en-US" sz="1800" b="1" i="1" u="none" strike="noStrike" cap="none" normalizeH="0" baseline="-25000">
                        <a:ln>
                          <a:noFill/>
                        </a:ln>
                        <a:solidFill>
                          <a:srgbClr val="0000FF"/>
                        </a:solidFill>
                        <a:effectLst/>
                        <a:latin typeface="Consolas" panose="020B0609020204030204" pitchFamily="49"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D3E3"/>
                    </a:solidFill>
                  </a:tcPr>
                </a:tc>
                <a:tc>
                  <a:txBody>
                    <a:bodyPr/>
                    <a:lstStyle>
                      <a:lvl1pPr>
                        <a:spcBef>
                          <a:spcPct val="20000"/>
                        </a:spcBef>
                        <a:buClr>
                          <a:schemeClr val="hlink"/>
                        </a:buClr>
                        <a:buFont typeface="Wingdings" panose="05000000000000000000" pitchFamily="2" charset="2"/>
                        <a:defRPr sz="2400" b="1">
                          <a:solidFill>
                            <a:schemeClr val="tx1"/>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rgbClr val="0000FF"/>
                          </a:solidFill>
                          <a:effectLst/>
                          <a:latin typeface="Consolas" panose="020B0609020204030204" pitchFamily="49" charset="0"/>
                          <a:ea typeface="宋体" panose="02010600030101010101" pitchFamily="2" charset="-122"/>
                        </a:rPr>
                        <a:t>70</a:t>
                      </a:r>
                      <a:endParaRPr kumimoji="0" lang="zh-CN" altLang="en-US" sz="1800" b="1" i="0" u="none" strike="noStrike" cap="none" normalizeH="0" baseline="0">
                        <a:ln>
                          <a:noFill/>
                        </a:ln>
                        <a:solidFill>
                          <a:srgbClr val="0000FF"/>
                        </a:solidFill>
                        <a:effectLst/>
                        <a:latin typeface="Consolas" panose="020B0609020204030204" pitchFamily="49"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D3E3"/>
                    </a:solidFill>
                  </a:tcPr>
                </a:tc>
                <a:tc>
                  <a:txBody>
                    <a:bodyPr/>
                    <a:lstStyle>
                      <a:lvl1pPr>
                        <a:spcBef>
                          <a:spcPct val="20000"/>
                        </a:spcBef>
                        <a:buClr>
                          <a:schemeClr val="hlink"/>
                        </a:buClr>
                        <a:buFont typeface="Wingdings" panose="05000000000000000000" pitchFamily="2" charset="2"/>
                        <a:defRPr sz="2400" b="1">
                          <a:solidFill>
                            <a:schemeClr val="tx1"/>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rgbClr val="0000FF"/>
                          </a:solidFill>
                          <a:effectLst/>
                          <a:latin typeface="Consolas" panose="020B0609020204030204" pitchFamily="49" charset="0"/>
                          <a:ea typeface="宋体" panose="02010600030101010101" pitchFamily="2" charset="-122"/>
                        </a:rPr>
                        <a:t>60</a:t>
                      </a:r>
                      <a:endParaRPr kumimoji="0" lang="zh-CN" altLang="en-US" sz="1800" b="1" i="0" u="none" strike="noStrike" cap="none" normalizeH="0" baseline="0">
                        <a:ln>
                          <a:noFill/>
                        </a:ln>
                        <a:solidFill>
                          <a:srgbClr val="0000FF"/>
                        </a:solidFill>
                        <a:effectLst/>
                        <a:latin typeface="Consolas" panose="020B0609020204030204" pitchFamily="49"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D3E3"/>
                    </a:solidFill>
                  </a:tcPr>
                </a:tc>
                <a:tc>
                  <a:txBody>
                    <a:bodyPr/>
                    <a:lstStyle>
                      <a:lvl1pPr>
                        <a:spcBef>
                          <a:spcPct val="20000"/>
                        </a:spcBef>
                        <a:buClr>
                          <a:schemeClr val="hlink"/>
                        </a:buClr>
                        <a:buFont typeface="Wingdings" panose="05000000000000000000" pitchFamily="2" charset="2"/>
                        <a:defRPr sz="2400" b="1">
                          <a:solidFill>
                            <a:schemeClr val="tx1"/>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rgbClr val="0000FF"/>
                          </a:solidFill>
                          <a:effectLst/>
                          <a:latin typeface="Consolas" panose="020B0609020204030204" pitchFamily="49" charset="0"/>
                          <a:ea typeface="宋体" panose="02010600030101010101" pitchFamily="2" charset="-122"/>
                        </a:rPr>
                        <a:t>50</a:t>
                      </a:r>
                      <a:endParaRPr kumimoji="0" lang="zh-CN" altLang="en-US" sz="1800" b="1" i="0" u="none" strike="noStrike" cap="none" normalizeH="0" baseline="0">
                        <a:ln>
                          <a:noFill/>
                        </a:ln>
                        <a:solidFill>
                          <a:srgbClr val="0000FF"/>
                        </a:solidFill>
                        <a:effectLst/>
                        <a:latin typeface="Consolas" panose="020B0609020204030204" pitchFamily="49"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D3E3"/>
                    </a:solidFill>
                  </a:tcPr>
                </a:tc>
                <a:tc>
                  <a:txBody>
                    <a:bodyPr/>
                    <a:lstStyle>
                      <a:lvl1pPr>
                        <a:spcBef>
                          <a:spcPct val="20000"/>
                        </a:spcBef>
                        <a:buClr>
                          <a:schemeClr val="hlink"/>
                        </a:buClr>
                        <a:buFont typeface="Wingdings" panose="05000000000000000000" pitchFamily="2" charset="2"/>
                        <a:defRPr sz="2400" b="1">
                          <a:solidFill>
                            <a:schemeClr val="tx1"/>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rgbClr val="0000FF"/>
                          </a:solidFill>
                          <a:effectLst/>
                          <a:latin typeface="Consolas" panose="020B0609020204030204" pitchFamily="49" charset="0"/>
                          <a:ea typeface="宋体" panose="02010600030101010101" pitchFamily="2" charset="-122"/>
                        </a:rPr>
                        <a:t>40</a:t>
                      </a:r>
                      <a:endParaRPr kumimoji="0" lang="zh-CN" altLang="en-US" sz="1800" b="1" i="0" u="none" strike="noStrike" cap="none" normalizeH="0" baseline="0">
                        <a:ln>
                          <a:noFill/>
                        </a:ln>
                        <a:solidFill>
                          <a:srgbClr val="0000FF"/>
                        </a:solidFill>
                        <a:effectLst/>
                        <a:latin typeface="Consolas" panose="020B0609020204030204" pitchFamily="49"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D3E3"/>
                    </a:solidFill>
                  </a:tcPr>
                </a:tc>
                <a:tc>
                  <a:txBody>
                    <a:bodyPr/>
                    <a:lstStyle>
                      <a:lvl1pPr>
                        <a:spcBef>
                          <a:spcPct val="20000"/>
                        </a:spcBef>
                        <a:buClr>
                          <a:schemeClr val="hlink"/>
                        </a:buClr>
                        <a:buFont typeface="Wingdings" panose="05000000000000000000" pitchFamily="2" charset="2"/>
                        <a:defRPr sz="2400" b="1">
                          <a:solidFill>
                            <a:schemeClr val="tx1"/>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rgbClr val="0000FF"/>
                          </a:solidFill>
                          <a:effectLst/>
                          <a:latin typeface="Consolas" panose="020B0609020204030204" pitchFamily="49" charset="0"/>
                          <a:ea typeface="宋体" panose="02010600030101010101" pitchFamily="2" charset="-122"/>
                        </a:rPr>
                        <a:t>30</a:t>
                      </a:r>
                      <a:endParaRPr kumimoji="0" lang="zh-CN" altLang="en-US" sz="1800" b="1" i="0" u="none" strike="noStrike" cap="none" normalizeH="0" baseline="0">
                        <a:ln>
                          <a:noFill/>
                        </a:ln>
                        <a:solidFill>
                          <a:srgbClr val="0000FF"/>
                        </a:solidFill>
                        <a:effectLst/>
                        <a:latin typeface="Consolas" panose="020B0609020204030204" pitchFamily="49"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D3E3"/>
                    </a:solidFill>
                  </a:tcPr>
                </a:tc>
                <a:tc>
                  <a:txBody>
                    <a:bodyPr/>
                    <a:lstStyle>
                      <a:lvl1pPr>
                        <a:spcBef>
                          <a:spcPct val="20000"/>
                        </a:spcBef>
                        <a:buClr>
                          <a:schemeClr val="hlink"/>
                        </a:buClr>
                        <a:buFont typeface="Wingdings" panose="05000000000000000000" pitchFamily="2" charset="2"/>
                        <a:defRPr sz="2400" b="1">
                          <a:solidFill>
                            <a:schemeClr val="tx1"/>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rgbClr val="0000FF"/>
                          </a:solidFill>
                          <a:effectLst/>
                          <a:latin typeface="Consolas" panose="020B0609020204030204" pitchFamily="49" charset="0"/>
                          <a:ea typeface="宋体" panose="02010600030101010101" pitchFamily="2" charset="-122"/>
                        </a:rPr>
                        <a:t>20</a:t>
                      </a:r>
                      <a:endParaRPr kumimoji="0" lang="zh-CN" altLang="en-US" sz="1800" b="1" i="0" u="none" strike="noStrike" cap="none" normalizeH="0" baseline="0">
                        <a:ln>
                          <a:noFill/>
                        </a:ln>
                        <a:solidFill>
                          <a:srgbClr val="0000FF"/>
                        </a:solidFill>
                        <a:effectLst/>
                        <a:latin typeface="Consolas" panose="020B0609020204030204" pitchFamily="49"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D3E3"/>
                    </a:solidFill>
                  </a:tcPr>
                </a:tc>
                <a:tc>
                  <a:txBody>
                    <a:bodyPr/>
                    <a:lstStyle>
                      <a:lvl1pPr>
                        <a:spcBef>
                          <a:spcPct val="20000"/>
                        </a:spcBef>
                        <a:buClr>
                          <a:schemeClr val="hlink"/>
                        </a:buClr>
                        <a:buFont typeface="Wingdings" panose="05000000000000000000" pitchFamily="2" charset="2"/>
                        <a:defRPr sz="2400" b="1">
                          <a:solidFill>
                            <a:schemeClr val="tx1"/>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rgbClr val="0000FF"/>
                          </a:solidFill>
                          <a:effectLst/>
                          <a:latin typeface="Consolas" panose="020B0609020204030204" pitchFamily="49" charset="0"/>
                          <a:ea typeface="宋体" panose="02010600030101010101" pitchFamily="2" charset="-122"/>
                        </a:rPr>
                        <a:t>10</a:t>
                      </a:r>
                      <a:endParaRPr kumimoji="0" lang="zh-CN" altLang="en-US" sz="1800" b="1" i="0" u="none" strike="noStrike" cap="none" normalizeH="0" baseline="0">
                        <a:ln>
                          <a:noFill/>
                        </a:ln>
                        <a:solidFill>
                          <a:srgbClr val="0000FF"/>
                        </a:solidFill>
                        <a:effectLst/>
                        <a:latin typeface="Consolas" panose="020B0609020204030204" pitchFamily="49"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D3E3"/>
                    </a:solidFill>
                  </a:tcPr>
                </a:tc>
              </a:tr>
              <a:tr h="371475">
                <a:tc>
                  <a:txBody>
                    <a:bodyPr/>
                    <a:lstStyle>
                      <a:lvl1pPr>
                        <a:spcBef>
                          <a:spcPct val="20000"/>
                        </a:spcBef>
                        <a:buClr>
                          <a:schemeClr val="hlink"/>
                        </a:buClr>
                        <a:buFont typeface="Wingdings" panose="05000000000000000000" pitchFamily="2" charset="2"/>
                        <a:defRPr sz="2400" b="1">
                          <a:solidFill>
                            <a:schemeClr val="tx1"/>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1" u="none" strike="noStrike" cap="none" normalizeH="0" baseline="0">
                          <a:ln>
                            <a:noFill/>
                          </a:ln>
                          <a:solidFill>
                            <a:srgbClr val="0000FF"/>
                          </a:solidFill>
                          <a:effectLst/>
                          <a:latin typeface="Consolas" panose="020B0609020204030204" pitchFamily="49" charset="0"/>
                          <a:ea typeface="宋体" panose="02010600030101010101" pitchFamily="2" charset="-122"/>
                        </a:rPr>
                        <a:t>flag</a:t>
                      </a:r>
                      <a:endParaRPr kumimoji="0" lang="zh-CN" altLang="en-US" sz="1800" b="1" i="1" u="none" strike="noStrike" cap="none" normalizeH="0" baseline="0">
                        <a:ln>
                          <a:noFill/>
                        </a:ln>
                        <a:solidFill>
                          <a:srgbClr val="0000FF"/>
                        </a:solidFill>
                        <a:effectLst/>
                        <a:latin typeface="Consolas" panose="020B0609020204030204" pitchFamily="49"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AF1"/>
                    </a:solidFill>
                  </a:tcPr>
                </a:tc>
                <a:tc>
                  <a:txBody>
                    <a:bodyPr/>
                    <a:lstStyle>
                      <a:lvl1pPr>
                        <a:spcBef>
                          <a:spcPct val="20000"/>
                        </a:spcBef>
                        <a:buClr>
                          <a:schemeClr val="hlink"/>
                        </a:buClr>
                        <a:buFont typeface="Wingdings" panose="05000000000000000000" pitchFamily="2" charset="2"/>
                        <a:defRPr sz="2400" b="1">
                          <a:solidFill>
                            <a:schemeClr val="tx1"/>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a:ln>
                          <a:noFill/>
                        </a:ln>
                        <a:solidFill>
                          <a:srgbClr val="0000FF"/>
                        </a:solidFill>
                        <a:effectLst/>
                        <a:latin typeface="Consolas" panose="020B0609020204030204" pitchFamily="49"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AF1"/>
                    </a:solidFill>
                  </a:tcPr>
                </a:tc>
                <a:tc>
                  <a:txBody>
                    <a:bodyPr/>
                    <a:lstStyle>
                      <a:lvl1pPr>
                        <a:spcBef>
                          <a:spcPct val="20000"/>
                        </a:spcBef>
                        <a:buClr>
                          <a:schemeClr val="hlink"/>
                        </a:buClr>
                        <a:buFont typeface="Wingdings" panose="05000000000000000000" pitchFamily="2" charset="2"/>
                        <a:defRPr sz="2400" b="1">
                          <a:solidFill>
                            <a:schemeClr val="tx1"/>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a:ln>
                          <a:noFill/>
                        </a:ln>
                        <a:solidFill>
                          <a:srgbClr val="0000FF"/>
                        </a:solidFill>
                        <a:effectLst/>
                        <a:latin typeface="Consolas" panose="020B0609020204030204" pitchFamily="49"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AF1"/>
                    </a:solidFill>
                  </a:tcPr>
                </a:tc>
                <a:tc>
                  <a:txBody>
                    <a:bodyPr/>
                    <a:lstStyle>
                      <a:lvl1pPr>
                        <a:spcBef>
                          <a:spcPct val="20000"/>
                        </a:spcBef>
                        <a:buClr>
                          <a:schemeClr val="hlink"/>
                        </a:buClr>
                        <a:buFont typeface="Wingdings" panose="05000000000000000000" pitchFamily="2" charset="2"/>
                        <a:defRPr sz="2400" b="1">
                          <a:solidFill>
                            <a:schemeClr val="tx1"/>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a:ln>
                          <a:noFill/>
                        </a:ln>
                        <a:solidFill>
                          <a:srgbClr val="0000FF"/>
                        </a:solidFill>
                        <a:effectLst/>
                        <a:latin typeface="Consolas" panose="020B0609020204030204" pitchFamily="49"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AF1"/>
                    </a:solidFill>
                  </a:tcPr>
                </a:tc>
                <a:tc>
                  <a:txBody>
                    <a:bodyPr/>
                    <a:lstStyle>
                      <a:lvl1pPr>
                        <a:spcBef>
                          <a:spcPct val="20000"/>
                        </a:spcBef>
                        <a:buClr>
                          <a:schemeClr val="hlink"/>
                        </a:buClr>
                        <a:buFont typeface="Wingdings" panose="05000000000000000000" pitchFamily="2" charset="2"/>
                        <a:defRPr sz="2400" b="1">
                          <a:solidFill>
                            <a:schemeClr val="tx1"/>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a:ln>
                          <a:noFill/>
                        </a:ln>
                        <a:solidFill>
                          <a:srgbClr val="0000FF"/>
                        </a:solidFill>
                        <a:effectLst/>
                        <a:latin typeface="Consolas" panose="020B0609020204030204" pitchFamily="49"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AF1"/>
                    </a:solidFill>
                  </a:tcPr>
                </a:tc>
                <a:tc>
                  <a:txBody>
                    <a:bodyPr/>
                    <a:lstStyle>
                      <a:lvl1pPr>
                        <a:spcBef>
                          <a:spcPct val="20000"/>
                        </a:spcBef>
                        <a:buClr>
                          <a:schemeClr val="hlink"/>
                        </a:buClr>
                        <a:buFont typeface="Wingdings" panose="05000000000000000000" pitchFamily="2" charset="2"/>
                        <a:defRPr sz="2400" b="1">
                          <a:solidFill>
                            <a:schemeClr val="tx1"/>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a:ln>
                          <a:noFill/>
                        </a:ln>
                        <a:solidFill>
                          <a:srgbClr val="0000FF"/>
                        </a:solidFill>
                        <a:effectLst/>
                        <a:latin typeface="Consolas" panose="020B0609020204030204" pitchFamily="49"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AF1"/>
                    </a:solidFill>
                  </a:tcPr>
                </a:tc>
                <a:tc>
                  <a:txBody>
                    <a:bodyPr/>
                    <a:lstStyle>
                      <a:lvl1pPr>
                        <a:spcBef>
                          <a:spcPct val="20000"/>
                        </a:spcBef>
                        <a:buClr>
                          <a:schemeClr val="hlink"/>
                        </a:buClr>
                        <a:buFont typeface="Wingdings" panose="05000000000000000000" pitchFamily="2" charset="2"/>
                        <a:defRPr sz="2400" b="1">
                          <a:solidFill>
                            <a:schemeClr val="tx1"/>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a:ln>
                          <a:noFill/>
                        </a:ln>
                        <a:solidFill>
                          <a:srgbClr val="0000FF"/>
                        </a:solidFill>
                        <a:effectLst/>
                        <a:latin typeface="Consolas" panose="020B0609020204030204" pitchFamily="49"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AF1"/>
                    </a:solidFill>
                  </a:tcPr>
                </a:tc>
                <a:tc>
                  <a:txBody>
                    <a:bodyPr/>
                    <a:lstStyle>
                      <a:lvl1pPr>
                        <a:spcBef>
                          <a:spcPct val="20000"/>
                        </a:spcBef>
                        <a:buClr>
                          <a:schemeClr val="hlink"/>
                        </a:buClr>
                        <a:buFont typeface="Wingdings" panose="05000000000000000000" pitchFamily="2" charset="2"/>
                        <a:defRPr sz="2400" b="1">
                          <a:solidFill>
                            <a:schemeClr val="tx1"/>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a:ln>
                          <a:noFill/>
                        </a:ln>
                        <a:solidFill>
                          <a:srgbClr val="0000FF"/>
                        </a:solidFill>
                        <a:effectLst/>
                        <a:latin typeface="Consolas" panose="020B0609020204030204" pitchFamily="49"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AF1"/>
                    </a:solidFill>
                  </a:tcPr>
                </a:tc>
              </a:tr>
              <a:tr h="371475">
                <a:tc>
                  <a:txBody>
                    <a:bodyPr/>
                    <a:lstStyle>
                      <a:lvl1pPr>
                        <a:spcBef>
                          <a:spcPct val="20000"/>
                        </a:spcBef>
                        <a:buClr>
                          <a:schemeClr val="hlink"/>
                        </a:buClr>
                        <a:buFont typeface="Wingdings" panose="05000000000000000000" pitchFamily="2" charset="2"/>
                        <a:defRPr sz="2400" b="1">
                          <a:solidFill>
                            <a:schemeClr val="tx1"/>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a:ln>
                            <a:noFill/>
                          </a:ln>
                          <a:solidFill>
                            <a:srgbClr val="C00000"/>
                          </a:solidFill>
                          <a:effectLst/>
                          <a:latin typeface="仿宋" panose="02010609060101010101" pitchFamily="49" charset="-122"/>
                          <a:ea typeface="仿宋" panose="02010609060101010101" pitchFamily="49" charset="-122"/>
                          <a:cs typeface="Consolas" panose="020B0609020204030204" pitchFamily="49" charset="0"/>
                        </a:rPr>
                        <a:t>后</a:t>
                      </a:r>
                      <a:r>
                        <a:rPr kumimoji="0" lang="en-US" altLang="zh-CN" sz="1800" b="1" i="1" u="none" strike="noStrike" cap="none" normalizeH="0" baseline="0">
                          <a:ln>
                            <a:noFill/>
                          </a:ln>
                          <a:solidFill>
                            <a:srgbClr val="C00000"/>
                          </a:solidFill>
                          <a:effectLst/>
                          <a:latin typeface="Consolas" panose="020B0609020204030204" pitchFamily="49" charset="0"/>
                          <a:ea typeface="仿宋" panose="02010609060101010101" pitchFamily="49" charset="-122"/>
                          <a:cs typeface="Consolas" panose="020B0609020204030204" pitchFamily="49" charset="0"/>
                        </a:rPr>
                        <a:t>sum</a:t>
                      </a:r>
                      <a:endParaRPr kumimoji="0" lang="zh-CN" altLang="en-US" sz="1800" b="1" i="1" u="none" strike="noStrike" cap="none" normalizeH="0" baseline="-2500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00B0F0"/>
                    </a:solidFill>
                  </a:tcPr>
                </a:tc>
                <a:tc>
                  <a:txBody>
                    <a:bodyPr/>
                    <a:lstStyle>
                      <a:lvl1pPr>
                        <a:spcBef>
                          <a:spcPct val="20000"/>
                        </a:spcBef>
                        <a:buClr>
                          <a:schemeClr val="hlink"/>
                        </a:buClr>
                        <a:buFont typeface="Wingdings" panose="05000000000000000000" pitchFamily="2" charset="2"/>
                        <a:defRPr sz="2400" b="1">
                          <a:solidFill>
                            <a:schemeClr val="tx1"/>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a:ln>
                          <a:noFill/>
                        </a:ln>
                        <a:solidFill>
                          <a:srgbClr val="0000FF"/>
                        </a:solidFill>
                        <a:effectLst/>
                        <a:latin typeface="Consolas" panose="020B0609020204030204" pitchFamily="49"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00B0F0"/>
                    </a:solidFill>
                  </a:tcPr>
                </a:tc>
                <a:tc>
                  <a:txBody>
                    <a:bodyPr/>
                    <a:lstStyle>
                      <a:lvl1pPr>
                        <a:spcBef>
                          <a:spcPct val="20000"/>
                        </a:spcBef>
                        <a:buClr>
                          <a:schemeClr val="hlink"/>
                        </a:buClr>
                        <a:buFont typeface="Wingdings" panose="05000000000000000000" pitchFamily="2" charset="2"/>
                        <a:defRPr sz="2400" b="1">
                          <a:solidFill>
                            <a:schemeClr val="tx1"/>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a:ln>
                          <a:noFill/>
                        </a:ln>
                        <a:solidFill>
                          <a:srgbClr val="0000FF"/>
                        </a:solidFill>
                        <a:effectLst/>
                        <a:latin typeface="Consolas" panose="020B0609020204030204" pitchFamily="49"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00B0F0"/>
                    </a:solidFill>
                  </a:tcPr>
                </a:tc>
                <a:tc>
                  <a:txBody>
                    <a:bodyPr/>
                    <a:lstStyle>
                      <a:lvl1pPr>
                        <a:spcBef>
                          <a:spcPct val="20000"/>
                        </a:spcBef>
                        <a:buClr>
                          <a:schemeClr val="hlink"/>
                        </a:buClr>
                        <a:buFont typeface="Wingdings" panose="05000000000000000000" pitchFamily="2" charset="2"/>
                        <a:defRPr sz="2400" b="1">
                          <a:solidFill>
                            <a:schemeClr val="tx1"/>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a:ln>
                          <a:noFill/>
                        </a:ln>
                        <a:solidFill>
                          <a:srgbClr val="0000FF"/>
                        </a:solidFill>
                        <a:effectLst/>
                        <a:latin typeface="Consolas" panose="020B0609020204030204" pitchFamily="49"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00B0F0"/>
                    </a:solidFill>
                  </a:tcPr>
                </a:tc>
                <a:tc>
                  <a:txBody>
                    <a:bodyPr/>
                    <a:lstStyle>
                      <a:lvl1pPr>
                        <a:spcBef>
                          <a:spcPct val="20000"/>
                        </a:spcBef>
                        <a:buClr>
                          <a:schemeClr val="hlink"/>
                        </a:buClr>
                        <a:buFont typeface="Wingdings" panose="05000000000000000000" pitchFamily="2" charset="2"/>
                        <a:defRPr sz="2400" b="1">
                          <a:solidFill>
                            <a:schemeClr val="tx1"/>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a:ln>
                          <a:noFill/>
                        </a:ln>
                        <a:solidFill>
                          <a:srgbClr val="0000FF"/>
                        </a:solidFill>
                        <a:effectLst/>
                        <a:latin typeface="Consolas" panose="020B0609020204030204" pitchFamily="49"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00B0F0"/>
                    </a:solidFill>
                  </a:tcPr>
                </a:tc>
                <a:tc>
                  <a:txBody>
                    <a:bodyPr/>
                    <a:lstStyle>
                      <a:lvl1pPr>
                        <a:spcBef>
                          <a:spcPct val="20000"/>
                        </a:spcBef>
                        <a:buClr>
                          <a:schemeClr val="hlink"/>
                        </a:buClr>
                        <a:buFont typeface="Wingdings" panose="05000000000000000000" pitchFamily="2" charset="2"/>
                        <a:defRPr sz="2400" b="1">
                          <a:solidFill>
                            <a:schemeClr val="tx1"/>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a:ln>
                          <a:noFill/>
                        </a:ln>
                        <a:solidFill>
                          <a:srgbClr val="0000FF"/>
                        </a:solidFill>
                        <a:effectLst/>
                        <a:latin typeface="Consolas" panose="020B0609020204030204" pitchFamily="49"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00B0F0"/>
                    </a:solidFill>
                  </a:tcPr>
                </a:tc>
                <a:tc>
                  <a:txBody>
                    <a:bodyPr/>
                    <a:lstStyle>
                      <a:lvl1pPr>
                        <a:spcBef>
                          <a:spcPct val="20000"/>
                        </a:spcBef>
                        <a:buClr>
                          <a:schemeClr val="hlink"/>
                        </a:buClr>
                        <a:buFont typeface="Wingdings" panose="05000000000000000000" pitchFamily="2" charset="2"/>
                        <a:defRPr sz="2400" b="1">
                          <a:solidFill>
                            <a:schemeClr val="tx1"/>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a:ln>
                          <a:noFill/>
                        </a:ln>
                        <a:solidFill>
                          <a:srgbClr val="0000FF"/>
                        </a:solidFill>
                        <a:effectLst/>
                        <a:latin typeface="Consolas" panose="020B0609020204030204" pitchFamily="49"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00B0F0"/>
                    </a:solidFill>
                  </a:tcPr>
                </a:tc>
                <a:tc>
                  <a:txBody>
                    <a:bodyPr/>
                    <a:lstStyle>
                      <a:lvl1pPr>
                        <a:spcBef>
                          <a:spcPct val="20000"/>
                        </a:spcBef>
                        <a:buClr>
                          <a:schemeClr val="hlink"/>
                        </a:buClr>
                        <a:buFont typeface="Wingdings" panose="05000000000000000000" pitchFamily="2" charset="2"/>
                        <a:defRPr sz="2400" b="1">
                          <a:solidFill>
                            <a:schemeClr val="tx1"/>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a:ln>
                          <a:noFill/>
                        </a:ln>
                        <a:solidFill>
                          <a:srgbClr val="0000FF"/>
                        </a:solidFill>
                        <a:effectLst/>
                        <a:latin typeface="Consolas" panose="020B0609020204030204" pitchFamily="49"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00B0F0"/>
                    </a:solidFill>
                  </a:tcPr>
                </a:tc>
              </a:tr>
            </a:tbl>
          </a:graphicData>
        </a:graphic>
      </p:graphicFrame>
      <p:sp>
        <p:nvSpPr>
          <p:cNvPr id="6" name="TextBox 5"/>
          <p:cNvSpPr txBox="1"/>
          <p:nvPr/>
        </p:nvSpPr>
        <p:spPr>
          <a:xfrm>
            <a:off x="2000250" y="4154488"/>
            <a:ext cx="357188" cy="400050"/>
          </a:xfrm>
          <a:prstGeom prst="rect">
            <a:avLst/>
          </a:prstGeom>
          <a:noFill/>
          <a:ln w="9525">
            <a:noFill/>
          </a:ln>
        </p:spPr>
        <p:txBody>
          <a:bodyPr anchor="t" anchorCtr="0">
            <a:spAutoFit/>
          </a:bodyPr>
          <a:p>
            <a:pPr eaLnBrk="0" hangingPunct="0">
              <a:buClrTx/>
              <a:buFontTx/>
            </a:pPr>
            <a:r>
              <a:rPr lang="en-US" altLang="zh-CN" sz="2000" dirty="0">
                <a:solidFill>
                  <a:schemeClr val="bg1"/>
                </a:solidFill>
                <a:latin typeface="Consolas" panose="020B0609020204030204" pitchFamily="49" charset="0"/>
                <a:ea typeface="宋体" panose="02010600030101010101" pitchFamily="2" charset="-122"/>
              </a:rPr>
              <a:t>0</a:t>
            </a:r>
            <a:endParaRPr lang="zh-CN" altLang="en-US" sz="2000" dirty="0">
              <a:solidFill>
                <a:schemeClr val="bg1"/>
              </a:solidFill>
              <a:latin typeface="Consolas" panose="020B0609020204030204" pitchFamily="49" charset="0"/>
              <a:ea typeface="宋体" panose="02010600030101010101" pitchFamily="2" charset="-122"/>
            </a:endParaRPr>
          </a:p>
        </p:txBody>
      </p:sp>
      <p:sp>
        <p:nvSpPr>
          <p:cNvPr id="7" name="TextBox 6"/>
          <p:cNvSpPr txBox="1"/>
          <p:nvPr/>
        </p:nvSpPr>
        <p:spPr>
          <a:xfrm>
            <a:off x="2000250" y="5654675"/>
            <a:ext cx="357188" cy="400050"/>
          </a:xfrm>
          <a:prstGeom prst="rect">
            <a:avLst/>
          </a:prstGeom>
          <a:noFill/>
          <a:ln w="9525">
            <a:noFill/>
          </a:ln>
        </p:spPr>
        <p:txBody>
          <a:bodyPr anchor="t" anchorCtr="0">
            <a:spAutoFit/>
          </a:bodyPr>
          <a:p>
            <a:pPr eaLnBrk="0" hangingPunct="0">
              <a:buClrTx/>
              <a:buFontTx/>
            </a:pPr>
            <a:r>
              <a:rPr lang="en-US" altLang="zh-CN" sz="2000" dirty="0">
                <a:solidFill>
                  <a:schemeClr val="bg1"/>
                </a:solidFill>
                <a:latin typeface="Consolas" panose="020B0609020204030204" pitchFamily="49" charset="0"/>
                <a:ea typeface="宋体" panose="02010600030101010101" pitchFamily="2" charset="-122"/>
              </a:rPr>
              <a:t>1</a:t>
            </a:r>
            <a:endParaRPr lang="zh-CN" altLang="en-US" sz="2000" dirty="0">
              <a:solidFill>
                <a:schemeClr val="bg1"/>
              </a:solidFill>
              <a:latin typeface="Consolas" panose="020B0609020204030204" pitchFamily="49" charset="0"/>
              <a:ea typeface="宋体" panose="02010600030101010101" pitchFamily="2" charset="-122"/>
            </a:endParaRPr>
          </a:p>
        </p:txBody>
      </p:sp>
      <p:sp>
        <p:nvSpPr>
          <p:cNvPr id="8" name="TextBox 7"/>
          <p:cNvSpPr txBox="1"/>
          <p:nvPr/>
        </p:nvSpPr>
        <p:spPr>
          <a:xfrm>
            <a:off x="2816225" y="4154488"/>
            <a:ext cx="357188" cy="400050"/>
          </a:xfrm>
          <a:prstGeom prst="rect">
            <a:avLst/>
          </a:prstGeom>
          <a:noFill/>
          <a:ln w="9525">
            <a:noFill/>
          </a:ln>
        </p:spPr>
        <p:txBody>
          <a:bodyPr anchor="t" anchorCtr="0">
            <a:spAutoFit/>
          </a:bodyPr>
          <a:p>
            <a:pPr eaLnBrk="0" hangingPunct="0">
              <a:buClrTx/>
              <a:buFontTx/>
            </a:pPr>
            <a:r>
              <a:rPr lang="en-US" altLang="zh-CN" sz="2000" dirty="0">
                <a:solidFill>
                  <a:schemeClr val="bg1"/>
                </a:solidFill>
                <a:latin typeface="Consolas" panose="020B0609020204030204" pitchFamily="49" charset="0"/>
                <a:ea typeface="宋体" panose="02010600030101010101" pitchFamily="2" charset="-122"/>
              </a:rPr>
              <a:t>1</a:t>
            </a:r>
            <a:endParaRPr lang="zh-CN" altLang="en-US" sz="2000" dirty="0">
              <a:solidFill>
                <a:schemeClr val="bg1"/>
              </a:solidFill>
              <a:latin typeface="Consolas" panose="020B0609020204030204" pitchFamily="49" charset="0"/>
              <a:ea typeface="宋体" panose="02010600030101010101" pitchFamily="2" charset="-122"/>
            </a:endParaRPr>
          </a:p>
        </p:txBody>
      </p:sp>
      <p:sp>
        <p:nvSpPr>
          <p:cNvPr id="9" name="TextBox 8"/>
          <p:cNvSpPr txBox="1"/>
          <p:nvPr/>
        </p:nvSpPr>
        <p:spPr>
          <a:xfrm>
            <a:off x="2786063" y="5654675"/>
            <a:ext cx="357187" cy="400050"/>
          </a:xfrm>
          <a:prstGeom prst="rect">
            <a:avLst/>
          </a:prstGeom>
          <a:noFill/>
          <a:ln w="9525">
            <a:noFill/>
          </a:ln>
        </p:spPr>
        <p:txBody>
          <a:bodyPr anchor="t" anchorCtr="0">
            <a:spAutoFit/>
          </a:bodyPr>
          <a:p>
            <a:pPr eaLnBrk="0" hangingPunct="0">
              <a:buClrTx/>
              <a:buFontTx/>
            </a:pPr>
            <a:r>
              <a:rPr lang="en-US" altLang="zh-CN" sz="2000" dirty="0">
                <a:solidFill>
                  <a:schemeClr val="bg1"/>
                </a:solidFill>
                <a:latin typeface="Consolas" panose="020B0609020204030204" pitchFamily="49" charset="0"/>
                <a:ea typeface="宋体" panose="02010600030101010101" pitchFamily="2" charset="-122"/>
              </a:rPr>
              <a:t>2</a:t>
            </a:r>
            <a:endParaRPr lang="zh-CN" altLang="en-US" sz="2000" dirty="0">
              <a:solidFill>
                <a:schemeClr val="bg1"/>
              </a:solidFill>
              <a:latin typeface="Consolas" panose="020B0609020204030204" pitchFamily="49" charset="0"/>
              <a:ea typeface="宋体" panose="02010600030101010101" pitchFamily="2" charset="-122"/>
            </a:endParaRPr>
          </a:p>
        </p:txBody>
      </p:sp>
      <p:sp>
        <p:nvSpPr>
          <p:cNvPr id="10" name="TextBox 9"/>
          <p:cNvSpPr txBox="1"/>
          <p:nvPr/>
        </p:nvSpPr>
        <p:spPr>
          <a:xfrm>
            <a:off x="2009775" y="5254625"/>
            <a:ext cx="357188" cy="400050"/>
          </a:xfrm>
          <a:prstGeom prst="rect">
            <a:avLst/>
          </a:prstGeom>
          <a:noFill/>
          <a:ln w="9525">
            <a:noFill/>
          </a:ln>
        </p:spPr>
        <p:txBody>
          <a:bodyPr anchor="t" anchorCtr="0">
            <a:spAutoFit/>
          </a:bodyPr>
          <a:p>
            <a:pPr eaLnBrk="0" hangingPunct="0">
              <a:buClrTx/>
              <a:buFontTx/>
            </a:pPr>
            <a:r>
              <a:rPr lang="en-US" altLang="zh-CN" sz="2000" dirty="0">
                <a:solidFill>
                  <a:srgbClr val="FF0000"/>
                </a:solidFill>
                <a:latin typeface="Consolas" panose="020B0609020204030204" pitchFamily="49" charset="0"/>
                <a:ea typeface="宋体" panose="02010600030101010101" pitchFamily="2" charset="-122"/>
              </a:rPr>
              <a:t>√</a:t>
            </a:r>
            <a:endParaRPr lang="zh-CN" altLang="en-US" sz="2000" dirty="0">
              <a:solidFill>
                <a:srgbClr val="FF0000"/>
              </a:solidFill>
              <a:latin typeface="Consolas" panose="020B0609020204030204" pitchFamily="49" charset="0"/>
              <a:ea typeface="宋体" panose="02010600030101010101" pitchFamily="2" charset="-122"/>
            </a:endParaRPr>
          </a:p>
        </p:txBody>
      </p:sp>
      <p:sp>
        <p:nvSpPr>
          <p:cNvPr id="11" name="TextBox 10"/>
          <p:cNvSpPr txBox="1"/>
          <p:nvPr/>
        </p:nvSpPr>
        <p:spPr>
          <a:xfrm>
            <a:off x="3643313" y="5654675"/>
            <a:ext cx="357187" cy="400050"/>
          </a:xfrm>
          <a:prstGeom prst="rect">
            <a:avLst/>
          </a:prstGeom>
          <a:noFill/>
          <a:ln w="9525">
            <a:noFill/>
          </a:ln>
        </p:spPr>
        <p:txBody>
          <a:bodyPr anchor="t" anchorCtr="0">
            <a:spAutoFit/>
          </a:bodyPr>
          <a:p>
            <a:pPr eaLnBrk="0" hangingPunct="0">
              <a:buClrTx/>
              <a:buFontTx/>
            </a:pPr>
            <a:r>
              <a:rPr lang="en-US" altLang="zh-CN" sz="2000" dirty="0">
                <a:solidFill>
                  <a:schemeClr val="bg1"/>
                </a:solidFill>
                <a:latin typeface="Consolas" panose="020B0609020204030204" pitchFamily="49" charset="0"/>
                <a:ea typeface="宋体" panose="02010600030101010101" pitchFamily="2" charset="-122"/>
              </a:rPr>
              <a:t>3</a:t>
            </a:r>
            <a:endParaRPr lang="zh-CN" altLang="en-US" sz="2000" dirty="0">
              <a:solidFill>
                <a:schemeClr val="bg1"/>
              </a:solidFill>
              <a:latin typeface="Consolas" panose="020B0609020204030204" pitchFamily="49" charset="0"/>
              <a:ea typeface="宋体" panose="02010600030101010101" pitchFamily="2" charset="-122"/>
            </a:endParaRPr>
          </a:p>
        </p:txBody>
      </p:sp>
      <p:sp>
        <p:nvSpPr>
          <p:cNvPr id="12" name="TextBox 11"/>
          <p:cNvSpPr txBox="1"/>
          <p:nvPr/>
        </p:nvSpPr>
        <p:spPr>
          <a:xfrm>
            <a:off x="4429125" y="5654675"/>
            <a:ext cx="357188" cy="400050"/>
          </a:xfrm>
          <a:prstGeom prst="rect">
            <a:avLst/>
          </a:prstGeom>
          <a:noFill/>
          <a:ln w="9525">
            <a:noFill/>
          </a:ln>
        </p:spPr>
        <p:txBody>
          <a:bodyPr anchor="t" anchorCtr="0">
            <a:spAutoFit/>
          </a:bodyPr>
          <a:p>
            <a:pPr eaLnBrk="0" hangingPunct="0">
              <a:buClrTx/>
              <a:buFontTx/>
            </a:pPr>
            <a:r>
              <a:rPr lang="en-US" altLang="zh-CN" sz="2000" dirty="0">
                <a:solidFill>
                  <a:schemeClr val="bg1"/>
                </a:solidFill>
                <a:latin typeface="Consolas" panose="020B0609020204030204" pitchFamily="49" charset="0"/>
                <a:ea typeface="宋体" panose="02010600030101010101" pitchFamily="2" charset="-122"/>
              </a:rPr>
              <a:t>3</a:t>
            </a:r>
            <a:endParaRPr lang="zh-CN" altLang="en-US" sz="2000" dirty="0">
              <a:solidFill>
                <a:schemeClr val="bg1"/>
              </a:solidFill>
              <a:latin typeface="Consolas" panose="020B0609020204030204" pitchFamily="49" charset="0"/>
              <a:ea typeface="宋体" panose="02010600030101010101" pitchFamily="2" charset="-122"/>
            </a:endParaRPr>
          </a:p>
        </p:txBody>
      </p:sp>
      <p:sp>
        <p:nvSpPr>
          <p:cNvPr id="13" name="TextBox 12"/>
          <p:cNvSpPr txBox="1"/>
          <p:nvPr/>
        </p:nvSpPr>
        <p:spPr>
          <a:xfrm>
            <a:off x="5214938" y="5654675"/>
            <a:ext cx="357187" cy="400050"/>
          </a:xfrm>
          <a:prstGeom prst="rect">
            <a:avLst/>
          </a:prstGeom>
          <a:noFill/>
          <a:ln w="9525">
            <a:noFill/>
          </a:ln>
        </p:spPr>
        <p:txBody>
          <a:bodyPr anchor="t" anchorCtr="0">
            <a:spAutoFit/>
          </a:bodyPr>
          <a:p>
            <a:pPr eaLnBrk="0" hangingPunct="0">
              <a:buClrTx/>
              <a:buFontTx/>
            </a:pPr>
            <a:r>
              <a:rPr lang="en-US" altLang="zh-CN" sz="2000" dirty="0">
                <a:solidFill>
                  <a:schemeClr val="bg1"/>
                </a:solidFill>
                <a:latin typeface="Consolas" panose="020B0609020204030204" pitchFamily="49" charset="0"/>
                <a:ea typeface="宋体" panose="02010600030101010101" pitchFamily="2" charset="-122"/>
              </a:rPr>
              <a:t>3</a:t>
            </a:r>
            <a:endParaRPr lang="zh-CN" altLang="en-US" sz="2000" dirty="0">
              <a:solidFill>
                <a:schemeClr val="bg1"/>
              </a:solidFill>
              <a:latin typeface="Consolas" panose="020B0609020204030204" pitchFamily="49" charset="0"/>
              <a:ea typeface="宋体" panose="02010600030101010101" pitchFamily="2" charset="-122"/>
            </a:endParaRPr>
          </a:p>
        </p:txBody>
      </p:sp>
      <p:sp>
        <p:nvSpPr>
          <p:cNvPr id="14" name="TextBox 13"/>
          <p:cNvSpPr txBox="1"/>
          <p:nvPr/>
        </p:nvSpPr>
        <p:spPr>
          <a:xfrm>
            <a:off x="6000750" y="5654675"/>
            <a:ext cx="357188" cy="400050"/>
          </a:xfrm>
          <a:prstGeom prst="rect">
            <a:avLst/>
          </a:prstGeom>
          <a:noFill/>
          <a:ln w="9525">
            <a:noFill/>
          </a:ln>
        </p:spPr>
        <p:txBody>
          <a:bodyPr anchor="t" anchorCtr="0">
            <a:spAutoFit/>
          </a:bodyPr>
          <a:p>
            <a:pPr eaLnBrk="0" hangingPunct="0">
              <a:buClrTx/>
              <a:buFontTx/>
            </a:pPr>
            <a:r>
              <a:rPr lang="en-US" altLang="zh-CN" sz="2000" dirty="0">
                <a:solidFill>
                  <a:schemeClr val="bg1"/>
                </a:solidFill>
                <a:latin typeface="Consolas" panose="020B0609020204030204" pitchFamily="49" charset="0"/>
                <a:ea typeface="宋体" panose="02010600030101010101" pitchFamily="2" charset="-122"/>
              </a:rPr>
              <a:t>4</a:t>
            </a:r>
            <a:endParaRPr lang="zh-CN" altLang="en-US" sz="2000" dirty="0">
              <a:solidFill>
                <a:schemeClr val="bg1"/>
              </a:solidFill>
              <a:latin typeface="Consolas" panose="020B0609020204030204" pitchFamily="49" charset="0"/>
              <a:ea typeface="宋体" panose="02010600030101010101" pitchFamily="2" charset="-122"/>
            </a:endParaRPr>
          </a:p>
        </p:txBody>
      </p:sp>
      <p:sp>
        <p:nvSpPr>
          <p:cNvPr id="15" name="TextBox 14"/>
          <p:cNvSpPr txBox="1"/>
          <p:nvPr/>
        </p:nvSpPr>
        <p:spPr>
          <a:xfrm>
            <a:off x="6786563" y="5654675"/>
            <a:ext cx="357187" cy="400050"/>
          </a:xfrm>
          <a:prstGeom prst="rect">
            <a:avLst/>
          </a:prstGeom>
          <a:noFill/>
          <a:ln w="9525">
            <a:noFill/>
          </a:ln>
        </p:spPr>
        <p:txBody>
          <a:bodyPr anchor="t" anchorCtr="0">
            <a:spAutoFit/>
          </a:bodyPr>
          <a:p>
            <a:pPr eaLnBrk="0" hangingPunct="0">
              <a:buClrTx/>
              <a:buFontTx/>
            </a:pPr>
            <a:r>
              <a:rPr lang="en-US" altLang="zh-CN" sz="2000" dirty="0">
                <a:solidFill>
                  <a:schemeClr val="bg1"/>
                </a:solidFill>
                <a:latin typeface="Consolas" panose="020B0609020204030204" pitchFamily="49" charset="0"/>
                <a:ea typeface="宋体" panose="02010600030101010101" pitchFamily="2" charset="-122"/>
              </a:rPr>
              <a:t>5</a:t>
            </a:r>
            <a:endParaRPr lang="zh-CN" altLang="en-US" sz="2000" dirty="0">
              <a:solidFill>
                <a:schemeClr val="bg1"/>
              </a:solidFill>
              <a:latin typeface="Consolas" panose="020B0609020204030204" pitchFamily="49" charset="0"/>
              <a:ea typeface="宋体" panose="02010600030101010101" pitchFamily="2" charset="-122"/>
            </a:endParaRPr>
          </a:p>
        </p:txBody>
      </p:sp>
      <p:sp>
        <p:nvSpPr>
          <p:cNvPr id="16" name="TextBox 15"/>
          <p:cNvSpPr txBox="1"/>
          <p:nvPr/>
        </p:nvSpPr>
        <p:spPr>
          <a:xfrm>
            <a:off x="3571875" y="4154488"/>
            <a:ext cx="357188" cy="400050"/>
          </a:xfrm>
          <a:prstGeom prst="rect">
            <a:avLst/>
          </a:prstGeom>
          <a:noFill/>
          <a:ln w="9525">
            <a:noFill/>
          </a:ln>
        </p:spPr>
        <p:txBody>
          <a:bodyPr anchor="t" anchorCtr="0">
            <a:spAutoFit/>
          </a:bodyPr>
          <a:p>
            <a:pPr eaLnBrk="0" hangingPunct="0">
              <a:buClrTx/>
              <a:buFontTx/>
            </a:pPr>
            <a:r>
              <a:rPr lang="en-US" altLang="zh-CN" sz="2000" dirty="0">
                <a:solidFill>
                  <a:schemeClr val="bg1"/>
                </a:solidFill>
                <a:latin typeface="Consolas" panose="020B0609020204030204" pitchFamily="49" charset="0"/>
                <a:ea typeface="宋体" panose="02010600030101010101" pitchFamily="2" charset="-122"/>
              </a:rPr>
              <a:t>2</a:t>
            </a:r>
            <a:endParaRPr lang="zh-CN" altLang="en-US" sz="2000" dirty="0">
              <a:solidFill>
                <a:schemeClr val="bg1"/>
              </a:solidFill>
              <a:latin typeface="Consolas" panose="020B0609020204030204" pitchFamily="49" charset="0"/>
              <a:ea typeface="宋体" panose="02010600030101010101" pitchFamily="2" charset="-122"/>
            </a:endParaRPr>
          </a:p>
        </p:txBody>
      </p:sp>
      <p:sp>
        <p:nvSpPr>
          <p:cNvPr id="17" name="TextBox 16"/>
          <p:cNvSpPr txBox="1"/>
          <p:nvPr/>
        </p:nvSpPr>
        <p:spPr>
          <a:xfrm>
            <a:off x="4397375" y="4154488"/>
            <a:ext cx="357188" cy="400050"/>
          </a:xfrm>
          <a:prstGeom prst="rect">
            <a:avLst/>
          </a:prstGeom>
          <a:noFill/>
          <a:ln w="9525">
            <a:noFill/>
          </a:ln>
        </p:spPr>
        <p:txBody>
          <a:bodyPr anchor="t" anchorCtr="0">
            <a:spAutoFit/>
          </a:bodyPr>
          <a:p>
            <a:pPr eaLnBrk="0" hangingPunct="0">
              <a:buClrTx/>
              <a:buFontTx/>
            </a:pPr>
            <a:r>
              <a:rPr lang="en-US" altLang="zh-CN" sz="2000" dirty="0">
                <a:solidFill>
                  <a:schemeClr val="bg1"/>
                </a:solidFill>
                <a:latin typeface="Consolas" panose="020B0609020204030204" pitchFamily="49" charset="0"/>
                <a:ea typeface="宋体" panose="02010600030101010101" pitchFamily="2" charset="-122"/>
              </a:rPr>
              <a:t>3</a:t>
            </a:r>
            <a:endParaRPr lang="zh-CN" altLang="en-US" sz="2000" dirty="0">
              <a:solidFill>
                <a:schemeClr val="bg1"/>
              </a:solidFill>
              <a:latin typeface="Consolas" panose="020B0609020204030204" pitchFamily="49" charset="0"/>
              <a:ea typeface="宋体" panose="02010600030101010101" pitchFamily="2" charset="-122"/>
            </a:endParaRPr>
          </a:p>
        </p:txBody>
      </p:sp>
      <p:sp>
        <p:nvSpPr>
          <p:cNvPr id="18" name="TextBox 17"/>
          <p:cNvSpPr txBox="1"/>
          <p:nvPr/>
        </p:nvSpPr>
        <p:spPr>
          <a:xfrm>
            <a:off x="5213350" y="4154488"/>
            <a:ext cx="357188" cy="400050"/>
          </a:xfrm>
          <a:prstGeom prst="rect">
            <a:avLst/>
          </a:prstGeom>
          <a:noFill/>
          <a:ln w="9525">
            <a:noFill/>
          </a:ln>
        </p:spPr>
        <p:txBody>
          <a:bodyPr anchor="t" anchorCtr="0">
            <a:spAutoFit/>
          </a:bodyPr>
          <a:p>
            <a:pPr eaLnBrk="0" hangingPunct="0">
              <a:buClrTx/>
              <a:buFontTx/>
            </a:pPr>
            <a:r>
              <a:rPr lang="en-US" altLang="zh-CN" sz="2000" dirty="0">
                <a:solidFill>
                  <a:schemeClr val="bg1"/>
                </a:solidFill>
                <a:latin typeface="Consolas" panose="020B0609020204030204" pitchFamily="49" charset="0"/>
                <a:ea typeface="宋体" panose="02010600030101010101" pitchFamily="2" charset="-122"/>
              </a:rPr>
              <a:t>3</a:t>
            </a:r>
            <a:endParaRPr lang="zh-CN" altLang="en-US" sz="2000" dirty="0">
              <a:solidFill>
                <a:schemeClr val="bg1"/>
              </a:solidFill>
              <a:latin typeface="Consolas" panose="020B0609020204030204" pitchFamily="49" charset="0"/>
              <a:ea typeface="宋体" panose="02010600030101010101" pitchFamily="2" charset="-122"/>
            </a:endParaRPr>
          </a:p>
        </p:txBody>
      </p:sp>
      <p:sp>
        <p:nvSpPr>
          <p:cNvPr id="19" name="TextBox 18"/>
          <p:cNvSpPr txBox="1"/>
          <p:nvPr/>
        </p:nvSpPr>
        <p:spPr>
          <a:xfrm>
            <a:off x="5999163" y="4154488"/>
            <a:ext cx="357187" cy="400050"/>
          </a:xfrm>
          <a:prstGeom prst="rect">
            <a:avLst/>
          </a:prstGeom>
          <a:noFill/>
          <a:ln w="9525">
            <a:noFill/>
          </a:ln>
        </p:spPr>
        <p:txBody>
          <a:bodyPr anchor="t" anchorCtr="0">
            <a:spAutoFit/>
          </a:bodyPr>
          <a:p>
            <a:pPr eaLnBrk="0" hangingPunct="0">
              <a:buClrTx/>
              <a:buFontTx/>
            </a:pPr>
            <a:r>
              <a:rPr lang="en-US" altLang="zh-CN" sz="2000" dirty="0">
                <a:solidFill>
                  <a:schemeClr val="bg1"/>
                </a:solidFill>
                <a:latin typeface="Consolas" panose="020B0609020204030204" pitchFamily="49" charset="0"/>
                <a:ea typeface="宋体" panose="02010600030101010101" pitchFamily="2" charset="-122"/>
              </a:rPr>
              <a:t>3</a:t>
            </a:r>
            <a:endParaRPr lang="zh-CN" altLang="en-US" sz="2000" dirty="0">
              <a:solidFill>
                <a:schemeClr val="bg1"/>
              </a:solidFill>
              <a:latin typeface="Consolas" panose="020B0609020204030204" pitchFamily="49" charset="0"/>
              <a:ea typeface="宋体" panose="02010600030101010101" pitchFamily="2" charset="-122"/>
            </a:endParaRPr>
          </a:p>
        </p:txBody>
      </p:sp>
      <p:sp>
        <p:nvSpPr>
          <p:cNvPr id="20" name="TextBox 19"/>
          <p:cNvSpPr txBox="1"/>
          <p:nvPr/>
        </p:nvSpPr>
        <p:spPr>
          <a:xfrm>
            <a:off x="6784975" y="4154488"/>
            <a:ext cx="357188" cy="400050"/>
          </a:xfrm>
          <a:prstGeom prst="rect">
            <a:avLst/>
          </a:prstGeom>
          <a:noFill/>
          <a:ln w="9525">
            <a:noFill/>
          </a:ln>
        </p:spPr>
        <p:txBody>
          <a:bodyPr anchor="t" anchorCtr="0">
            <a:spAutoFit/>
          </a:bodyPr>
          <a:p>
            <a:pPr eaLnBrk="0" hangingPunct="0">
              <a:buClrTx/>
              <a:buFontTx/>
            </a:pPr>
            <a:r>
              <a:rPr lang="en-US" altLang="zh-CN" sz="2000" dirty="0">
                <a:solidFill>
                  <a:schemeClr val="bg1"/>
                </a:solidFill>
                <a:latin typeface="Consolas" panose="020B0609020204030204" pitchFamily="49" charset="0"/>
                <a:ea typeface="宋体" panose="02010600030101010101" pitchFamily="2" charset="-122"/>
              </a:rPr>
              <a:t>4</a:t>
            </a:r>
            <a:endParaRPr lang="zh-CN" altLang="en-US" sz="2000" dirty="0">
              <a:solidFill>
                <a:schemeClr val="bg1"/>
              </a:solidFill>
              <a:latin typeface="Consolas" panose="020B0609020204030204" pitchFamily="49" charset="0"/>
              <a:ea typeface="宋体" panose="02010600030101010101" pitchFamily="2" charset="-122"/>
            </a:endParaRPr>
          </a:p>
        </p:txBody>
      </p:sp>
      <p:sp>
        <p:nvSpPr>
          <p:cNvPr id="21" name="TextBox 20"/>
          <p:cNvSpPr txBox="1"/>
          <p:nvPr/>
        </p:nvSpPr>
        <p:spPr>
          <a:xfrm>
            <a:off x="2806700" y="5254625"/>
            <a:ext cx="357188" cy="400050"/>
          </a:xfrm>
          <a:prstGeom prst="rect">
            <a:avLst/>
          </a:prstGeom>
          <a:noFill/>
          <a:ln w="9525">
            <a:noFill/>
          </a:ln>
        </p:spPr>
        <p:txBody>
          <a:bodyPr anchor="t" anchorCtr="0">
            <a:spAutoFit/>
          </a:bodyPr>
          <a:p>
            <a:pPr eaLnBrk="0" hangingPunct="0">
              <a:buClrTx/>
              <a:buFontTx/>
            </a:pPr>
            <a:r>
              <a:rPr lang="en-US" altLang="zh-CN" sz="2000" dirty="0">
                <a:solidFill>
                  <a:srgbClr val="FF0000"/>
                </a:solidFill>
                <a:latin typeface="Consolas" panose="020B0609020204030204" pitchFamily="49" charset="0"/>
                <a:ea typeface="宋体" panose="02010600030101010101" pitchFamily="2" charset="-122"/>
              </a:rPr>
              <a:t>√</a:t>
            </a:r>
            <a:endParaRPr lang="zh-CN" altLang="en-US" sz="2000" dirty="0">
              <a:solidFill>
                <a:srgbClr val="FF0000"/>
              </a:solidFill>
              <a:latin typeface="Consolas" panose="020B0609020204030204" pitchFamily="49" charset="0"/>
              <a:ea typeface="宋体" panose="02010600030101010101" pitchFamily="2" charset="-122"/>
            </a:endParaRPr>
          </a:p>
        </p:txBody>
      </p:sp>
      <p:sp>
        <p:nvSpPr>
          <p:cNvPr id="22" name="TextBox 21"/>
          <p:cNvSpPr txBox="1"/>
          <p:nvPr/>
        </p:nvSpPr>
        <p:spPr>
          <a:xfrm>
            <a:off x="3602038" y="5254625"/>
            <a:ext cx="357187" cy="400050"/>
          </a:xfrm>
          <a:prstGeom prst="rect">
            <a:avLst/>
          </a:prstGeom>
          <a:noFill/>
          <a:ln w="9525">
            <a:noFill/>
          </a:ln>
        </p:spPr>
        <p:txBody>
          <a:bodyPr anchor="t" anchorCtr="0">
            <a:spAutoFit/>
          </a:bodyPr>
          <a:p>
            <a:pPr eaLnBrk="0" hangingPunct="0">
              <a:buClrTx/>
              <a:buFontTx/>
            </a:pPr>
            <a:r>
              <a:rPr lang="en-US" altLang="zh-CN" sz="2000" dirty="0">
                <a:solidFill>
                  <a:srgbClr val="FF0000"/>
                </a:solidFill>
                <a:latin typeface="Consolas" panose="020B0609020204030204" pitchFamily="49" charset="0"/>
                <a:ea typeface="宋体" panose="02010600030101010101" pitchFamily="2" charset="-122"/>
              </a:rPr>
              <a:t>√</a:t>
            </a:r>
            <a:endParaRPr lang="zh-CN" altLang="en-US" sz="2000" dirty="0">
              <a:solidFill>
                <a:srgbClr val="FF0000"/>
              </a:solidFill>
              <a:latin typeface="Consolas" panose="020B0609020204030204" pitchFamily="49" charset="0"/>
              <a:ea typeface="宋体" panose="02010600030101010101" pitchFamily="2" charset="-122"/>
            </a:endParaRPr>
          </a:p>
        </p:txBody>
      </p:sp>
      <p:sp>
        <p:nvSpPr>
          <p:cNvPr id="23" name="TextBox 22"/>
          <p:cNvSpPr txBox="1"/>
          <p:nvPr/>
        </p:nvSpPr>
        <p:spPr>
          <a:xfrm>
            <a:off x="4429125" y="5254625"/>
            <a:ext cx="357188" cy="400050"/>
          </a:xfrm>
          <a:prstGeom prst="rect">
            <a:avLst/>
          </a:prstGeom>
          <a:noFill/>
          <a:ln w="9525">
            <a:noFill/>
          </a:ln>
        </p:spPr>
        <p:txBody>
          <a:bodyPr anchor="t" anchorCtr="0">
            <a:spAutoFit/>
          </a:bodyPr>
          <a:p>
            <a:pPr eaLnBrk="0" hangingPunct="0">
              <a:buClrTx/>
              <a:buFontTx/>
            </a:pPr>
            <a:r>
              <a:rPr lang="en-US" altLang="zh-CN" sz="2000" dirty="0">
                <a:solidFill>
                  <a:srgbClr val="FF0000"/>
                </a:solidFill>
                <a:latin typeface="Consolas" panose="020B0609020204030204" pitchFamily="49" charset="0"/>
                <a:ea typeface="宋体" panose="02010600030101010101" pitchFamily="2" charset="-122"/>
              </a:rPr>
              <a:t>X</a:t>
            </a:r>
            <a:endParaRPr lang="zh-CN" altLang="en-US" sz="2000" dirty="0">
              <a:solidFill>
                <a:srgbClr val="FF0000"/>
              </a:solidFill>
              <a:latin typeface="Consolas" panose="020B0609020204030204" pitchFamily="49" charset="0"/>
              <a:ea typeface="宋体" panose="02010600030101010101" pitchFamily="2" charset="-122"/>
            </a:endParaRPr>
          </a:p>
        </p:txBody>
      </p:sp>
      <p:sp>
        <p:nvSpPr>
          <p:cNvPr id="24" name="TextBox 23"/>
          <p:cNvSpPr txBox="1"/>
          <p:nvPr/>
        </p:nvSpPr>
        <p:spPr>
          <a:xfrm>
            <a:off x="5214938" y="5254625"/>
            <a:ext cx="357187" cy="400050"/>
          </a:xfrm>
          <a:prstGeom prst="rect">
            <a:avLst/>
          </a:prstGeom>
          <a:noFill/>
          <a:ln w="9525">
            <a:noFill/>
          </a:ln>
        </p:spPr>
        <p:txBody>
          <a:bodyPr anchor="t" anchorCtr="0">
            <a:spAutoFit/>
          </a:bodyPr>
          <a:p>
            <a:pPr eaLnBrk="0" hangingPunct="0">
              <a:buClrTx/>
              <a:buFontTx/>
            </a:pPr>
            <a:r>
              <a:rPr lang="en-US" altLang="zh-CN" sz="2000" dirty="0">
                <a:solidFill>
                  <a:srgbClr val="FF0000"/>
                </a:solidFill>
                <a:latin typeface="Consolas" panose="020B0609020204030204" pitchFamily="49" charset="0"/>
                <a:ea typeface="宋体" panose="02010600030101010101" pitchFamily="2" charset="-122"/>
              </a:rPr>
              <a:t>X</a:t>
            </a:r>
            <a:endParaRPr lang="zh-CN" altLang="en-US" sz="2000" dirty="0">
              <a:solidFill>
                <a:srgbClr val="FF0000"/>
              </a:solidFill>
              <a:latin typeface="Consolas" panose="020B0609020204030204" pitchFamily="49" charset="0"/>
              <a:ea typeface="宋体" panose="02010600030101010101" pitchFamily="2" charset="-122"/>
            </a:endParaRPr>
          </a:p>
        </p:txBody>
      </p:sp>
      <p:sp>
        <p:nvSpPr>
          <p:cNvPr id="25" name="TextBox 24"/>
          <p:cNvSpPr txBox="1"/>
          <p:nvPr/>
        </p:nvSpPr>
        <p:spPr>
          <a:xfrm>
            <a:off x="6021388" y="5254625"/>
            <a:ext cx="357187" cy="400050"/>
          </a:xfrm>
          <a:prstGeom prst="rect">
            <a:avLst/>
          </a:prstGeom>
          <a:noFill/>
          <a:ln w="9525">
            <a:noFill/>
          </a:ln>
        </p:spPr>
        <p:txBody>
          <a:bodyPr anchor="t" anchorCtr="0">
            <a:spAutoFit/>
          </a:bodyPr>
          <a:p>
            <a:pPr eaLnBrk="0" hangingPunct="0">
              <a:buClrTx/>
              <a:buFontTx/>
            </a:pPr>
            <a:r>
              <a:rPr lang="en-US" altLang="zh-CN" sz="2000" dirty="0">
                <a:solidFill>
                  <a:srgbClr val="FF0000"/>
                </a:solidFill>
                <a:latin typeface="Consolas" panose="020B0609020204030204" pitchFamily="49" charset="0"/>
                <a:ea typeface="宋体" panose="02010600030101010101" pitchFamily="2" charset="-122"/>
              </a:rPr>
              <a:t>√</a:t>
            </a:r>
            <a:endParaRPr lang="zh-CN" altLang="en-US" sz="2000" dirty="0">
              <a:solidFill>
                <a:srgbClr val="FF0000"/>
              </a:solidFill>
              <a:latin typeface="Consolas" panose="020B0609020204030204" pitchFamily="49" charset="0"/>
              <a:ea typeface="宋体" panose="02010600030101010101" pitchFamily="2" charset="-122"/>
            </a:endParaRPr>
          </a:p>
        </p:txBody>
      </p:sp>
      <p:sp>
        <p:nvSpPr>
          <p:cNvPr id="26" name="TextBox 25"/>
          <p:cNvSpPr txBox="1"/>
          <p:nvPr/>
        </p:nvSpPr>
        <p:spPr>
          <a:xfrm>
            <a:off x="6807200" y="5254625"/>
            <a:ext cx="357188" cy="400050"/>
          </a:xfrm>
          <a:prstGeom prst="rect">
            <a:avLst/>
          </a:prstGeom>
          <a:noFill/>
          <a:ln w="9525">
            <a:noFill/>
          </a:ln>
        </p:spPr>
        <p:txBody>
          <a:bodyPr anchor="t" anchorCtr="0">
            <a:spAutoFit/>
          </a:bodyPr>
          <a:p>
            <a:pPr eaLnBrk="0" hangingPunct="0">
              <a:buClrTx/>
              <a:buFontTx/>
            </a:pPr>
            <a:r>
              <a:rPr lang="en-US" altLang="zh-CN" sz="2000" dirty="0">
                <a:solidFill>
                  <a:srgbClr val="FF0000"/>
                </a:solidFill>
                <a:latin typeface="Consolas" panose="020B0609020204030204" pitchFamily="49" charset="0"/>
                <a:ea typeface="宋体" panose="02010600030101010101" pitchFamily="2" charset="-122"/>
              </a:rPr>
              <a:t>√</a:t>
            </a:r>
            <a:endParaRPr lang="zh-CN" altLang="en-US" sz="2000" dirty="0">
              <a:solidFill>
                <a:srgbClr val="FF0000"/>
              </a:solidFill>
              <a:latin typeface="Consolas" panose="020B0609020204030204" pitchFamily="49" charset="0"/>
              <a:ea typeface="宋体" panose="02010600030101010101" pitchFamily="2" charset="-122"/>
            </a:endParaRPr>
          </a:p>
        </p:txBody>
      </p:sp>
      <p:sp>
        <p:nvSpPr>
          <p:cNvPr id="27" name="TextBox 26"/>
          <p:cNvSpPr txBox="1"/>
          <p:nvPr/>
        </p:nvSpPr>
        <p:spPr>
          <a:xfrm>
            <a:off x="1285875" y="3328988"/>
            <a:ext cx="4572000" cy="369887"/>
          </a:xfrm>
          <a:prstGeom prst="rect">
            <a:avLst/>
          </a:prstGeom>
          <a:noFill/>
          <a:ln w="9525">
            <a:noFill/>
          </a:ln>
        </p:spPr>
        <p:txBody>
          <a:bodyPr anchor="t" anchorCtr="0">
            <a:spAutoFit/>
          </a:bodyPr>
          <a:p>
            <a:pPr eaLnBrk="0" hangingPunct="0">
              <a:buClrTx/>
              <a:buFontTx/>
            </a:pPr>
            <a:r>
              <a:rPr lang="en-US" altLang="zh-CN" i="1" dirty="0">
                <a:solidFill>
                  <a:srgbClr val="0000FF"/>
                </a:solidFill>
                <a:latin typeface="Consolas" panose="020B0609020204030204" pitchFamily="49" charset="0"/>
                <a:ea typeface="微软雅黑" panose="020B0503020204020204" pitchFamily="34" charset="-122"/>
              </a:rPr>
              <a:t>d</a:t>
            </a:r>
            <a:r>
              <a:rPr lang="en-US" altLang="zh-CN" i="1" baseline="-25000" dirty="0">
                <a:solidFill>
                  <a:srgbClr val="0000FF"/>
                </a:solidFill>
                <a:latin typeface="Consolas" panose="020B0609020204030204" pitchFamily="49" charset="0"/>
                <a:ea typeface="微软雅黑" panose="020B0503020204020204" pitchFamily="34" charset="-122"/>
              </a:rPr>
              <a:t>i</a:t>
            </a:r>
            <a:r>
              <a:rPr lang="en-US" altLang="zh-CN" dirty="0">
                <a:solidFill>
                  <a:srgbClr val="0000FF"/>
                </a:solidFill>
                <a:latin typeface="Consolas" panose="020B0609020204030204" pitchFamily="49" charset="0"/>
                <a:ea typeface="微软雅黑" panose="020B0503020204020204" pitchFamily="34" charset="-122"/>
              </a:rPr>
              <a:t>&gt;sum </a:t>
            </a:r>
            <a:r>
              <a:rPr lang="zh-CN" altLang="en-US" dirty="0">
                <a:solidFill>
                  <a:srgbClr val="0000FF"/>
                </a:solidFill>
                <a:latin typeface="Consolas" panose="020B0609020204030204" pitchFamily="49" charset="0"/>
                <a:ea typeface="微软雅黑" panose="020B0503020204020204" pitchFamily="34" charset="-122"/>
                <a:sym typeface="Wingdings" panose="05000000000000000000" pitchFamily="2" charset="2"/>
              </a:rPr>
              <a:t> 可以做   </a:t>
            </a:r>
            <a:r>
              <a:rPr lang="en-US" altLang="zh-CN" i="1" dirty="0">
                <a:solidFill>
                  <a:srgbClr val="0000FF"/>
                </a:solidFill>
                <a:latin typeface="Consolas" panose="020B0609020204030204" pitchFamily="49" charset="0"/>
                <a:ea typeface="微软雅黑" panose="020B0503020204020204" pitchFamily="34" charset="-122"/>
              </a:rPr>
              <a:t>d</a:t>
            </a:r>
            <a:r>
              <a:rPr lang="en-US" altLang="zh-CN" i="1" baseline="-25000" dirty="0">
                <a:solidFill>
                  <a:srgbClr val="0000FF"/>
                </a:solidFill>
                <a:latin typeface="Consolas" panose="020B0609020204030204" pitchFamily="49" charset="0"/>
                <a:ea typeface="微软雅黑" panose="020B0503020204020204" pitchFamily="34" charset="-122"/>
              </a:rPr>
              <a:t>i</a:t>
            </a:r>
            <a:r>
              <a:rPr lang="en-US" altLang="zh-CN" dirty="0">
                <a:solidFill>
                  <a:srgbClr val="0000FF"/>
                </a:solidFill>
                <a:latin typeface="Consolas" panose="020B0609020204030204" pitchFamily="49" charset="0"/>
                <a:ea typeface="微软雅黑" panose="020B0503020204020204" pitchFamily="34" charset="-122"/>
              </a:rPr>
              <a:t>≤sum </a:t>
            </a:r>
            <a:r>
              <a:rPr lang="zh-CN" altLang="en-US" dirty="0">
                <a:solidFill>
                  <a:srgbClr val="0000FF"/>
                </a:solidFill>
                <a:latin typeface="Consolas" panose="020B0609020204030204" pitchFamily="49" charset="0"/>
                <a:ea typeface="微软雅黑" panose="020B0503020204020204" pitchFamily="34" charset="-122"/>
                <a:sym typeface="Wingdings" panose="05000000000000000000" pitchFamily="2" charset="2"/>
              </a:rPr>
              <a:t> 不能做</a:t>
            </a:r>
            <a:endParaRPr lang="zh-CN" altLang="en-US" dirty="0">
              <a:solidFill>
                <a:srgbClr val="0000FF"/>
              </a:solidFill>
              <a:latin typeface="Consolas" panose="020B0609020204030204" pitchFamily="49" charset="0"/>
              <a:ea typeface="微软雅黑" panose="020B0503020204020204" pitchFamily="34" charset="-122"/>
            </a:endParaRPr>
          </a:p>
        </p:txBody>
      </p:sp>
      <p:sp>
        <p:nvSpPr>
          <p:cNvPr id="28" name="圆角矩形 27"/>
          <p:cNvSpPr/>
          <p:nvPr/>
        </p:nvSpPr>
        <p:spPr>
          <a:xfrm>
            <a:off x="4286250" y="3657600"/>
            <a:ext cx="1428750" cy="2571750"/>
          </a:xfrm>
          <a:prstGeom prst="roundRect">
            <a:avLst/>
          </a:prstGeom>
          <a:solidFill>
            <a:schemeClr val="accent5">
              <a:lumMod val="20000"/>
              <a:lumOff val="80000"/>
              <a:alpha val="24000"/>
            </a:schemeClr>
          </a:solidFill>
          <a:ln>
            <a:solidFill>
              <a:srgbClr val="FF00FF"/>
            </a:solidFill>
          </a:ln>
        </p:spPr>
        <p:style>
          <a:lnRef idx="1">
            <a:schemeClr val="dk1"/>
          </a:lnRef>
          <a:fillRef idx="3">
            <a:schemeClr val="dk1"/>
          </a:fillRef>
          <a:effectRef idx="2">
            <a:schemeClr val="dk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Verdana" panose="020B0604030504040204" pitchFamily="34" charset="0"/>
              <a:ea typeface="宋体" panose="02010600030101010101" pitchFamily="2" charset="-122"/>
              <a:cs typeface="+mn-cs"/>
            </a:endParaRPr>
          </a:p>
        </p:txBody>
      </p:sp>
      <p:sp>
        <p:nvSpPr>
          <p:cNvPr id="29" name="TextBox 28"/>
          <p:cNvSpPr txBox="1"/>
          <p:nvPr/>
        </p:nvSpPr>
        <p:spPr>
          <a:xfrm>
            <a:off x="4143375" y="6359525"/>
            <a:ext cx="1928813" cy="369888"/>
          </a:xfrm>
          <a:prstGeom prst="rect">
            <a:avLst/>
          </a:prstGeom>
          <a:noFill/>
          <a:ln w="9525">
            <a:noFill/>
          </a:ln>
        </p:spPr>
        <p:txBody>
          <a:bodyPr anchor="t" anchorCtr="0">
            <a:spAutoFit/>
          </a:bodyPr>
          <a:p>
            <a:pPr eaLnBrk="0" hangingPunct="0">
              <a:buClrTx/>
              <a:buFontTx/>
            </a:pPr>
            <a:r>
              <a:rPr lang="zh-CN" altLang="en-US" dirty="0">
                <a:solidFill>
                  <a:srgbClr val="0000FF"/>
                </a:solidFill>
                <a:latin typeface="微软雅黑" panose="020B0503020204020204" pitchFamily="34" charset="-122"/>
                <a:ea typeface="微软雅黑" panose="020B0503020204020204" pitchFamily="34" charset="-122"/>
              </a:rPr>
              <a:t>惩罚</a:t>
            </a:r>
            <a:r>
              <a:rPr lang="en-US" altLang="zh-CN" dirty="0">
                <a:solidFill>
                  <a:srgbClr val="0000FF"/>
                </a:solidFill>
                <a:latin typeface="Consolas" panose="020B0609020204030204" pitchFamily="49" charset="0"/>
                <a:ea typeface="楷体" panose="02010609060101010101" pitchFamily="49" charset="-122"/>
              </a:rPr>
              <a:t>=40+30=70</a:t>
            </a:r>
            <a:endParaRPr lang="zh-CN" altLang="en-US" dirty="0">
              <a:latin typeface="Arial" panose="020B0604020202020204" pitchFamily="34" charset="0"/>
              <a:ea typeface="宋体" panose="02010600030101010101" pitchFamily="2" charset="-122"/>
            </a:endParaRPr>
          </a:p>
        </p:txBody>
      </p:sp>
      <p:sp>
        <p:nvSpPr>
          <p:cNvPr id="30" name="TextBox 1"/>
          <p:cNvSpPr txBox="1"/>
          <p:nvPr/>
        </p:nvSpPr>
        <p:spPr>
          <a:xfrm>
            <a:off x="850900" y="1219200"/>
            <a:ext cx="6215063" cy="400050"/>
          </a:xfrm>
          <a:prstGeom prst="rect">
            <a:avLst/>
          </a:prstGeom>
          <a:noFill/>
          <a:ln w="9525">
            <a:noFill/>
          </a:ln>
        </p:spPr>
        <p:txBody>
          <a:bodyPr anchor="t" anchorCtr="0">
            <a:spAutoFit/>
          </a:bodyPr>
          <a:p>
            <a:pPr eaLnBrk="0" hangingPunct="0">
              <a:buClrTx/>
              <a:buFontTx/>
            </a:pPr>
            <a:r>
              <a:rPr lang="zh-CN" altLang="zh-CN" sz="2000" dirty="0">
                <a:solidFill>
                  <a:srgbClr val="FF0000"/>
                </a:solidFill>
                <a:latin typeface="微软雅黑" panose="020B0503020204020204" pitchFamily="34" charset="-122"/>
                <a:ea typeface="微软雅黑" panose="020B0503020204020204" pitchFamily="34" charset="-122"/>
              </a:rPr>
              <a:t>贪心</a:t>
            </a:r>
            <a:r>
              <a:rPr lang="zh-CN" altLang="en-US" sz="2000" dirty="0">
                <a:solidFill>
                  <a:srgbClr val="FF0000"/>
                </a:solidFill>
                <a:latin typeface="微软雅黑" panose="020B0503020204020204" pitchFamily="34" charset="-122"/>
                <a:ea typeface="微软雅黑" panose="020B0503020204020204" pitchFamily="34" charset="-122"/>
              </a:rPr>
              <a:t>选择方法：</a:t>
            </a:r>
            <a:endParaRPr lang="zh-CN" altLang="en-US" sz="2000" dirty="0">
              <a:solidFill>
                <a:srgbClr val="000000"/>
              </a:solidFill>
              <a:latin typeface="微软雅黑" panose="020B0503020204020204" pitchFamily="34" charset="-122"/>
              <a:ea typeface="微软雅黑" panose="020B0503020204020204" pitchFamily="34" charset="-122"/>
            </a:endParaRPr>
          </a:p>
        </p:txBody>
      </p:sp>
      <p:sp>
        <p:nvSpPr>
          <p:cNvPr id="31" name="矩形 30"/>
          <p:cNvSpPr/>
          <p:nvPr/>
        </p:nvSpPr>
        <p:spPr>
          <a:xfrm>
            <a:off x="2711450" y="1204913"/>
            <a:ext cx="3006725" cy="430212"/>
          </a:xfrm>
          <a:prstGeom prst="rect">
            <a:avLst/>
          </a:prstGeom>
          <a:noFill/>
          <a:ln w="9525">
            <a:noFill/>
          </a:ln>
        </p:spPr>
        <p:txBody>
          <a:bodyPr wrap="none" anchor="t" anchorCtr="0">
            <a:spAutoFit/>
          </a:bodyPr>
          <a:p>
            <a:pPr eaLnBrk="0" hangingPunct="0">
              <a:buClrTx/>
              <a:buFontTx/>
            </a:pPr>
            <a:r>
              <a:rPr lang="zh-CN" altLang="en-US" sz="2200" dirty="0">
                <a:solidFill>
                  <a:srgbClr val="000000"/>
                </a:solidFill>
                <a:latin typeface="微软雅黑" panose="020B0503020204020204" pitchFamily="34" charset="-122"/>
                <a:ea typeface="微软雅黑" panose="020B0503020204020204" pitchFamily="34" charset="-122"/>
              </a:rPr>
              <a:t>惩罚越大越优先执行！</a:t>
            </a:r>
            <a:endParaRPr lang="zh-CN" altLang="en-US" sz="2200" dirty="0">
              <a:latin typeface="Arial" panose="020B0604020202020204" pitchFamily="34" charset="0"/>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1">
                                            <p:txEl>
                                              <p:charRg st="0" end="1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7"/>
                                        </p:tgtEl>
                                        <p:attrNameLst>
                                          <p:attrName>style.visibility</p:attrName>
                                        </p:attrNameLst>
                                      </p:cBhvr>
                                      <p:to>
                                        <p:strVal val="visible"/>
                                      </p:to>
                                    </p:set>
                                  </p:childTnLst>
                                </p:cTn>
                              </p:par>
                            </p:childTnLst>
                          </p:cTn>
                        </p:par>
                        <p:par>
                          <p:cTn id="37" fill="hold">
                            <p:stCondLst>
                              <p:cond delay="0"/>
                            </p:stCondLst>
                            <p:childTnLst>
                              <p:par>
                                <p:cTn id="38" presetID="1" presetClass="entr" presetSubtype="0" fill="hold" grpId="0" nodeType="afterEffect">
                                  <p:stCondLst>
                                    <p:cond delay="0"/>
                                  </p:stCondLst>
                                  <p:childTnLst>
                                    <p:set>
                                      <p:cBhvr>
                                        <p:cTn id="39" dur="1" fill="hold">
                                          <p:stCondLst>
                                            <p:cond delay="0"/>
                                          </p:stCondLst>
                                        </p:cTn>
                                        <p:tgtEl>
                                          <p:spTgt spid="8"/>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21"/>
                                        </p:tgtEl>
                                        <p:attrNameLst>
                                          <p:attrName>style.visibility</p:attrName>
                                        </p:attrNameLst>
                                      </p:cBhvr>
                                      <p:to>
                                        <p:strVal val="visible"/>
                                      </p:to>
                                    </p:set>
                                  </p:childTnLst>
                                </p:cTn>
                              </p:par>
                              <p:par>
                                <p:cTn id="44" presetID="1" presetClass="entr" presetSubtype="0" fill="hold" grpId="0" nodeType="withEffect">
                                  <p:stCondLst>
                                    <p:cond delay="0"/>
                                  </p:stCondLst>
                                  <p:childTnLst>
                                    <p:set>
                                      <p:cBhvr>
                                        <p:cTn id="45" dur="1" fill="hold">
                                          <p:stCondLst>
                                            <p:cond delay="0"/>
                                          </p:stCondLst>
                                        </p:cTn>
                                        <p:tgtEl>
                                          <p:spTgt spid="9"/>
                                        </p:tgtEl>
                                        <p:attrNameLst>
                                          <p:attrName>style.visibility</p:attrName>
                                        </p:attrNameLst>
                                      </p:cBhvr>
                                      <p:to>
                                        <p:strVal val="visible"/>
                                      </p:to>
                                    </p:set>
                                  </p:childTnLst>
                                </p:cTn>
                              </p:par>
                              <p:par>
                                <p:cTn id="46" presetID="1" presetClass="entr" presetSubtype="0" fill="hold" grpId="0" nodeType="withEffect">
                                  <p:stCondLst>
                                    <p:cond delay="0"/>
                                  </p:stCondLst>
                                  <p:childTnLst>
                                    <p:set>
                                      <p:cBhvr>
                                        <p:cTn id="47" dur="1" fill="hold">
                                          <p:stCondLst>
                                            <p:cond delay="0"/>
                                          </p:stCondLst>
                                        </p:cTn>
                                        <p:tgtEl>
                                          <p:spTgt spid="16"/>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0"/>
                                          </p:stCondLst>
                                        </p:cTn>
                                        <p:tgtEl>
                                          <p:spTgt spid="22"/>
                                        </p:tgtEl>
                                        <p:attrNameLst>
                                          <p:attrName>style.visibility</p:attrName>
                                        </p:attrNameLst>
                                      </p:cBhvr>
                                      <p:to>
                                        <p:strVal val="visible"/>
                                      </p:to>
                                    </p:set>
                                  </p:childTnLst>
                                </p:cTn>
                              </p:par>
                              <p:par>
                                <p:cTn id="52" presetID="1" presetClass="entr" presetSubtype="0" fill="hold" grpId="0" nodeType="withEffect">
                                  <p:stCondLst>
                                    <p:cond delay="0"/>
                                  </p:stCondLst>
                                  <p:childTnLst>
                                    <p:set>
                                      <p:cBhvr>
                                        <p:cTn id="53" dur="1" fill="hold">
                                          <p:stCondLst>
                                            <p:cond delay="0"/>
                                          </p:stCondLst>
                                        </p:cTn>
                                        <p:tgtEl>
                                          <p:spTgt spid="11"/>
                                        </p:tgtEl>
                                        <p:attrNameLst>
                                          <p:attrName>style.visibility</p:attrName>
                                        </p:attrNameLst>
                                      </p:cBhvr>
                                      <p:to>
                                        <p:strVal val="visible"/>
                                      </p:to>
                                    </p:set>
                                  </p:childTnLst>
                                </p:cTn>
                              </p:par>
                              <p:par>
                                <p:cTn id="54" presetID="1" presetClass="entr" presetSubtype="0" fill="hold" grpId="0" nodeType="withEffect">
                                  <p:stCondLst>
                                    <p:cond delay="0"/>
                                  </p:stCondLst>
                                  <p:childTnLst>
                                    <p:set>
                                      <p:cBhvr>
                                        <p:cTn id="55" dur="1" fill="hold">
                                          <p:stCondLst>
                                            <p:cond delay="0"/>
                                          </p:stCondLst>
                                        </p:cTn>
                                        <p:tgtEl>
                                          <p:spTgt spid="17"/>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grpId="0" nodeType="clickEffect">
                                  <p:stCondLst>
                                    <p:cond delay="0"/>
                                  </p:stCondLst>
                                  <p:childTnLst>
                                    <p:set>
                                      <p:cBhvr>
                                        <p:cTn id="59" dur="1" fill="hold">
                                          <p:stCondLst>
                                            <p:cond delay="0"/>
                                          </p:stCondLst>
                                        </p:cTn>
                                        <p:tgtEl>
                                          <p:spTgt spid="23"/>
                                        </p:tgtEl>
                                        <p:attrNameLst>
                                          <p:attrName>style.visibility</p:attrName>
                                        </p:attrNameLst>
                                      </p:cBhvr>
                                      <p:to>
                                        <p:strVal val="visible"/>
                                      </p:to>
                                    </p:set>
                                  </p:childTnLst>
                                </p:cTn>
                              </p:par>
                              <p:par>
                                <p:cTn id="60" presetID="1" presetClass="entr" presetSubtype="0" fill="hold" grpId="0" nodeType="withEffect">
                                  <p:stCondLst>
                                    <p:cond delay="0"/>
                                  </p:stCondLst>
                                  <p:childTnLst>
                                    <p:set>
                                      <p:cBhvr>
                                        <p:cTn id="61" dur="1" fill="hold">
                                          <p:stCondLst>
                                            <p:cond delay="0"/>
                                          </p:stCondLst>
                                        </p:cTn>
                                        <p:tgtEl>
                                          <p:spTgt spid="12"/>
                                        </p:tgtEl>
                                        <p:attrNameLst>
                                          <p:attrName>style.visibility</p:attrName>
                                        </p:attrNameLst>
                                      </p:cBhvr>
                                      <p:to>
                                        <p:strVal val="visible"/>
                                      </p:to>
                                    </p:set>
                                  </p:childTnLst>
                                </p:cTn>
                              </p:par>
                              <p:par>
                                <p:cTn id="62" presetID="1" presetClass="entr" presetSubtype="0" fill="hold" grpId="0" nodeType="withEffect">
                                  <p:stCondLst>
                                    <p:cond delay="0"/>
                                  </p:stCondLst>
                                  <p:childTnLst>
                                    <p:set>
                                      <p:cBhvr>
                                        <p:cTn id="63" dur="1" fill="hold">
                                          <p:stCondLst>
                                            <p:cond delay="0"/>
                                          </p:stCondLst>
                                        </p:cTn>
                                        <p:tgtEl>
                                          <p:spTgt spid="18"/>
                                        </p:tgtEl>
                                        <p:attrNameLst>
                                          <p:attrName>style.visibility</p:attrName>
                                        </p:attrNameLst>
                                      </p:cBhvr>
                                      <p:to>
                                        <p:strVal val="visible"/>
                                      </p:to>
                                    </p:set>
                                  </p:childTnLst>
                                </p:cTn>
                              </p:par>
                            </p:childTnLst>
                          </p:cTn>
                        </p:par>
                      </p:childTnLst>
                    </p:cTn>
                  </p:par>
                  <p:par>
                    <p:cTn id="64" fill="hold">
                      <p:stCondLst>
                        <p:cond delay="indefinite"/>
                      </p:stCondLst>
                      <p:childTnLst>
                        <p:par>
                          <p:cTn id="65" fill="hold">
                            <p:stCondLst>
                              <p:cond delay="0"/>
                            </p:stCondLst>
                            <p:childTnLst>
                              <p:par>
                                <p:cTn id="66" presetID="1" presetClass="entr" presetSubtype="0" fill="hold" grpId="0" nodeType="clickEffect">
                                  <p:stCondLst>
                                    <p:cond delay="0"/>
                                  </p:stCondLst>
                                  <p:childTnLst>
                                    <p:set>
                                      <p:cBhvr>
                                        <p:cTn id="67" dur="1" fill="hold">
                                          <p:stCondLst>
                                            <p:cond delay="0"/>
                                          </p:stCondLst>
                                        </p:cTn>
                                        <p:tgtEl>
                                          <p:spTgt spid="24"/>
                                        </p:tgtEl>
                                        <p:attrNameLst>
                                          <p:attrName>style.visibility</p:attrName>
                                        </p:attrNameLst>
                                      </p:cBhvr>
                                      <p:to>
                                        <p:strVal val="visible"/>
                                      </p:to>
                                    </p:set>
                                  </p:childTnLst>
                                </p:cTn>
                              </p:par>
                              <p:par>
                                <p:cTn id="68" presetID="1" presetClass="entr" presetSubtype="0" fill="hold" grpId="0" nodeType="withEffect">
                                  <p:stCondLst>
                                    <p:cond delay="0"/>
                                  </p:stCondLst>
                                  <p:childTnLst>
                                    <p:set>
                                      <p:cBhvr>
                                        <p:cTn id="69" dur="1" fill="hold">
                                          <p:stCondLst>
                                            <p:cond delay="0"/>
                                          </p:stCondLst>
                                        </p:cTn>
                                        <p:tgtEl>
                                          <p:spTgt spid="13"/>
                                        </p:tgtEl>
                                        <p:attrNameLst>
                                          <p:attrName>style.visibility</p:attrName>
                                        </p:attrNameLst>
                                      </p:cBhvr>
                                      <p:to>
                                        <p:strVal val="visible"/>
                                      </p:to>
                                    </p:set>
                                  </p:childTnLst>
                                </p:cTn>
                              </p:par>
                              <p:par>
                                <p:cTn id="70" presetID="1" presetClass="entr" presetSubtype="0" fill="hold" grpId="0" nodeType="withEffect">
                                  <p:stCondLst>
                                    <p:cond delay="0"/>
                                  </p:stCondLst>
                                  <p:childTnLst>
                                    <p:set>
                                      <p:cBhvr>
                                        <p:cTn id="71" dur="1" fill="hold">
                                          <p:stCondLst>
                                            <p:cond delay="0"/>
                                          </p:stCondLst>
                                        </p:cTn>
                                        <p:tgtEl>
                                          <p:spTgt spid="19"/>
                                        </p:tgtEl>
                                        <p:attrNameLst>
                                          <p:attrName>style.visibility</p:attrName>
                                        </p:attrNameLst>
                                      </p:cBhvr>
                                      <p:to>
                                        <p:strVal val="visible"/>
                                      </p:to>
                                    </p:set>
                                  </p:childTnLst>
                                </p:cTn>
                              </p:par>
                            </p:childTnLst>
                          </p:cTn>
                        </p:par>
                      </p:childTnLst>
                    </p:cTn>
                  </p:par>
                  <p:par>
                    <p:cTn id="72" fill="hold">
                      <p:stCondLst>
                        <p:cond delay="indefinite"/>
                      </p:stCondLst>
                      <p:childTnLst>
                        <p:par>
                          <p:cTn id="73" fill="hold">
                            <p:stCondLst>
                              <p:cond delay="0"/>
                            </p:stCondLst>
                            <p:childTnLst>
                              <p:par>
                                <p:cTn id="74" presetID="1" presetClass="entr" presetSubtype="0" fill="hold" grpId="0" nodeType="clickEffect">
                                  <p:stCondLst>
                                    <p:cond delay="0"/>
                                  </p:stCondLst>
                                  <p:childTnLst>
                                    <p:set>
                                      <p:cBhvr>
                                        <p:cTn id="75" dur="1" fill="hold">
                                          <p:stCondLst>
                                            <p:cond delay="0"/>
                                          </p:stCondLst>
                                        </p:cTn>
                                        <p:tgtEl>
                                          <p:spTgt spid="25"/>
                                        </p:tgtEl>
                                        <p:attrNameLst>
                                          <p:attrName>style.visibility</p:attrName>
                                        </p:attrNameLst>
                                      </p:cBhvr>
                                      <p:to>
                                        <p:strVal val="visible"/>
                                      </p:to>
                                    </p:set>
                                  </p:childTnLst>
                                </p:cTn>
                              </p:par>
                              <p:par>
                                <p:cTn id="76" presetID="1" presetClass="entr" presetSubtype="0" fill="hold" grpId="0" nodeType="withEffect">
                                  <p:stCondLst>
                                    <p:cond delay="0"/>
                                  </p:stCondLst>
                                  <p:childTnLst>
                                    <p:set>
                                      <p:cBhvr>
                                        <p:cTn id="77" dur="1" fill="hold">
                                          <p:stCondLst>
                                            <p:cond delay="0"/>
                                          </p:stCondLst>
                                        </p:cTn>
                                        <p:tgtEl>
                                          <p:spTgt spid="14"/>
                                        </p:tgtEl>
                                        <p:attrNameLst>
                                          <p:attrName>style.visibility</p:attrName>
                                        </p:attrNameLst>
                                      </p:cBhvr>
                                      <p:to>
                                        <p:strVal val="visible"/>
                                      </p:to>
                                    </p:set>
                                  </p:childTnLst>
                                </p:cTn>
                              </p:par>
                              <p:par>
                                <p:cTn id="78" presetID="1" presetClass="entr" presetSubtype="0" fill="hold" grpId="0" nodeType="withEffect">
                                  <p:stCondLst>
                                    <p:cond delay="0"/>
                                  </p:stCondLst>
                                  <p:childTnLst>
                                    <p:set>
                                      <p:cBhvr>
                                        <p:cTn id="79" dur="1" fill="hold">
                                          <p:stCondLst>
                                            <p:cond delay="0"/>
                                          </p:stCondLst>
                                        </p:cTn>
                                        <p:tgtEl>
                                          <p:spTgt spid="20"/>
                                        </p:tgtEl>
                                        <p:attrNameLst>
                                          <p:attrName>style.visibility</p:attrName>
                                        </p:attrNameLst>
                                      </p:cBhvr>
                                      <p:to>
                                        <p:strVal val="visible"/>
                                      </p:to>
                                    </p:set>
                                  </p:childTnLst>
                                </p:cTn>
                              </p:par>
                            </p:childTnLst>
                          </p:cTn>
                        </p:par>
                      </p:childTnLst>
                    </p:cTn>
                  </p:par>
                  <p:par>
                    <p:cTn id="80" fill="hold">
                      <p:stCondLst>
                        <p:cond delay="indefinite"/>
                      </p:stCondLst>
                      <p:childTnLst>
                        <p:par>
                          <p:cTn id="81" fill="hold">
                            <p:stCondLst>
                              <p:cond delay="0"/>
                            </p:stCondLst>
                            <p:childTnLst>
                              <p:par>
                                <p:cTn id="82" presetID="1" presetClass="entr" presetSubtype="0" fill="hold" grpId="0" nodeType="clickEffect">
                                  <p:stCondLst>
                                    <p:cond delay="0"/>
                                  </p:stCondLst>
                                  <p:childTnLst>
                                    <p:set>
                                      <p:cBhvr>
                                        <p:cTn id="83" dur="1" fill="hold">
                                          <p:stCondLst>
                                            <p:cond delay="0"/>
                                          </p:stCondLst>
                                        </p:cTn>
                                        <p:tgtEl>
                                          <p:spTgt spid="26"/>
                                        </p:tgtEl>
                                        <p:attrNameLst>
                                          <p:attrName>style.visibility</p:attrName>
                                        </p:attrNameLst>
                                      </p:cBhvr>
                                      <p:to>
                                        <p:strVal val="visible"/>
                                      </p:to>
                                    </p:set>
                                  </p:childTnLst>
                                </p:cTn>
                              </p:par>
                              <p:par>
                                <p:cTn id="84" presetID="1" presetClass="entr" presetSubtype="0" fill="hold" grpId="0" nodeType="withEffect">
                                  <p:stCondLst>
                                    <p:cond delay="0"/>
                                  </p:stCondLst>
                                  <p:childTnLst>
                                    <p:set>
                                      <p:cBhvr>
                                        <p:cTn id="85" dur="1" fill="hold">
                                          <p:stCondLst>
                                            <p:cond delay="0"/>
                                          </p:stCondLst>
                                        </p:cTn>
                                        <p:tgtEl>
                                          <p:spTgt spid="15"/>
                                        </p:tgtEl>
                                        <p:attrNameLst>
                                          <p:attrName>style.visibility</p:attrName>
                                        </p:attrNameLst>
                                      </p:cBhvr>
                                      <p:to>
                                        <p:strVal val="visible"/>
                                      </p:to>
                                    </p:set>
                                  </p:childTnLst>
                                </p:cTn>
                              </p:par>
                            </p:childTnLst>
                          </p:cTn>
                        </p:par>
                      </p:childTnLst>
                    </p:cTn>
                  </p:par>
                  <p:par>
                    <p:cTn id="86" fill="hold">
                      <p:stCondLst>
                        <p:cond delay="indefinite"/>
                      </p:stCondLst>
                      <p:childTnLst>
                        <p:par>
                          <p:cTn id="87" fill="hold">
                            <p:stCondLst>
                              <p:cond delay="0"/>
                            </p:stCondLst>
                            <p:childTnLst>
                              <p:par>
                                <p:cTn id="88" presetID="1" presetClass="entr" presetSubtype="0" fill="hold" grpId="0" nodeType="clickEffect">
                                  <p:stCondLst>
                                    <p:cond delay="0"/>
                                  </p:stCondLst>
                                  <p:childTnLst>
                                    <p:set>
                                      <p:cBhvr>
                                        <p:cTn id="89" dur="1" fill="hold">
                                          <p:stCondLst>
                                            <p:cond delay="0"/>
                                          </p:stCondLst>
                                        </p:cTn>
                                        <p:tgtEl>
                                          <p:spTgt spid="28"/>
                                        </p:tgtEl>
                                        <p:attrNameLst>
                                          <p:attrName>style.visibility</p:attrName>
                                        </p:attrNameLst>
                                      </p:cBhvr>
                                      <p:to>
                                        <p:strVal val="visible"/>
                                      </p:to>
                                    </p:set>
                                  </p:childTnLst>
                                </p:cTn>
                              </p:par>
                              <p:par>
                                <p:cTn id="90" presetID="1" presetClass="entr" presetSubtype="0" fill="hold" grpId="0" nodeType="withEffect">
                                  <p:stCondLst>
                                    <p:cond delay="0"/>
                                  </p:stCondLst>
                                  <p:childTnLst>
                                    <p:set>
                                      <p:cBhvr>
                                        <p:cTn id="91"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p:bldP spid="8" grpId="0"/>
      <p:bldP spid="9" grpId="0"/>
      <p:bldP spid="10" grpId="0"/>
      <p:bldP spid="11" grpId="0"/>
      <p:bldP spid="12" grpId="0"/>
      <p:bldP spid="13" grpId="0"/>
      <p:bldP spid="14" grpId="0"/>
      <p:bldP spid="15" grpId="0"/>
      <p:bldP spid="16" grpId="0"/>
      <p:bldP spid="17" grpId="0"/>
      <p:bldP spid="18" grpId="0"/>
      <p:bldP spid="19" grpId="0"/>
      <p:bldP spid="20" grpId="0"/>
      <p:bldP spid="21" grpId="0"/>
      <p:bldP spid="22" grpId="0"/>
      <p:bldP spid="23" grpId="0"/>
      <p:bldP spid="24" grpId="0"/>
      <p:bldP spid="25" grpId="0"/>
      <p:bldP spid="26" grpId="0"/>
      <p:bldP spid="27" grpId="0"/>
      <p:bldP spid="28" grpId="0" bldLvl="0" animBg="1"/>
      <p:bldP spid="29" grpId="0"/>
      <p:bldP spid="30"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Box 1"/>
          <p:cNvSpPr txBox="1"/>
          <p:nvPr/>
        </p:nvSpPr>
        <p:spPr>
          <a:xfrm>
            <a:off x="607191" y="1143000"/>
            <a:ext cx="7929617" cy="5073770"/>
          </a:xfrm>
          <a:prstGeom prst="rect">
            <a:avLst/>
          </a:prstGeom>
          <a:solidFill>
            <a:schemeClr val="bg1">
              <a:lumMod val="9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lIns="216000" tIns="216000" bIns="216000">
            <a:spAutoFit/>
          </a:bodyPr>
          <a:lstStyle/>
          <a:p>
            <a:pPr marL="0" marR="0" lvl="0" indent="0" algn="l" defTabSz="914400" rtl="0" eaLnBrk="0" fontAlgn="base" latinLnBrk="0" hangingPunct="0">
              <a:lnSpc>
                <a:spcPts val="28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void </a:t>
            </a:r>
            <a:r>
              <a:rPr kumimoji="0" lang="en-US" altLang="zh-CN" sz="1800" b="0" i="0" u="none" strike="noStrike" kern="1200" cap="none" spc="0" normalizeH="0" baseline="0" noProof="0">
                <a:ln>
                  <a:noFill/>
                </a:ln>
                <a:solidFill>
                  <a:srgbClr val="FF0000"/>
                </a:solidFill>
                <a:effectLst/>
                <a:uLnTx/>
                <a:uFillTx/>
                <a:latin typeface="Consolas" panose="020B0609020204030204" pitchFamily="49" charset="0"/>
                <a:ea typeface="仿宋" panose="02010609060101010101" pitchFamily="49" charset="-122"/>
                <a:cs typeface="Consolas" panose="020B0609020204030204" pitchFamily="49" charset="0"/>
              </a:rPr>
              <a:t>solve()</a:t>
            </a: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a:t>
            </a:r>
            <a:r>
              <a:rPr kumimoji="0" lang="en-US" altLang="zh-CN"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a:t>
            </a:r>
            <a:r>
              <a:rPr kumimoji="0" lang="zh-CN" altLang="en-US"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求解问题</a:t>
            </a:r>
            <a:endParaRPr kumimoji="0" lang="zh-CN" altLang="en-US"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ts val="28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memset(flag,0,sizeof(flag));	</a:t>
            </a:r>
            <a:r>
              <a:rPr kumimoji="0" lang="en-US" altLang="zh-CN"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//flag</a:t>
            </a:r>
            <a:r>
              <a:rPr kumimoji="0" lang="zh-CN" altLang="en-US"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数组初始化</a:t>
            </a:r>
            <a:endParaRPr kumimoji="0" lang="zh-CN" altLang="en-US"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ts val="28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sort(A,A+n);			</a:t>
            </a:r>
            <a:r>
              <a:rPr kumimoji="0" lang="en-US" altLang="zh-CN"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a:t>
            </a:r>
            <a:r>
              <a:rPr kumimoji="0" lang="zh-CN" altLang="en-US"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按逾期</a:t>
            </a:r>
            <a:r>
              <a:rPr kumimoji="0" lang="zh-CN" altLang="en-US" sz="1800" b="0" i="0" u="none" strike="noStrike" kern="1200" cap="none" spc="0" normalizeH="0" baseline="0" noProof="0">
                <a:ln>
                  <a:noFill/>
                </a:ln>
                <a:solidFill>
                  <a:srgbClr val="00B0F0"/>
                </a:solidFill>
                <a:effectLst/>
                <a:uLnTx/>
                <a:uFillTx/>
                <a:latin typeface="Consolas" panose="020B0609020204030204" pitchFamily="49" charset="0"/>
                <a:ea typeface="楷体" panose="02010609060101010101" pitchFamily="49" charset="-122"/>
                <a:cs typeface="Consolas" panose="020B0609020204030204" pitchFamily="49" charset="0"/>
              </a:rPr>
              <a:t>惩罚</a:t>
            </a:r>
            <a:r>
              <a:rPr kumimoji="0" lang="zh-CN" altLang="en-US"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分递减排序</a:t>
            </a:r>
            <a:endParaRPr kumimoji="0" lang="zh-CN" altLang="en-US"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ts val="28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int sum=0;				</a:t>
            </a:r>
            <a:r>
              <a:rPr kumimoji="0" lang="en-US" altLang="zh-CN"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a:t>
            </a:r>
            <a:r>
              <a:rPr kumimoji="0" lang="zh-CN" altLang="en-US"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累计做过作业的时间</a:t>
            </a:r>
            <a:endParaRPr kumimoji="0" lang="zh-CN" altLang="en-US"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ts val="28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for (int i=0;i&lt;n;i++)</a:t>
            </a:r>
            <a:endPar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ts val="28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a:t>
            </a:r>
            <a:endPar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ts val="28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if (A[i].d&gt;sum)</a:t>
            </a:r>
            <a:endPar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ts val="28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a:t>
            </a:r>
            <a:endPar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ts val="28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flag[i]=true;		</a:t>
            </a:r>
            <a:r>
              <a:rPr kumimoji="0" lang="en-US" altLang="zh-CN"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a:t>
            </a:r>
            <a:r>
              <a:rPr kumimoji="0" lang="zh-CN" altLang="en-US"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选择做</a:t>
            </a:r>
            <a:r>
              <a:rPr kumimoji="0" lang="en-US" altLang="zh-CN"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A[i]</a:t>
            </a:r>
            <a:r>
              <a:rPr kumimoji="0" lang="zh-CN" altLang="en-US"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作业</a:t>
            </a:r>
            <a:r>
              <a:rPr kumimoji="0" lang="zh-CN" altLang="en-US"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a:t>
            </a:r>
            <a:endPar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ts val="28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sum++;			</a:t>
            </a:r>
            <a:r>
              <a:rPr kumimoji="0" lang="en-US" altLang="zh-CN"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a:t>
            </a:r>
            <a:r>
              <a:rPr kumimoji="0" lang="zh-CN" altLang="en-US"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时间加</a:t>
            </a:r>
            <a:r>
              <a:rPr kumimoji="0" lang="en-US" altLang="zh-CN"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1</a:t>
            </a:r>
            <a:endParaRPr kumimoji="0" lang="en-US" altLang="zh-CN"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ts val="28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a:t>
            </a:r>
            <a:endPar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ts val="28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a:t>
            </a:r>
            <a:endPar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ts val="28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a:t>
            </a:r>
            <a:endPar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21" name="TextBox 1"/>
          <p:cNvSpPr txBox="1"/>
          <p:nvPr/>
        </p:nvSpPr>
        <p:spPr>
          <a:xfrm>
            <a:off x="714375" y="1295400"/>
            <a:ext cx="4071938" cy="400050"/>
          </a:xfrm>
          <a:prstGeom prst="rect">
            <a:avLst/>
          </a:prstGeom>
          <a:noFill/>
          <a:ln w="9525">
            <a:noFill/>
          </a:ln>
        </p:spPr>
        <p:txBody>
          <a:bodyPr anchor="t" anchorCtr="0">
            <a:spAutoFit/>
          </a:bodyPr>
          <a:p>
            <a:pPr eaLnBrk="0" hangingPunct="0">
              <a:buClrTx/>
              <a:buFontTx/>
            </a:pPr>
            <a:r>
              <a:rPr lang="en-US" altLang="zh-CN" sz="2000" dirty="0">
                <a:solidFill>
                  <a:srgbClr val="FF0000"/>
                </a:solidFill>
                <a:latin typeface="微软雅黑" panose="020B0503020204020204" pitchFamily="34" charset="-122"/>
                <a:ea typeface="微软雅黑" panose="020B0503020204020204" pitchFamily="34" charset="-122"/>
              </a:rPr>
              <a:t>Hulu 2013</a:t>
            </a:r>
            <a:r>
              <a:rPr lang="zh-CN" altLang="en-US" sz="2000" dirty="0">
                <a:solidFill>
                  <a:srgbClr val="FF0000"/>
                </a:solidFill>
                <a:latin typeface="微软雅黑" panose="020B0503020204020204" pitchFamily="34" charset="-122"/>
                <a:ea typeface="微软雅黑" panose="020B0503020204020204" pitchFamily="34" charset="-122"/>
              </a:rPr>
              <a:t>北京地区校招笔试题</a:t>
            </a:r>
            <a:endParaRPr lang="zh-CN" altLang="en-US" sz="2000" dirty="0">
              <a:solidFill>
                <a:srgbClr val="FF0000"/>
              </a:solidFill>
              <a:latin typeface="微软雅黑" panose="020B0503020204020204" pitchFamily="34" charset="-122"/>
              <a:ea typeface="微软雅黑" panose="020B0503020204020204" pitchFamily="34" charset="-122"/>
            </a:endParaRPr>
          </a:p>
        </p:txBody>
      </p:sp>
      <p:sp>
        <p:nvSpPr>
          <p:cNvPr id="81922" name="TextBox 2"/>
          <p:cNvSpPr txBox="1"/>
          <p:nvPr/>
        </p:nvSpPr>
        <p:spPr>
          <a:xfrm>
            <a:off x="714375" y="1928813"/>
            <a:ext cx="8072438" cy="2124075"/>
          </a:xfrm>
          <a:prstGeom prst="rect">
            <a:avLst/>
          </a:prstGeom>
          <a:noFill/>
          <a:ln w="9525">
            <a:noFill/>
          </a:ln>
        </p:spPr>
        <p:txBody>
          <a:bodyPr anchor="t" anchorCtr="0">
            <a:spAutoFit/>
          </a:bodyPr>
          <a:p>
            <a:pPr eaLnBrk="0" hangingPunct="0">
              <a:lnSpc>
                <a:spcPct val="150000"/>
              </a:lnSpc>
              <a:buClrTx/>
              <a:buFontTx/>
            </a:pPr>
            <a:r>
              <a:rPr lang="en-US" altLang="zh-CN" dirty="0">
                <a:solidFill>
                  <a:srgbClr val="000000"/>
                </a:solidFill>
                <a:latin typeface="Consolas" panose="020B0609020204030204" pitchFamily="49" charset="0"/>
                <a:ea typeface="仿宋" panose="02010609060101010101" pitchFamily="49" charset="-122"/>
              </a:rPr>
              <a:t>    </a:t>
            </a:r>
            <a:r>
              <a:rPr lang="en-US" altLang="zh-CN" dirty="0">
                <a:solidFill>
                  <a:srgbClr val="000000"/>
                </a:solidFill>
                <a:latin typeface="Consolas" panose="020B0609020204030204" pitchFamily="49" charset="0"/>
                <a:ea typeface="微软雅黑" panose="020B0503020204020204" pitchFamily="34" charset="-122"/>
              </a:rPr>
              <a:t>hulu</a:t>
            </a:r>
            <a:r>
              <a:rPr lang="zh-CN" altLang="en-US" dirty="0">
                <a:solidFill>
                  <a:srgbClr val="000000"/>
                </a:solidFill>
                <a:latin typeface="Consolas" panose="020B0609020204030204" pitchFamily="49" charset="0"/>
                <a:ea typeface="微软雅黑" panose="020B0503020204020204" pitchFamily="34" charset="-122"/>
              </a:rPr>
              <a:t>（“葫芦”和“互录）是一家美国的视频网站。该网站由美国国家广播环球公司</a:t>
            </a:r>
            <a:r>
              <a:rPr lang="en-US" altLang="zh-CN" dirty="0">
                <a:solidFill>
                  <a:srgbClr val="000000"/>
                </a:solidFill>
                <a:latin typeface="Consolas" panose="020B0609020204030204" pitchFamily="49" charset="0"/>
                <a:ea typeface="微软雅黑" panose="020B0503020204020204" pitchFamily="34" charset="-122"/>
              </a:rPr>
              <a:t>(NBC Universal)</a:t>
            </a:r>
            <a:r>
              <a:rPr lang="zh-CN" altLang="en-US" dirty="0">
                <a:solidFill>
                  <a:srgbClr val="000000"/>
                </a:solidFill>
                <a:latin typeface="Consolas" panose="020B0609020204030204" pitchFamily="49" charset="0"/>
                <a:ea typeface="微软雅黑" panose="020B0503020204020204" pitchFamily="34" charset="-122"/>
              </a:rPr>
              <a:t>和福克斯在</a:t>
            </a:r>
            <a:r>
              <a:rPr lang="en-US" altLang="zh-CN" dirty="0">
                <a:solidFill>
                  <a:srgbClr val="000000"/>
                </a:solidFill>
                <a:latin typeface="Consolas" panose="020B0609020204030204" pitchFamily="49" charset="0"/>
                <a:ea typeface="微软雅黑" panose="020B0503020204020204" pitchFamily="34" charset="-122"/>
              </a:rPr>
              <a:t>2007</a:t>
            </a:r>
            <a:r>
              <a:rPr lang="zh-CN" altLang="en-US" dirty="0">
                <a:solidFill>
                  <a:srgbClr val="000000"/>
                </a:solidFill>
                <a:latin typeface="Consolas" panose="020B0609020204030204" pitchFamily="49" charset="0"/>
                <a:ea typeface="微软雅黑" panose="020B0503020204020204" pitchFamily="34" charset="-122"/>
              </a:rPr>
              <a:t>年</a:t>
            </a:r>
            <a:r>
              <a:rPr lang="en-US" altLang="zh-CN" dirty="0">
                <a:solidFill>
                  <a:srgbClr val="000000"/>
                </a:solidFill>
                <a:latin typeface="Consolas" panose="020B0609020204030204" pitchFamily="49" charset="0"/>
                <a:ea typeface="微软雅黑" panose="020B0503020204020204" pitchFamily="34" charset="-122"/>
              </a:rPr>
              <a:t>3</a:t>
            </a:r>
            <a:r>
              <a:rPr lang="zh-CN" altLang="en-US" dirty="0">
                <a:solidFill>
                  <a:srgbClr val="000000"/>
                </a:solidFill>
                <a:latin typeface="Consolas" panose="020B0609020204030204" pitchFamily="49" charset="0"/>
                <a:ea typeface="微软雅黑" panose="020B0503020204020204" pitchFamily="34" charset="-122"/>
              </a:rPr>
              <a:t>月共同注册成立。</a:t>
            </a:r>
            <a:endParaRPr lang="en-US" altLang="zh-CN" dirty="0">
              <a:solidFill>
                <a:srgbClr val="000000"/>
              </a:solidFill>
              <a:latin typeface="Consolas" panose="020B0609020204030204" pitchFamily="49" charset="0"/>
              <a:ea typeface="微软雅黑" panose="020B0503020204020204" pitchFamily="34" charset="-122"/>
            </a:endParaRPr>
          </a:p>
          <a:p>
            <a:pPr eaLnBrk="0" hangingPunct="0">
              <a:lnSpc>
                <a:spcPct val="150000"/>
              </a:lnSpc>
              <a:buClrTx/>
              <a:buFontTx/>
            </a:pPr>
            <a:r>
              <a:rPr lang="en-US" altLang="zh-CN" dirty="0">
                <a:solidFill>
                  <a:srgbClr val="000000"/>
                </a:solidFill>
                <a:latin typeface="Consolas" panose="020B0609020204030204" pitchFamily="49" charset="0"/>
                <a:ea typeface="微软雅黑" panose="020B0503020204020204" pitchFamily="34" charset="-122"/>
              </a:rPr>
              <a:t>    </a:t>
            </a:r>
            <a:r>
              <a:rPr lang="zh-CN" altLang="en-US" dirty="0">
                <a:solidFill>
                  <a:srgbClr val="000000"/>
                </a:solidFill>
                <a:latin typeface="Consolas" panose="020B0609020204030204" pitchFamily="49" charset="0"/>
                <a:ea typeface="微软雅黑" panose="020B0503020204020204" pitchFamily="34" charset="-122"/>
              </a:rPr>
              <a:t>该网站在</a:t>
            </a:r>
            <a:r>
              <a:rPr lang="zh-CN" altLang="en-US" dirty="0">
                <a:solidFill>
                  <a:srgbClr val="000000"/>
                </a:solidFill>
                <a:latin typeface="Consolas" panose="020B0609020204030204" pitchFamily="49" charset="0"/>
                <a:ea typeface="微软雅黑" panose="020B0503020204020204" pitchFamily="34" charset="-122"/>
                <a:hlinkClick r:id="rId1" action="ppaction://hlinkfile"/>
              </a:rPr>
              <a:t>洛杉矶</a:t>
            </a:r>
            <a:r>
              <a:rPr lang="zh-CN" altLang="en-US" dirty="0">
                <a:solidFill>
                  <a:srgbClr val="000000"/>
                </a:solidFill>
                <a:latin typeface="Consolas" panose="020B0609020204030204" pitchFamily="49" charset="0"/>
                <a:ea typeface="微软雅黑" panose="020B0503020204020204" pitchFamily="34" charset="-122"/>
              </a:rPr>
              <a:t>、纽约、北京均设有办事处。</a:t>
            </a:r>
            <a:endParaRPr lang="en-US" altLang="zh-CN" dirty="0">
              <a:solidFill>
                <a:srgbClr val="000000"/>
              </a:solidFill>
              <a:latin typeface="Consolas" panose="020B0609020204030204" pitchFamily="49" charset="0"/>
              <a:ea typeface="微软雅黑" panose="020B0503020204020204" pitchFamily="34" charset="-122"/>
            </a:endParaRPr>
          </a:p>
          <a:p>
            <a:pPr eaLnBrk="0" hangingPunct="0">
              <a:lnSpc>
                <a:spcPct val="150000"/>
              </a:lnSpc>
              <a:buClrTx/>
              <a:buFontTx/>
            </a:pPr>
            <a:r>
              <a:rPr lang="en-US" altLang="zh-CN" dirty="0">
                <a:solidFill>
                  <a:srgbClr val="000000"/>
                </a:solidFill>
                <a:latin typeface="Consolas" panose="020B0609020204030204" pitchFamily="49" charset="0"/>
                <a:ea typeface="微软雅黑" panose="020B0503020204020204" pitchFamily="34" charset="-122"/>
              </a:rPr>
              <a:t>    </a:t>
            </a:r>
            <a:r>
              <a:rPr lang="zh-CN" altLang="en-US" dirty="0">
                <a:solidFill>
                  <a:srgbClr val="000000"/>
                </a:solidFill>
                <a:latin typeface="Consolas" panose="020B0609020204030204" pitchFamily="49" charset="0"/>
                <a:ea typeface="微软雅黑" panose="020B0503020204020204" pitchFamily="34" charset="-122"/>
              </a:rPr>
              <a:t>并于</a:t>
            </a:r>
            <a:r>
              <a:rPr lang="en-US" altLang="zh-CN" dirty="0">
                <a:solidFill>
                  <a:srgbClr val="000000"/>
                </a:solidFill>
                <a:latin typeface="Consolas" panose="020B0609020204030204" pitchFamily="49" charset="0"/>
                <a:ea typeface="微软雅黑" panose="020B0503020204020204" pitchFamily="34" charset="-122"/>
              </a:rPr>
              <a:t>2007</a:t>
            </a:r>
            <a:r>
              <a:rPr lang="zh-CN" altLang="en-US" dirty="0">
                <a:solidFill>
                  <a:srgbClr val="000000"/>
                </a:solidFill>
                <a:latin typeface="Consolas" panose="020B0609020204030204" pitchFamily="49" charset="0"/>
                <a:ea typeface="微软雅黑" panose="020B0503020204020204" pitchFamily="34" charset="-122"/>
              </a:rPr>
              <a:t>年十月获得了私人股权投资公司</a:t>
            </a:r>
            <a:r>
              <a:rPr lang="zh-CN" altLang="en-US" dirty="0">
                <a:solidFill>
                  <a:srgbClr val="000000"/>
                </a:solidFill>
                <a:latin typeface="Consolas" panose="020B0609020204030204" pitchFamily="49" charset="0"/>
                <a:ea typeface="微软雅黑" panose="020B0503020204020204" pitchFamily="34" charset="-122"/>
                <a:hlinkClick r:id="rId2" action="ppaction://hlinkfile"/>
              </a:rPr>
              <a:t>普罗维登斯</a:t>
            </a:r>
            <a:r>
              <a:rPr lang="zh-CN" altLang="en-US" dirty="0">
                <a:solidFill>
                  <a:srgbClr val="000000"/>
                </a:solidFill>
                <a:latin typeface="Consolas" panose="020B0609020204030204" pitchFamily="49" charset="0"/>
                <a:ea typeface="微软雅黑" panose="020B0503020204020204" pitchFamily="34" charset="-122"/>
              </a:rPr>
              <a:t>股本合伙人一亿美元的</a:t>
            </a:r>
            <a:r>
              <a:rPr lang="zh-CN" altLang="en-US" dirty="0">
                <a:solidFill>
                  <a:srgbClr val="000000"/>
                </a:solidFill>
                <a:latin typeface="Consolas" panose="020B0609020204030204" pitchFamily="49" charset="0"/>
                <a:ea typeface="微软雅黑" panose="020B0503020204020204" pitchFamily="34" charset="-122"/>
                <a:hlinkClick r:id="rId3" action="ppaction://hlinkfile"/>
              </a:rPr>
              <a:t>风险投资基金</a:t>
            </a:r>
            <a:r>
              <a:rPr lang="zh-CN" altLang="en-US" dirty="0">
                <a:solidFill>
                  <a:srgbClr val="000000"/>
                </a:solidFill>
                <a:latin typeface="Consolas" panose="020B0609020204030204" pitchFamily="49" charset="0"/>
                <a:ea typeface="微软雅黑" panose="020B0503020204020204" pitchFamily="34" charset="-122"/>
              </a:rPr>
              <a:t>。</a:t>
            </a:r>
            <a:r>
              <a:rPr lang="en-US" altLang="zh-CN" dirty="0">
                <a:solidFill>
                  <a:srgbClr val="000000"/>
                </a:solidFill>
                <a:latin typeface="Consolas" panose="020B0609020204030204" pitchFamily="49" charset="0"/>
                <a:ea typeface="微软雅黑" panose="020B0503020204020204" pitchFamily="34" charset="-122"/>
              </a:rPr>
              <a:t>2011</a:t>
            </a:r>
            <a:r>
              <a:rPr lang="zh-CN" altLang="en-US" dirty="0">
                <a:solidFill>
                  <a:srgbClr val="000000"/>
                </a:solidFill>
                <a:latin typeface="Consolas" panose="020B0609020204030204" pitchFamily="49" charset="0"/>
                <a:ea typeface="微软雅黑" panose="020B0503020204020204" pitchFamily="34" charset="-122"/>
              </a:rPr>
              <a:t>年</a:t>
            </a:r>
            <a:r>
              <a:rPr lang="en-US" altLang="zh-CN" dirty="0">
                <a:solidFill>
                  <a:srgbClr val="000000"/>
                </a:solidFill>
                <a:latin typeface="Consolas" panose="020B0609020204030204" pitchFamily="49" charset="0"/>
                <a:ea typeface="微软雅黑" panose="020B0503020204020204" pitchFamily="34" charset="-122"/>
              </a:rPr>
              <a:t>7</a:t>
            </a:r>
            <a:r>
              <a:rPr lang="zh-CN" altLang="en-US" dirty="0">
                <a:solidFill>
                  <a:srgbClr val="000000"/>
                </a:solidFill>
                <a:latin typeface="Consolas" panose="020B0609020204030204" pitchFamily="49" charset="0"/>
                <a:ea typeface="微软雅黑" panose="020B0503020204020204" pitchFamily="34" charset="-122"/>
              </a:rPr>
              <a:t>月</a:t>
            </a:r>
            <a:r>
              <a:rPr lang="en-US" altLang="zh-CN" dirty="0">
                <a:solidFill>
                  <a:srgbClr val="000000"/>
                </a:solidFill>
                <a:latin typeface="Consolas" panose="020B0609020204030204" pitchFamily="49" charset="0"/>
                <a:ea typeface="微软雅黑" panose="020B0503020204020204" pitchFamily="34" charset="-122"/>
              </a:rPr>
              <a:t>19</a:t>
            </a:r>
            <a:r>
              <a:rPr lang="zh-CN" altLang="en-US" dirty="0">
                <a:solidFill>
                  <a:srgbClr val="000000"/>
                </a:solidFill>
                <a:latin typeface="Consolas" panose="020B0609020204030204" pitchFamily="49" charset="0"/>
                <a:ea typeface="微软雅黑" panose="020B0503020204020204" pitchFamily="34" charset="-122"/>
              </a:rPr>
              <a:t>日微软放弃竞购</a:t>
            </a:r>
            <a:r>
              <a:rPr lang="en-US" altLang="zh-CN" dirty="0">
                <a:solidFill>
                  <a:srgbClr val="000000"/>
                </a:solidFill>
                <a:latin typeface="Consolas" panose="020B0609020204030204" pitchFamily="49" charset="0"/>
                <a:ea typeface="微软雅黑" panose="020B0503020204020204" pitchFamily="34" charset="-122"/>
              </a:rPr>
              <a:t>Hulu</a:t>
            </a:r>
            <a:r>
              <a:rPr lang="zh-CN" altLang="en-US" dirty="0">
                <a:solidFill>
                  <a:srgbClr val="000000"/>
                </a:solidFill>
                <a:latin typeface="Consolas" panose="020B0609020204030204" pitchFamily="49" charset="0"/>
                <a:ea typeface="微软雅黑" panose="020B0503020204020204" pitchFamily="34" charset="-122"/>
              </a:rPr>
              <a:t>，</a:t>
            </a:r>
            <a:r>
              <a:rPr lang="zh-CN" altLang="en-US" dirty="0">
                <a:solidFill>
                  <a:srgbClr val="000000"/>
                </a:solidFill>
                <a:latin typeface="Consolas" panose="020B0609020204030204" pitchFamily="49" charset="0"/>
                <a:ea typeface="微软雅黑" panose="020B0503020204020204" pitchFamily="34" charset="-122"/>
                <a:hlinkClick r:id="rId4" action="ppaction://hlinkfile"/>
              </a:rPr>
              <a:t>雅虎</a:t>
            </a:r>
            <a:r>
              <a:rPr lang="zh-CN" altLang="en-US" dirty="0">
                <a:solidFill>
                  <a:srgbClr val="000000"/>
                </a:solidFill>
                <a:latin typeface="Consolas" panose="020B0609020204030204" pitchFamily="49" charset="0"/>
                <a:ea typeface="微软雅黑" panose="020B0503020204020204" pitchFamily="34" charset="-122"/>
              </a:rPr>
              <a:t>以</a:t>
            </a:r>
            <a:r>
              <a:rPr lang="en-US" altLang="zh-CN" dirty="0">
                <a:solidFill>
                  <a:srgbClr val="000000"/>
                </a:solidFill>
                <a:latin typeface="Consolas" panose="020B0609020204030204" pitchFamily="49" charset="0"/>
                <a:ea typeface="微软雅黑" panose="020B0503020204020204" pitchFamily="34" charset="-122"/>
              </a:rPr>
              <a:t>20</a:t>
            </a:r>
            <a:r>
              <a:rPr lang="zh-CN" altLang="en-US" dirty="0">
                <a:solidFill>
                  <a:srgbClr val="000000"/>
                </a:solidFill>
                <a:latin typeface="Consolas" panose="020B0609020204030204" pitchFamily="49" charset="0"/>
                <a:ea typeface="微软雅黑" panose="020B0503020204020204" pitchFamily="34" charset="-122"/>
              </a:rPr>
              <a:t>亿美元胜出。</a:t>
            </a:r>
            <a:endParaRPr lang="en-US" altLang="zh-CN" dirty="0">
              <a:solidFill>
                <a:srgbClr val="000000"/>
              </a:solidFill>
              <a:latin typeface="Consolas" panose="020B0609020204030204" pitchFamily="49" charset="0"/>
              <a:ea typeface="微软雅黑" panose="020B0503020204020204" pitchFamily="34" charset="-122"/>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2945" name="TextBox 2"/>
          <p:cNvSpPr txBox="1"/>
          <p:nvPr/>
        </p:nvSpPr>
        <p:spPr>
          <a:xfrm>
            <a:off x="381000" y="1071563"/>
            <a:ext cx="8072438" cy="5862637"/>
          </a:xfrm>
          <a:prstGeom prst="rect">
            <a:avLst/>
          </a:prstGeom>
          <a:noFill/>
          <a:ln w="9525">
            <a:noFill/>
          </a:ln>
        </p:spPr>
        <p:txBody>
          <a:bodyPr anchor="t" anchorCtr="0">
            <a:spAutoFit/>
          </a:bodyPr>
          <a:p>
            <a:pPr eaLnBrk="0" hangingPunct="0">
              <a:lnSpc>
                <a:spcPts val="3000"/>
              </a:lnSpc>
              <a:buClrTx/>
              <a:buFontTx/>
            </a:pPr>
            <a:r>
              <a:rPr lang="zh-CN" altLang="en-US" sz="2000" dirty="0">
                <a:solidFill>
                  <a:srgbClr val="FF0000"/>
                </a:solidFill>
                <a:latin typeface="微软雅黑" panose="020B0503020204020204" pitchFamily="34" charset="-122"/>
                <a:ea typeface="微软雅黑" panose="020B0503020204020204" pitchFamily="34" charset="-122"/>
              </a:rPr>
              <a:t>填空题：</a:t>
            </a:r>
            <a:endParaRPr lang="zh-CN" altLang="en-US" sz="2000" dirty="0">
              <a:solidFill>
                <a:srgbClr val="FF0000"/>
              </a:solidFill>
              <a:latin typeface="微软雅黑" panose="020B0503020204020204" pitchFamily="34" charset="-122"/>
              <a:ea typeface="微软雅黑" panose="020B0503020204020204" pitchFamily="34" charset="-122"/>
            </a:endParaRPr>
          </a:p>
          <a:p>
            <a:pPr eaLnBrk="0" hangingPunct="0">
              <a:lnSpc>
                <a:spcPts val="3000"/>
              </a:lnSpc>
              <a:buClrTx/>
              <a:buFontTx/>
            </a:pPr>
            <a:r>
              <a:rPr lang="en-US" altLang="zh-CN" dirty="0">
                <a:solidFill>
                  <a:srgbClr val="000000"/>
                </a:solidFill>
                <a:latin typeface="Consolas" panose="020B0609020204030204" pitchFamily="49" charset="0"/>
                <a:ea typeface="微软雅黑" panose="020B0503020204020204" pitchFamily="34" charset="-122"/>
              </a:rPr>
              <a:t>1</a:t>
            </a:r>
            <a:r>
              <a:rPr lang="zh-CN" altLang="en-US" dirty="0">
                <a:solidFill>
                  <a:srgbClr val="000000"/>
                </a:solidFill>
                <a:latin typeface="Consolas" panose="020B0609020204030204" pitchFamily="49" charset="0"/>
                <a:ea typeface="微软雅黑" panose="020B0503020204020204" pitchFamily="34" charset="-122"/>
              </a:rPr>
              <a:t>、中序遍历二叉树，结果为</a:t>
            </a:r>
            <a:r>
              <a:rPr lang="en-US" altLang="zh-CN" dirty="0">
                <a:solidFill>
                  <a:srgbClr val="000000"/>
                </a:solidFill>
                <a:latin typeface="Consolas" panose="020B0609020204030204" pitchFamily="49" charset="0"/>
                <a:ea typeface="微软雅黑" panose="020B0503020204020204" pitchFamily="34" charset="-122"/>
              </a:rPr>
              <a:t>ABCDEFGH</a:t>
            </a:r>
            <a:r>
              <a:rPr lang="zh-CN" altLang="en-US" dirty="0">
                <a:solidFill>
                  <a:srgbClr val="000000"/>
                </a:solidFill>
                <a:latin typeface="Consolas" panose="020B0609020204030204" pitchFamily="49" charset="0"/>
                <a:ea typeface="微软雅黑" panose="020B0503020204020204" pitchFamily="34" charset="-122"/>
              </a:rPr>
              <a:t>，后序遍历结果为</a:t>
            </a:r>
            <a:r>
              <a:rPr lang="en-US" altLang="zh-CN" dirty="0">
                <a:solidFill>
                  <a:srgbClr val="000000"/>
                </a:solidFill>
                <a:latin typeface="Consolas" panose="020B0609020204030204" pitchFamily="49" charset="0"/>
                <a:ea typeface="微软雅黑" panose="020B0503020204020204" pitchFamily="34" charset="-122"/>
              </a:rPr>
              <a:t>ABEDCHGF</a:t>
            </a:r>
            <a:r>
              <a:rPr lang="zh-CN" altLang="en-US" dirty="0">
                <a:solidFill>
                  <a:srgbClr val="000000"/>
                </a:solidFill>
                <a:latin typeface="Consolas" panose="020B0609020204030204" pitchFamily="49" charset="0"/>
                <a:ea typeface="微软雅黑" panose="020B0503020204020204" pitchFamily="34" charset="-122"/>
              </a:rPr>
              <a:t>，先序遍历结果为（  ）。</a:t>
            </a:r>
            <a:endParaRPr lang="en-US" altLang="zh-CN" dirty="0">
              <a:solidFill>
                <a:srgbClr val="000000"/>
              </a:solidFill>
              <a:latin typeface="Consolas" panose="020B0609020204030204" pitchFamily="49" charset="0"/>
              <a:ea typeface="微软雅黑" panose="020B0503020204020204" pitchFamily="34" charset="-122"/>
            </a:endParaRPr>
          </a:p>
          <a:p>
            <a:pPr eaLnBrk="0" hangingPunct="0">
              <a:lnSpc>
                <a:spcPts val="3000"/>
              </a:lnSpc>
              <a:buClrTx/>
              <a:buFontTx/>
            </a:pPr>
            <a:r>
              <a:rPr lang="en-US" altLang="zh-CN" dirty="0">
                <a:solidFill>
                  <a:srgbClr val="000000"/>
                </a:solidFill>
                <a:latin typeface="Consolas" panose="020B0609020204030204" pitchFamily="49" charset="0"/>
                <a:ea typeface="微软雅黑" panose="020B0503020204020204" pitchFamily="34" charset="-122"/>
              </a:rPr>
              <a:t>2</a:t>
            </a:r>
            <a:r>
              <a:rPr lang="zh-CN" altLang="en-US" dirty="0">
                <a:solidFill>
                  <a:srgbClr val="000000"/>
                </a:solidFill>
                <a:latin typeface="Consolas" panose="020B0609020204030204" pitchFamily="49" charset="0"/>
                <a:ea typeface="微软雅黑" panose="020B0503020204020204" pitchFamily="34" charset="-122"/>
              </a:rPr>
              <a:t>、对字符串</a:t>
            </a:r>
            <a:r>
              <a:rPr lang="en-US" altLang="zh-CN" dirty="0">
                <a:solidFill>
                  <a:srgbClr val="000000"/>
                </a:solidFill>
                <a:latin typeface="Consolas" panose="020B0609020204030204" pitchFamily="49" charset="0"/>
                <a:ea typeface="微软雅黑" panose="020B0503020204020204" pitchFamily="34" charset="-122"/>
              </a:rPr>
              <a:t>HELL0_HULU</a:t>
            </a:r>
            <a:r>
              <a:rPr lang="zh-CN" altLang="en-US" dirty="0">
                <a:solidFill>
                  <a:srgbClr val="000000"/>
                </a:solidFill>
                <a:latin typeface="Consolas" panose="020B0609020204030204" pitchFamily="49" charset="0"/>
                <a:ea typeface="微软雅黑" panose="020B0503020204020204" pitchFamily="34" charset="-122"/>
              </a:rPr>
              <a:t>中的字符进行二进制编码，使得字符串的编码长度尽可能短，最短长度为（  ）。</a:t>
            </a:r>
            <a:endParaRPr lang="zh-CN" altLang="en-US" dirty="0">
              <a:solidFill>
                <a:srgbClr val="000000"/>
              </a:solidFill>
              <a:latin typeface="Consolas" panose="020B0609020204030204" pitchFamily="49" charset="0"/>
              <a:ea typeface="微软雅黑" panose="020B0503020204020204" pitchFamily="34" charset="-122"/>
            </a:endParaRPr>
          </a:p>
          <a:p>
            <a:pPr eaLnBrk="0" hangingPunct="0">
              <a:lnSpc>
                <a:spcPts val="3000"/>
              </a:lnSpc>
              <a:buClrTx/>
              <a:buFontTx/>
            </a:pPr>
            <a:r>
              <a:rPr lang="en-US" altLang="zh-CN" dirty="0">
                <a:solidFill>
                  <a:srgbClr val="000000"/>
                </a:solidFill>
                <a:latin typeface="Consolas" panose="020B0609020204030204" pitchFamily="49" charset="0"/>
                <a:ea typeface="微软雅黑" panose="020B0503020204020204" pitchFamily="34" charset="-122"/>
              </a:rPr>
              <a:t>3</a:t>
            </a:r>
            <a:r>
              <a:rPr lang="zh-CN" altLang="en-US" dirty="0">
                <a:solidFill>
                  <a:srgbClr val="000000"/>
                </a:solidFill>
                <a:latin typeface="Consolas" panose="020B0609020204030204" pitchFamily="49" charset="0"/>
                <a:ea typeface="微软雅黑" panose="020B0503020204020204" pitchFamily="34" charset="-122"/>
              </a:rPr>
              <a:t>、对长度</a:t>
            </a:r>
            <a:r>
              <a:rPr lang="en-US" altLang="zh-CN" dirty="0">
                <a:solidFill>
                  <a:srgbClr val="000000"/>
                </a:solidFill>
                <a:latin typeface="Consolas" panose="020B0609020204030204" pitchFamily="49" charset="0"/>
                <a:ea typeface="微软雅黑" panose="020B0503020204020204" pitchFamily="34" charset="-122"/>
              </a:rPr>
              <a:t>12</a:t>
            </a:r>
            <a:r>
              <a:rPr lang="zh-CN" altLang="en-US" dirty="0">
                <a:solidFill>
                  <a:srgbClr val="000000"/>
                </a:solidFill>
                <a:latin typeface="Consolas" panose="020B0609020204030204" pitchFamily="49" charset="0"/>
                <a:ea typeface="微软雅黑" panose="020B0503020204020204" pitchFamily="34" charset="-122"/>
              </a:rPr>
              <a:t>的有序数组进行二分查找，目标等概率出现在数组的每个位置上，则平均比较次数为（  ）。</a:t>
            </a:r>
            <a:endParaRPr lang="zh-CN" altLang="en-US" dirty="0">
              <a:solidFill>
                <a:srgbClr val="000000"/>
              </a:solidFill>
              <a:latin typeface="Consolas" panose="020B0609020204030204" pitchFamily="49" charset="0"/>
              <a:ea typeface="微软雅黑" panose="020B0503020204020204" pitchFamily="34" charset="-122"/>
            </a:endParaRPr>
          </a:p>
          <a:p>
            <a:pPr eaLnBrk="0" hangingPunct="0">
              <a:lnSpc>
                <a:spcPts val="3000"/>
              </a:lnSpc>
              <a:buClrTx/>
              <a:buFontTx/>
            </a:pPr>
            <a:r>
              <a:rPr lang="en-US" altLang="zh-CN" dirty="0">
                <a:solidFill>
                  <a:srgbClr val="000000"/>
                </a:solidFill>
                <a:latin typeface="Consolas" panose="020B0609020204030204" pitchFamily="49" charset="0"/>
                <a:ea typeface="微软雅黑" panose="020B0503020204020204" pitchFamily="34" charset="-122"/>
              </a:rPr>
              <a:t>4</a:t>
            </a:r>
            <a:r>
              <a:rPr lang="zh-CN" altLang="en-US" dirty="0">
                <a:solidFill>
                  <a:srgbClr val="000000"/>
                </a:solidFill>
                <a:latin typeface="Consolas" panose="020B0609020204030204" pitchFamily="49" charset="0"/>
                <a:ea typeface="微软雅黑" panose="020B0503020204020204" pitchFamily="34" charset="-122"/>
              </a:rPr>
              <a:t>、一副扑克（去王），每个人随机的摸两张，则至少需要（  ）人摸牌，才能保证有两个人抽到同样的花色。</a:t>
            </a:r>
            <a:endParaRPr lang="en-US" altLang="zh-CN" dirty="0">
              <a:solidFill>
                <a:srgbClr val="000000"/>
              </a:solidFill>
              <a:latin typeface="Consolas" panose="020B0609020204030204" pitchFamily="49" charset="0"/>
              <a:ea typeface="微软雅黑" panose="020B0503020204020204" pitchFamily="34" charset="-122"/>
            </a:endParaRPr>
          </a:p>
          <a:p>
            <a:pPr eaLnBrk="0" hangingPunct="0">
              <a:lnSpc>
                <a:spcPts val="3000"/>
              </a:lnSpc>
              <a:buClrTx/>
              <a:buFontTx/>
            </a:pPr>
            <a:r>
              <a:rPr lang="zh-CN" altLang="en-US" dirty="0">
                <a:solidFill>
                  <a:srgbClr val="00B0F0"/>
                </a:solidFill>
                <a:latin typeface="Consolas" panose="020B0609020204030204" pitchFamily="49" charset="0"/>
                <a:ea typeface="微软雅黑" panose="020B0503020204020204" pitchFamily="34" charset="-122"/>
              </a:rPr>
              <a:t>   令</a:t>
            </a:r>
            <a:r>
              <a:rPr lang="en-US" altLang="zh-CN" dirty="0">
                <a:solidFill>
                  <a:srgbClr val="00B0F0"/>
                </a:solidFill>
                <a:latin typeface="Consolas" panose="020B0609020204030204" pitchFamily="49" charset="0"/>
                <a:ea typeface="微软雅黑" panose="020B0503020204020204" pitchFamily="34" charset="-122"/>
              </a:rPr>
              <a:t>A</a:t>
            </a:r>
            <a:r>
              <a:rPr lang="zh-CN" altLang="en-US" dirty="0">
                <a:solidFill>
                  <a:srgbClr val="00B0F0"/>
                </a:solidFill>
                <a:latin typeface="Consolas" panose="020B0609020204030204" pitchFamily="49" charset="0"/>
                <a:ea typeface="微软雅黑" panose="020B0503020204020204" pitchFamily="34" charset="-122"/>
              </a:rPr>
              <a:t>、</a:t>
            </a:r>
            <a:r>
              <a:rPr lang="en-US" altLang="zh-CN" dirty="0">
                <a:solidFill>
                  <a:srgbClr val="00B0F0"/>
                </a:solidFill>
                <a:latin typeface="Consolas" panose="020B0609020204030204" pitchFamily="49" charset="0"/>
                <a:ea typeface="微软雅黑" panose="020B0503020204020204" pitchFamily="34" charset="-122"/>
              </a:rPr>
              <a:t>B</a:t>
            </a:r>
            <a:r>
              <a:rPr lang="zh-CN" altLang="en-US" dirty="0">
                <a:solidFill>
                  <a:srgbClr val="00B0F0"/>
                </a:solidFill>
                <a:latin typeface="Consolas" panose="020B0609020204030204" pitchFamily="49" charset="0"/>
                <a:ea typeface="微软雅黑" panose="020B0503020204020204" pitchFamily="34" charset="-122"/>
              </a:rPr>
              <a:t>、</a:t>
            </a:r>
            <a:r>
              <a:rPr lang="en-US" altLang="zh-CN" dirty="0">
                <a:solidFill>
                  <a:srgbClr val="00B0F0"/>
                </a:solidFill>
                <a:latin typeface="Consolas" panose="020B0609020204030204" pitchFamily="49" charset="0"/>
                <a:ea typeface="微软雅黑" panose="020B0503020204020204" pitchFamily="34" charset="-122"/>
              </a:rPr>
              <a:t>C</a:t>
            </a:r>
            <a:r>
              <a:rPr lang="zh-CN" altLang="en-US" dirty="0">
                <a:solidFill>
                  <a:srgbClr val="00B0F0"/>
                </a:solidFill>
                <a:latin typeface="Consolas" panose="020B0609020204030204" pitchFamily="49" charset="0"/>
                <a:ea typeface="微软雅黑" panose="020B0503020204020204" pitchFamily="34" charset="-122"/>
              </a:rPr>
              <a:t>、</a:t>
            </a:r>
            <a:r>
              <a:rPr lang="en-US" altLang="zh-CN" dirty="0">
                <a:solidFill>
                  <a:srgbClr val="00B0F0"/>
                </a:solidFill>
                <a:latin typeface="Consolas" panose="020B0609020204030204" pitchFamily="49" charset="0"/>
                <a:ea typeface="微软雅黑" panose="020B0503020204020204" pitchFamily="34" charset="-122"/>
              </a:rPr>
              <a:t>D</a:t>
            </a:r>
            <a:r>
              <a:rPr lang="zh-CN" altLang="en-US" dirty="0">
                <a:solidFill>
                  <a:srgbClr val="00B0F0"/>
                </a:solidFill>
                <a:latin typeface="Consolas" panose="020B0609020204030204" pitchFamily="49" charset="0"/>
                <a:ea typeface="微软雅黑" panose="020B0503020204020204" pitchFamily="34" charset="-122"/>
              </a:rPr>
              <a:t>依次代表扑克牌中的四种花色，随机抽取的两张牌的花色组合有</a:t>
            </a:r>
            <a:r>
              <a:rPr lang="en-US" altLang="zh-CN" dirty="0">
                <a:solidFill>
                  <a:srgbClr val="00B0F0"/>
                </a:solidFill>
                <a:latin typeface="Consolas" panose="020B0609020204030204" pitchFamily="49" charset="0"/>
                <a:ea typeface="微软雅黑" panose="020B0503020204020204" pitchFamily="34" charset="-122"/>
              </a:rPr>
              <a:t>10</a:t>
            </a:r>
            <a:r>
              <a:rPr lang="zh-CN" altLang="en-US" dirty="0">
                <a:solidFill>
                  <a:srgbClr val="00B0F0"/>
                </a:solidFill>
                <a:latin typeface="Consolas" panose="020B0609020204030204" pitchFamily="49" charset="0"/>
                <a:ea typeface="微软雅黑" panose="020B0503020204020204" pitchFamily="34" charset="-122"/>
              </a:rPr>
              <a:t>种，根据抽屉原理，则至少</a:t>
            </a:r>
            <a:r>
              <a:rPr lang="en-US" altLang="zh-CN" dirty="0">
                <a:solidFill>
                  <a:srgbClr val="00B0F0"/>
                </a:solidFill>
                <a:latin typeface="Consolas" panose="020B0609020204030204" pitchFamily="49" charset="0"/>
                <a:ea typeface="微软雅黑" panose="020B0503020204020204" pitchFamily="34" charset="-122"/>
              </a:rPr>
              <a:t>11</a:t>
            </a:r>
            <a:r>
              <a:rPr lang="zh-CN" altLang="en-US" dirty="0">
                <a:solidFill>
                  <a:srgbClr val="00B0F0"/>
                </a:solidFill>
                <a:latin typeface="Consolas" panose="020B0609020204030204" pitchFamily="49" charset="0"/>
                <a:ea typeface="微软雅黑" panose="020B0503020204020204" pitchFamily="34" charset="-122"/>
              </a:rPr>
              <a:t>个人抽时，才能保证有两个人抽到同样的花色。</a:t>
            </a:r>
            <a:endParaRPr lang="zh-CN" altLang="en-US" dirty="0">
              <a:solidFill>
                <a:srgbClr val="00B0F0"/>
              </a:solidFill>
              <a:latin typeface="Consolas" panose="020B0609020204030204" pitchFamily="49" charset="0"/>
              <a:ea typeface="微软雅黑" panose="020B0503020204020204" pitchFamily="34" charset="-122"/>
            </a:endParaRPr>
          </a:p>
          <a:p>
            <a:pPr eaLnBrk="0" hangingPunct="0">
              <a:lnSpc>
                <a:spcPts val="3000"/>
              </a:lnSpc>
              <a:buClrTx/>
              <a:buFontTx/>
            </a:pPr>
            <a:r>
              <a:rPr lang="en-US" altLang="zh-CN" dirty="0">
                <a:solidFill>
                  <a:srgbClr val="000000"/>
                </a:solidFill>
                <a:latin typeface="Consolas" panose="020B0609020204030204" pitchFamily="49" charset="0"/>
                <a:ea typeface="微软雅黑" panose="020B0503020204020204" pitchFamily="34" charset="-122"/>
              </a:rPr>
              <a:t>5</a:t>
            </a:r>
            <a:r>
              <a:rPr lang="zh-CN" altLang="en-US" dirty="0">
                <a:solidFill>
                  <a:srgbClr val="000000"/>
                </a:solidFill>
                <a:latin typeface="Consolas" panose="020B0609020204030204" pitchFamily="49" charset="0"/>
                <a:ea typeface="微软雅黑" panose="020B0503020204020204" pitchFamily="34" charset="-122"/>
              </a:rPr>
              <a:t>、</a:t>
            </a:r>
            <a:r>
              <a:rPr lang="en-US" altLang="zh-CN" dirty="0">
                <a:solidFill>
                  <a:srgbClr val="000000"/>
                </a:solidFill>
                <a:latin typeface="Consolas" panose="020B0609020204030204" pitchFamily="49" charset="0"/>
                <a:ea typeface="微软雅黑" panose="020B0503020204020204" pitchFamily="34" charset="-122"/>
              </a:rPr>
              <a:t>x</a:t>
            </a:r>
            <a:r>
              <a:rPr lang="zh-CN" altLang="en-US" dirty="0">
                <a:solidFill>
                  <a:srgbClr val="000000"/>
                </a:solidFill>
                <a:latin typeface="Consolas" panose="020B0609020204030204" pitchFamily="49" charset="0"/>
                <a:ea typeface="微软雅黑" panose="020B0503020204020204" pitchFamily="34" charset="-122"/>
              </a:rPr>
              <a:t>个小球中有唯一一个球较轻，用天平秤最少称量</a:t>
            </a:r>
            <a:r>
              <a:rPr lang="en-US" altLang="zh-CN" i="1" dirty="0">
                <a:solidFill>
                  <a:srgbClr val="000000"/>
                </a:solidFill>
                <a:latin typeface="Consolas" panose="020B0609020204030204" pitchFamily="49" charset="0"/>
                <a:ea typeface="微软雅黑" panose="020B0503020204020204" pitchFamily="34" charset="-122"/>
              </a:rPr>
              <a:t>y</a:t>
            </a:r>
            <a:r>
              <a:rPr lang="zh-CN" altLang="en-US" dirty="0">
                <a:solidFill>
                  <a:srgbClr val="000000"/>
                </a:solidFill>
                <a:latin typeface="Consolas" panose="020B0609020204030204" pitchFamily="49" charset="0"/>
                <a:ea typeface="微软雅黑" panose="020B0503020204020204" pitchFamily="34" charset="-122"/>
              </a:rPr>
              <a:t>次能找出这个较轻的球，写出</a:t>
            </a:r>
            <a:r>
              <a:rPr lang="en-US" altLang="zh-CN" dirty="0">
                <a:solidFill>
                  <a:srgbClr val="000000"/>
                </a:solidFill>
                <a:latin typeface="Consolas" panose="020B0609020204030204" pitchFamily="49" charset="0"/>
                <a:ea typeface="微软雅黑" panose="020B0503020204020204" pitchFamily="34" charset="-122"/>
              </a:rPr>
              <a:t>y</a:t>
            </a:r>
            <a:r>
              <a:rPr lang="zh-CN" altLang="en-US" dirty="0">
                <a:solidFill>
                  <a:srgbClr val="000000"/>
                </a:solidFill>
                <a:latin typeface="Consolas" panose="020B0609020204030204" pitchFamily="49" charset="0"/>
                <a:ea typeface="微软雅黑" panose="020B0503020204020204" pitchFamily="34" charset="-122"/>
              </a:rPr>
              <a:t>和</a:t>
            </a:r>
            <a:r>
              <a:rPr lang="en-US" altLang="zh-CN" dirty="0">
                <a:solidFill>
                  <a:srgbClr val="000000"/>
                </a:solidFill>
                <a:latin typeface="Consolas" panose="020B0609020204030204" pitchFamily="49" charset="0"/>
                <a:ea typeface="微软雅黑" panose="020B0503020204020204" pitchFamily="34" charset="-122"/>
              </a:rPr>
              <a:t>x</a:t>
            </a:r>
            <a:r>
              <a:rPr lang="zh-CN" altLang="en-US" dirty="0">
                <a:solidFill>
                  <a:srgbClr val="000000"/>
                </a:solidFill>
                <a:latin typeface="Consolas" panose="020B0609020204030204" pitchFamily="49" charset="0"/>
                <a:ea typeface="微软雅黑" panose="020B0503020204020204" pitchFamily="34" charset="-122"/>
              </a:rPr>
              <a:t>的函数表达式</a:t>
            </a:r>
            <a:r>
              <a:rPr lang="en-US" altLang="zh-CN" i="1" dirty="0">
                <a:solidFill>
                  <a:srgbClr val="000000"/>
                </a:solidFill>
                <a:latin typeface="Consolas" panose="020B0609020204030204" pitchFamily="49" charset="0"/>
                <a:ea typeface="微软雅黑" panose="020B0503020204020204" pitchFamily="34" charset="-122"/>
              </a:rPr>
              <a:t>y</a:t>
            </a:r>
            <a:r>
              <a:rPr lang="en-US" altLang="zh-CN" dirty="0">
                <a:solidFill>
                  <a:srgbClr val="000000"/>
                </a:solidFill>
                <a:latin typeface="Consolas" panose="020B0609020204030204" pitchFamily="49" charset="0"/>
                <a:ea typeface="微软雅黑" panose="020B0503020204020204" pitchFamily="34" charset="-122"/>
              </a:rPr>
              <a:t>=</a:t>
            </a:r>
            <a:r>
              <a:rPr lang="en-US" altLang="zh-CN" i="1" dirty="0">
                <a:solidFill>
                  <a:srgbClr val="000000"/>
                </a:solidFill>
                <a:latin typeface="Consolas" panose="020B0609020204030204" pitchFamily="49" charset="0"/>
                <a:ea typeface="微软雅黑" panose="020B0503020204020204" pitchFamily="34" charset="-122"/>
              </a:rPr>
              <a:t>f</a:t>
            </a:r>
            <a:r>
              <a:rPr lang="en-US" altLang="zh-CN" dirty="0">
                <a:solidFill>
                  <a:srgbClr val="000000"/>
                </a:solidFill>
                <a:latin typeface="Consolas" panose="020B0609020204030204" pitchFamily="49" charset="0"/>
                <a:ea typeface="微软雅黑" panose="020B0503020204020204" pitchFamily="34" charset="-122"/>
              </a:rPr>
              <a:t>(</a:t>
            </a:r>
            <a:r>
              <a:rPr lang="en-US" altLang="zh-CN" i="1" dirty="0">
                <a:solidFill>
                  <a:srgbClr val="000000"/>
                </a:solidFill>
                <a:latin typeface="Consolas" panose="020B0609020204030204" pitchFamily="49" charset="0"/>
                <a:ea typeface="微软雅黑" panose="020B0503020204020204" pitchFamily="34" charset="-122"/>
              </a:rPr>
              <a:t>x</a:t>
            </a:r>
            <a:r>
              <a:rPr lang="en-US" altLang="zh-CN" dirty="0">
                <a:solidFill>
                  <a:srgbClr val="000000"/>
                </a:solidFill>
                <a:latin typeface="Consolas" panose="020B0609020204030204" pitchFamily="49" charset="0"/>
                <a:ea typeface="微软雅黑" panose="020B0503020204020204" pitchFamily="34" charset="-122"/>
              </a:rPr>
              <a:t>)</a:t>
            </a:r>
            <a:r>
              <a:rPr lang="zh-CN" altLang="en-US" dirty="0">
                <a:solidFill>
                  <a:srgbClr val="000000"/>
                </a:solidFill>
                <a:latin typeface="Consolas" panose="020B0609020204030204" pitchFamily="49" charset="0"/>
                <a:ea typeface="微软雅黑" panose="020B0503020204020204" pitchFamily="34" charset="-122"/>
              </a:rPr>
              <a:t>。（  ）</a:t>
            </a:r>
            <a:endParaRPr lang="en-US" altLang="zh-CN" dirty="0">
              <a:solidFill>
                <a:srgbClr val="000000"/>
              </a:solidFill>
              <a:latin typeface="Consolas" panose="020B0609020204030204" pitchFamily="49" charset="0"/>
              <a:ea typeface="微软雅黑" panose="020B0503020204020204" pitchFamily="34" charset="-122"/>
            </a:endParaRPr>
          </a:p>
          <a:p>
            <a:pPr eaLnBrk="0" hangingPunct="0">
              <a:lnSpc>
                <a:spcPts val="3000"/>
              </a:lnSpc>
              <a:buClrTx/>
              <a:buFontTx/>
            </a:pPr>
            <a:r>
              <a:rPr lang="en-US" altLang="zh-CN" dirty="0">
                <a:solidFill>
                  <a:srgbClr val="000000"/>
                </a:solidFill>
                <a:latin typeface="Consolas" panose="020B0609020204030204" pitchFamily="49" charset="0"/>
                <a:ea typeface="微软雅黑" panose="020B0503020204020204" pitchFamily="34" charset="-122"/>
              </a:rPr>
              <a:t>… …</a:t>
            </a:r>
            <a:r>
              <a:rPr lang="zh-CN" altLang="en-US" dirty="0">
                <a:solidFill>
                  <a:srgbClr val="000000"/>
                </a:solidFill>
                <a:latin typeface="Consolas" panose="020B0609020204030204" pitchFamily="49" charset="0"/>
                <a:ea typeface="微软雅黑" panose="020B0503020204020204" pitchFamily="34" charset="-122"/>
              </a:rPr>
              <a:t>（共</a:t>
            </a:r>
            <a:r>
              <a:rPr lang="en-US" altLang="zh-CN" dirty="0">
                <a:solidFill>
                  <a:srgbClr val="000000"/>
                </a:solidFill>
                <a:latin typeface="Consolas" panose="020B0609020204030204" pitchFamily="49" charset="0"/>
                <a:ea typeface="微软雅黑" panose="020B0503020204020204" pitchFamily="34" charset="-122"/>
              </a:rPr>
              <a:t>11</a:t>
            </a:r>
            <a:r>
              <a:rPr lang="zh-CN" altLang="en-US" dirty="0">
                <a:solidFill>
                  <a:srgbClr val="000000"/>
                </a:solidFill>
                <a:latin typeface="Consolas" panose="020B0609020204030204" pitchFamily="49" charset="0"/>
                <a:ea typeface="微软雅黑" panose="020B0503020204020204" pitchFamily="34" charset="-122"/>
              </a:rPr>
              <a:t>题）</a:t>
            </a:r>
            <a:endParaRPr lang="en-US" altLang="zh-CN" dirty="0">
              <a:solidFill>
                <a:srgbClr val="000000"/>
              </a:solidFill>
              <a:latin typeface="Consolas" panose="020B0609020204030204" pitchFamily="49" charset="0"/>
              <a:ea typeface="微软雅黑" panose="020B0503020204020204" pitchFamily="34" charset="-122"/>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3969" name="TextBox 1"/>
          <p:cNvSpPr txBox="1"/>
          <p:nvPr/>
        </p:nvSpPr>
        <p:spPr>
          <a:xfrm>
            <a:off x="571500" y="1214438"/>
            <a:ext cx="8001000" cy="4606925"/>
          </a:xfrm>
          <a:prstGeom prst="rect">
            <a:avLst/>
          </a:prstGeom>
          <a:noFill/>
          <a:ln w="9525">
            <a:noFill/>
          </a:ln>
        </p:spPr>
        <p:txBody>
          <a:bodyPr anchor="t" anchorCtr="0">
            <a:spAutoFit/>
          </a:bodyPr>
          <a:p>
            <a:pPr eaLnBrk="0" hangingPunct="0">
              <a:lnSpc>
                <a:spcPct val="150000"/>
              </a:lnSpc>
              <a:buClrTx/>
              <a:buFontTx/>
            </a:pPr>
            <a:r>
              <a:rPr lang="zh-CN" altLang="en-US" sz="2200" dirty="0">
                <a:solidFill>
                  <a:srgbClr val="FF0000"/>
                </a:solidFill>
                <a:latin typeface="Consolas" panose="020B0609020204030204" pitchFamily="49" charset="0"/>
                <a:ea typeface="微软雅黑" panose="020B0503020204020204" pitchFamily="34" charset="-122"/>
              </a:rPr>
              <a:t>大题：</a:t>
            </a:r>
            <a:endParaRPr lang="zh-CN" altLang="en-US" sz="2200" dirty="0">
              <a:solidFill>
                <a:srgbClr val="FF0000"/>
              </a:solidFill>
              <a:latin typeface="Consolas" panose="020B0609020204030204" pitchFamily="49" charset="0"/>
              <a:ea typeface="微软雅黑" panose="020B0503020204020204" pitchFamily="34" charset="-122"/>
            </a:endParaRPr>
          </a:p>
          <a:p>
            <a:pPr eaLnBrk="0" hangingPunct="0">
              <a:lnSpc>
                <a:spcPct val="150000"/>
              </a:lnSpc>
              <a:buClrTx/>
              <a:buFontTx/>
            </a:pPr>
            <a:r>
              <a:rPr lang="en-US" altLang="zh-CN" sz="2200" dirty="0">
                <a:solidFill>
                  <a:srgbClr val="000000"/>
                </a:solidFill>
                <a:latin typeface="Consolas" panose="020B0609020204030204" pitchFamily="49" charset="0"/>
                <a:ea typeface="微软雅黑" panose="020B0503020204020204" pitchFamily="34" charset="-122"/>
              </a:rPr>
              <a:t>1</a:t>
            </a:r>
            <a:r>
              <a:rPr lang="zh-CN" altLang="en-US" sz="2200" dirty="0">
                <a:solidFill>
                  <a:srgbClr val="000000"/>
                </a:solidFill>
                <a:latin typeface="Consolas" panose="020B0609020204030204" pitchFamily="49" charset="0"/>
                <a:ea typeface="微软雅黑" panose="020B0503020204020204" pitchFamily="34" charset="-122"/>
              </a:rPr>
              <a:t>、</a:t>
            </a:r>
            <a:r>
              <a:rPr lang="en-US" altLang="zh-CN" sz="2200" i="1" dirty="0">
                <a:solidFill>
                  <a:srgbClr val="000000"/>
                </a:solidFill>
                <a:latin typeface="Consolas" panose="020B0609020204030204" pitchFamily="49" charset="0"/>
                <a:ea typeface="微软雅黑" panose="020B0503020204020204" pitchFamily="34" charset="-122"/>
              </a:rPr>
              <a:t>n</a:t>
            </a:r>
            <a:r>
              <a:rPr lang="zh-CN" altLang="en-US" sz="2200" dirty="0">
                <a:solidFill>
                  <a:srgbClr val="000000"/>
                </a:solidFill>
                <a:latin typeface="Consolas" panose="020B0609020204030204" pitchFamily="49" charset="0"/>
                <a:ea typeface="微软雅黑" panose="020B0503020204020204" pitchFamily="34" charset="-122"/>
              </a:rPr>
              <a:t>个数，找出其中最小的</a:t>
            </a:r>
            <a:r>
              <a:rPr lang="en-US" altLang="zh-CN" sz="2200" i="1" dirty="0">
                <a:solidFill>
                  <a:srgbClr val="000000"/>
                </a:solidFill>
                <a:latin typeface="Consolas" panose="020B0609020204030204" pitchFamily="49" charset="0"/>
                <a:ea typeface="微软雅黑" panose="020B0503020204020204" pitchFamily="34" charset="-122"/>
              </a:rPr>
              <a:t>k</a:t>
            </a:r>
            <a:r>
              <a:rPr lang="zh-CN" altLang="en-US" sz="2200" dirty="0">
                <a:solidFill>
                  <a:srgbClr val="000000"/>
                </a:solidFill>
                <a:latin typeface="Consolas" panose="020B0609020204030204" pitchFamily="49" charset="0"/>
                <a:ea typeface="微软雅黑" panose="020B0503020204020204" pitchFamily="34" charset="-122"/>
              </a:rPr>
              <a:t>个数，写出代码，要求最坏情况下的时间复杂度不能高于</a:t>
            </a:r>
            <a:r>
              <a:rPr lang="en-US" altLang="zh-CN" sz="2200" dirty="0">
                <a:solidFill>
                  <a:srgbClr val="000000"/>
                </a:solidFill>
                <a:latin typeface="Consolas" panose="020B0609020204030204" pitchFamily="49" charset="0"/>
                <a:ea typeface="微软雅黑" panose="020B0503020204020204" pitchFamily="34" charset="-122"/>
              </a:rPr>
              <a:t>O(</a:t>
            </a:r>
            <a:r>
              <a:rPr lang="en-US" altLang="zh-CN" sz="2200" i="1" dirty="0">
                <a:solidFill>
                  <a:srgbClr val="000000"/>
                </a:solidFill>
                <a:latin typeface="Consolas" panose="020B0609020204030204" pitchFamily="49" charset="0"/>
                <a:ea typeface="微软雅黑" panose="020B0503020204020204" pitchFamily="34" charset="-122"/>
              </a:rPr>
              <a:t>n</a:t>
            </a:r>
            <a:r>
              <a:rPr lang="en-US" altLang="zh-CN" sz="2200" dirty="0">
                <a:solidFill>
                  <a:srgbClr val="000000"/>
                </a:solidFill>
                <a:latin typeface="Consolas" panose="020B0609020204030204" pitchFamily="49" charset="0"/>
                <a:ea typeface="微软雅黑" panose="020B0503020204020204" pitchFamily="34" charset="-122"/>
              </a:rPr>
              <a:t>log</a:t>
            </a:r>
            <a:r>
              <a:rPr lang="en-US" altLang="zh-CN" sz="2200" baseline="-25000" dirty="0">
                <a:solidFill>
                  <a:srgbClr val="000000"/>
                </a:solidFill>
                <a:latin typeface="Consolas" panose="020B0609020204030204" pitchFamily="49" charset="0"/>
                <a:ea typeface="微软雅黑" panose="020B0503020204020204" pitchFamily="34" charset="-122"/>
              </a:rPr>
              <a:t>2</a:t>
            </a:r>
            <a:r>
              <a:rPr lang="en-US" altLang="zh-CN" sz="2200" i="1" dirty="0">
                <a:solidFill>
                  <a:srgbClr val="000000"/>
                </a:solidFill>
                <a:latin typeface="Consolas" panose="020B0609020204030204" pitchFamily="49" charset="0"/>
                <a:ea typeface="微软雅黑" panose="020B0503020204020204" pitchFamily="34" charset="-122"/>
              </a:rPr>
              <a:t>k</a:t>
            </a:r>
            <a:r>
              <a:rPr lang="en-US" altLang="zh-CN" sz="2200" dirty="0">
                <a:solidFill>
                  <a:srgbClr val="000000"/>
                </a:solidFill>
                <a:latin typeface="Consolas" panose="020B0609020204030204" pitchFamily="49" charset="0"/>
                <a:ea typeface="微软雅黑" panose="020B0503020204020204" pitchFamily="34" charset="-122"/>
              </a:rPr>
              <a:t>)</a:t>
            </a:r>
            <a:r>
              <a:rPr lang="zh-CN" altLang="en-US" sz="2200" dirty="0">
                <a:solidFill>
                  <a:srgbClr val="000000"/>
                </a:solidFill>
                <a:latin typeface="Consolas" panose="020B0609020204030204" pitchFamily="49" charset="0"/>
                <a:ea typeface="微软雅黑" panose="020B0503020204020204" pitchFamily="34" charset="-122"/>
              </a:rPr>
              <a:t>。</a:t>
            </a:r>
            <a:endParaRPr lang="en-US" altLang="zh-CN" sz="2200" dirty="0">
              <a:solidFill>
                <a:srgbClr val="000000"/>
              </a:solidFill>
              <a:latin typeface="Consolas" panose="020B0609020204030204" pitchFamily="49" charset="0"/>
              <a:ea typeface="微软雅黑" panose="020B0503020204020204" pitchFamily="34" charset="-122"/>
            </a:endParaRPr>
          </a:p>
          <a:p>
            <a:pPr eaLnBrk="0" hangingPunct="0">
              <a:lnSpc>
                <a:spcPct val="150000"/>
              </a:lnSpc>
              <a:buClrTx/>
              <a:buFontTx/>
            </a:pPr>
            <a:r>
              <a:rPr lang="en-US" altLang="zh-CN" sz="2200" dirty="0">
                <a:solidFill>
                  <a:srgbClr val="000000"/>
                </a:solidFill>
                <a:latin typeface="Consolas" panose="020B0609020204030204" pitchFamily="49" charset="0"/>
                <a:ea typeface="微软雅黑" panose="020B0503020204020204" pitchFamily="34" charset="-122"/>
              </a:rPr>
              <a:t>2</a:t>
            </a:r>
            <a:r>
              <a:rPr lang="zh-CN" altLang="en-US" sz="2200" dirty="0">
                <a:solidFill>
                  <a:srgbClr val="000000"/>
                </a:solidFill>
                <a:latin typeface="Consolas" panose="020B0609020204030204" pitchFamily="49" charset="0"/>
                <a:ea typeface="微软雅黑" panose="020B0503020204020204" pitchFamily="34" charset="-122"/>
              </a:rPr>
              <a:t>、写程序输出</a:t>
            </a:r>
            <a:r>
              <a:rPr lang="en-US" altLang="zh-CN" sz="2200" dirty="0">
                <a:solidFill>
                  <a:srgbClr val="000000"/>
                </a:solidFill>
                <a:latin typeface="Consolas" panose="020B0609020204030204" pitchFamily="49" charset="0"/>
                <a:ea typeface="微软雅黑" panose="020B0503020204020204" pitchFamily="34" charset="-122"/>
              </a:rPr>
              <a:t>8</a:t>
            </a:r>
            <a:r>
              <a:rPr lang="zh-CN" altLang="en-US" sz="2200" dirty="0">
                <a:solidFill>
                  <a:srgbClr val="000000"/>
                </a:solidFill>
                <a:latin typeface="Consolas" panose="020B0609020204030204" pitchFamily="49" charset="0"/>
                <a:ea typeface="微软雅黑" panose="020B0503020204020204" pitchFamily="34" charset="-122"/>
              </a:rPr>
              <a:t>皇后问题的所有排列，要求使用非递归的深度优先遍历。</a:t>
            </a:r>
            <a:endParaRPr lang="zh-CN" altLang="en-US" sz="2200" dirty="0">
              <a:solidFill>
                <a:srgbClr val="000000"/>
              </a:solidFill>
              <a:latin typeface="Consolas" panose="020B0609020204030204" pitchFamily="49" charset="0"/>
              <a:ea typeface="微软雅黑" panose="020B0503020204020204" pitchFamily="34" charset="-122"/>
            </a:endParaRPr>
          </a:p>
          <a:p>
            <a:pPr eaLnBrk="0" hangingPunct="0">
              <a:lnSpc>
                <a:spcPct val="150000"/>
              </a:lnSpc>
              <a:buClrTx/>
              <a:buFontTx/>
            </a:pPr>
            <a:r>
              <a:rPr lang="en-US" altLang="zh-CN" sz="2200" dirty="0">
                <a:solidFill>
                  <a:srgbClr val="000000"/>
                </a:solidFill>
                <a:latin typeface="Consolas" panose="020B0609020204030204" pitchFamily="49" charset="0"/>
                <a:ea typeface="微软雅黑" panose="020B0503020204020204" pitchFamily="34" charset="-122"/>
              </a:rPr>
              <a:t>3</a:t>
            </a:r>
            <a:r>
              <a:rPr lang="zh-CN" altLang="en-US" sz="2200" dirty="0">
                <a:solidFill>
                  <a:srgbClr val="000000"/>
                </a:solidFill>
                <a:latin typeface="Consolas" panose="020B0609020204030204" pitchFamily="49" charset="0"/>
                <a:ea typeface="微软雅黑" panose="020B0503020204020204" pitchFamily="34" charset="-122"/>
              </a:rPr>
              <a:t>、有</a:t>
            </a:r>
            <a:r>
              <a:rPr lang="en-US" altLang="zh-CN" sz="2200" i="1" dirty="0">
                <a:solidFill>
                  <a:srgbClr val="000000"/>
                </a:solidFill>
                <a:latin typeface="Consolas" panose="020B0609020204030204" pitchFamily="49" charset="0"/>
                <a:ea typeface="微软雅黑" panose="020B0503020204020204" pitchFamily="34" charset="-122"/>
              </a:rPr>
              <a:t>n</a:t>
            </a:r>
            <a:r>
              <a:rPr lang="zh-CN" altLang="en-US" sz="2200" dirty="0">
                <a:solidFill>
                  <a:srgbClr val="000000"/>
                </a:solidFill>
                <a:latin typeface="Consolas" panose="020B0609020204030204" pitchFamily="49" charset="0"/>
                <a:ea typeface="微软雅黑" panose="020B0503020204020204" pitchFamily="34" charset="-122"/>
              </a:rPr>
              <a:t>个作业，</a:t>
            </a:r>
            <a:r>
              <a:rPr lang="en-US" altLang="zh-CN" sz="2200" i="1" dirty="0">
                <a:solidFill>
                  <a:srgbClr val="000000"/>
                </a:solidFill>
                <a:latin typeface="Consolas" panose="020B0609020204030204" pitchFamily="49" charset="0"/>
                <a:ea typeface="微软雅黑" panose="020B0503020204020204" pitchFamily="34" charset="-122"/>
              </a:rPr>
              <a:t>a</a:t>
            </a:r>
            <a:r>
              <a:rPr lang="en-US" altLang="zh-CN" sz="2200" baseline="-25000" dirty="0">
                <a:solidFill>
                  <a:srgbClr val="000000"/>
                </a:solidFill>
                <a:latin typeface="Consolas" panose="020B0609020204030204" pitchFamily="49" charset="0"/>
                <a:ea typeface="微软雅黑" panose="020B0503020204020204" pitchFamily="34" charset="-122"/>
              </a:rPr>
              <a:t>1</a:t>
            </a:r>
            <a:r>
              <a:rPr lang="en-US" altLang="zh-CN" sz="2200" dirty="0">
                <a:solidFill>
                  <a:srgbClr val="000000"/>
                </a:solidFill>
                <a:latin typeface="Consolas" panose="020B0609020204030204" pitchFamily="49" charset="0"/>
                <a:ea typeface="微软雅黑" panose="020B0503020204020204" pitchFamily="34" charset="-122"/>
              </a:rPr>
              <a:t>,</a:t>
            </a:r>
            <a:r>
              <a:rPr lang="en-US" altLang="zh-CN" sz="2200" i="1" dirty="0">
                <a:solidFill>
                  <a:srgbClr val="000000"/>
                </a:solidFill>
                <a:latin typeface="Consolas" panose="020B0609020204030204" pitchFamily="49" charset="0"/>
                <a:ea typeface="微软雅黑" panose="020B0503020204020204" pitchFamily="34" charset="-122"/>
              </a:rPr>
              <a:t>a</a:t>
            </a:r>
            <a:r>
              <a:rPr lang="en-US" altLang="zh-CN" sz="2200" baseline="-25000" dirty="0">
                <a:solidFill>
                  <a:srgbClr val="000000"/>
                </a:solidFill>
                <a:latin typeface="Consolas" panose="020B0609020204030204" pitchFamily="49" charset="0"/>
                <a:ea typeface="微软雅黑" panose="020B0503020204020204" pitchFamily="34" charset="-122"/>
              </a:rPr>
              <a:t>2</a:t>
            </a:r>
            <a:r>
              <a:rPr lang="zh-CN" altLang="en-US" sz="2200" dirty="0">
                <a:solidFill>
                  <a:srgbClr val="000000"/>
                </a:solidFill>
                <a:latin typeface="Consolas" panose="020B0609020204030204" pitchFamily="49" charset="0"/>
                <a:ea typeface="微软雅黑" panose="020B0503020204020204" pitchFamily="34" charset="-122"/>
              </a:rPr>
              <a:t>，</a:t>
            </a:r>
            <a:r>
              <a:rPr lang="en-US" altLang="zh-CN" sz="2200" dirty="0">
                <a:solidFill>
                  <a:srgbClr val="000000"/>
                </a:solidFill>
                <a:latin typeface="Consolas" panose="020B0609020204030204" pitchFamily="49" charset="0"/>
                <a:ea typeface="微软雅黑" panose="020B0503020204020204" pitchFamily="34" charset="-122"/>
              </a:rPr>
              <a:t>…</a:t>
            </a:r>
            <a:r>
              <a:rPr lang="zh-CN" altLang="en-US" sz="2200" dirty="0">
                <a:solidFill>
                  <a:srgbClr val="000000"/>
                </a:solidFill>
                <a:latin typeface="Consolas" panose="020B0609020204030204" pitchFamily="49" charset="0"/>
                <a:ea typeface="微软雅黑" panose="020B0503020204020204" pitchFamily="34" charset="-122"/>
              </a:rPr>
              <a:t>，</a:t>
            </a:r>
            <a:r>
              <a:rPr lang="en-US" altLang="zh-CN" sz="2200" i="1" dirty="0">
                <a:solidFill>
                  <a:srgbClr val="000000"/>
                </a:solidFill>
                <a:latin typeface="Consolas" panose="020B0609020204030204" pitchFamily="49" charset="0"/>
                <a:ea typeface="微软雅黑" panose="020B0503020204020204" pitchFamily="34" charset="-122"/>
              </a:rPr>
              <a:t>a</a:t>
            </a:r>
            <a:r>
              <a:rPr lang="en-US" altLang="zh-CN" sz="2200" i="1" baseline="-25000" dirty="0">
                <a:solidFill>
                  <a:srgbClr val="000000"/>
                </a:solidFill>
                <a:latin typeface="Consolas" panose="020B0609020204030204" pitchFamily="49" charset="0"/>
                <a:ea typeface="微软雅黑" panose="020B0503020204020204" pitchFamily="34" charset="-122"/>
              </a:rPr>
              <a:t>n</a:t>
            </a:r>
            <a:r>
              <a:rPr lang="zh-CN" altLang="en-US" sz="2200" dirty="0">
                <a:solidFill>
                  <a:srgbClr val="000000"/>
                </a:solidFill>
                <a:latin typeface="Consolas" panose="020B0609020204030204" pitchFamily="49" charset="0"/>
                <a:ea typeface="微软雅黑" panose="020B0503020204020204" pitchFamily="34" charset="-122"/>
              </a:rPr>
              <a:t>，作业</a:t>
            </a:r>
            <a:r>
              <a:rPr lang="en-US" altLang="zh-CN" sz="2200" i="1" dirty="0">
                <a:solidFill>
                  <a:srgbClr val="000000"/>
                </a:solidFill>
                <a:latin typeface="Consolas" panose="020B0609020204030204" pitchFamily="49" charset="0"/>
                <a:ea typeface="微软雅黑" panose="020B0503020204020204" pitchFamily="34" charset="-122"/>
              </a:rPr>
              <a:t>a</a:t>
            </a:r>
            <a:r>
              <a:rPr lang="en-US" altLang="zh-CN" sz="2200" i="1" baseline="-25000" dirty="0">
                <a:solidFill>
                  <a:srgbClr val="000000"/>
                </a:solidFill>
                <a:latin typeface="Consolas" panose="020B0609020204030204" pitchFamily="49" charset="0"/>
                <a:ea typeface="微软雅黑" panose="020B0503020204020204" pitchFamily="34" charset="-122"/>
              </a:rPr>
              <a:t>j</a:t>
            </a:r>
            <a:r>
              <a:rPr lang="zh-CN" altLang="en-US" sz="2200" dirty="0">
                <a:solidFill>
                  <a:srgbClr val="000000"/>
                </a:solidFill>
                <a:latin typeface="Consolas" panose="020B0609020204030204" pitchFamily="49" charset="0"/>
                <a:ea typeface="微软雅黑" panose="020B0503020204020204" pitchFamily="34" charset="-122"/>
              </a:rPr>
              <a:t>的处理时间为</a:t>
            </a:r>
            <a:r>
              <a:rPr lang="en-US" altLang="zh-CN" sz="2200" i="1" dirty="0">
                <a:solidFill>
                  <a:srgbClr val="000000"/>
                </a:solidFill>
                <a:latin typeface="Consolas" panose="020B0609020204030204" pitchFamily="49" charset="0"/>
                <a:ea typeface="微软雅黑" panose="020B0503020204020204" pitchFamily="34" charset="-122"/>
              </a:rPr>
              <a:t>t</a:t>
            </a:r>
            <a:r>
              <a:rPr lang="en-US" altLang="zh-CN" sz="2200" i="1" baseline="-25000" dirty="0">
                <a:solidFill>
                  <a:srgbClr val="000000"/>
                </a:solidFill>
                <a:latin typeface="Consolas" panose="020B0609020204030204" pitchFamily="49" charset="0"/>
                <a:ea typeface="微软雅黑" panose="020B0503020204020204" pitchFamily="34" charset="-122"/>
              </a:rPr>
              <a:t>j</a:t>
            </a:r>
            <a:r>
              <a:rPr lang="zh-CN" altLang="en-US" sz="2200" dirty="0">
                <a:solidFill>
                  <a:srgbClr val="000000"/>
                </a:solidFill>
                <a:latin typeface="Consolas" panose="020B0609020204030204" pitchFamily="49" charset="0"/>
                <a:ea typeface="微软雅黑" panose="020B0503020204020204" pitchFamily="34" charset="-122"/>
              </a:rPr>
              <a:t>，产生的效益为</a:t>
            </a:r>
            <a:r>
              <a:rPr lang="en-US" altLang="zh-CN" sz="2200" i="1" dirty="0">
                <a:solidFill>
                  <a:srgbClr val="000000"/>
                </a:solidFill>
                <a:latin typeface="Consolas" panose="020B0609020204030204" pitchFamily="49" charset="0"/>
                <a:ea typeface="微软雅黑" panose="020B0503020204020204" pitchFamily="34" charset="-122"/>
              </a:rPr>
              <a:t>p</a:t>
            </a:r>
            <a:r>
              <a:rPr lang="en-US" altLang="zh-CN" sz="2200" i="1" baseline="-25000" dirty="0">
                <a:solidFill>
                  <a:srgbClr val="000000"/>
                </a:solidFill>
                <a:latin typeface="Consolas" panose="020B0609020204030204" pitchFamily="49" charset="0"/>
                <a:ea typeface="微软雅黑" panose="020B0503020204020204" pitchFamily="34" charset="-122"/>
              </a:rPr>
              <a:t>j</a:t>
            </a:r>
            <a:r>
              <a:rPr lang="zh-CN" altLang="en-US" sz="2200" dirty="0">
                <a:solidFill>
                  <a:srgbClr val="000000"/>
                </a:solidFill>
                <a:latin typeface="Consolas" panose="020B0609020204030204" pitchFamily="49" charset="0"/>
                <a:ea typeface="微软雅黑" panose="020B0503020204020204" pitchFamily="34" charset="-122"/>
              </a:rPr>
              <a:t>，最后完成期限为</a:t>
            </a:r>
            <a:r>
              <a:rPr lang="en-US" altLang="zh-CN" sz="2200" i="1" dirty="0">
                <a:solidFill>
                  <a:srgbClr val="000000"/>
                </a:solidFill>
                <a:latin typeface="Consolas" panose="020B0609020204030204" pitchFamily="49" charset="0"/>
                <a:ea typeface="微软雅黑" panose="020B0503020204020204" pitchFamily="34" charset="-122"/>
              </a:rPr>
              <a:t>d</a:t>
            </a:r>
            <a:r>
              <a:rPr lang="en-US" altLang="zh-CN" sz="2200" i="1" baseline="-25000" dirty="0">
                <a:solidFill>
                  <a:srgbClr val="000000"/>
                </a:solidFill>
                <a:latin typeface="Consolas" panose="020B0609020204030204" pitchFamily="49" charset="0"/>
                <a:ea typeface="微软雅黑" panose="020B0503020204020204" pitchFamily="34" charset="-122"/>
              </a:rPr>
              <a:t>j</a:t>
            </a:r>
            <a:r>
              <a:rPr lang="zh-CN" altLang="en-US" sz="2200" dirty="0">
                <a:solidFill>
                  <a:srgbClr val="000000"/>
                </a:solidFill>
                <a:latin typeface="Consolas" panose="020B0609020204030204" pitchFamily="49" charset="0"/>
                <a:ea typeface="微软雅黑" panose="020B0503020204020204" pitchFamily="34" charset="-122"/>
              </a:rPr>
              <a:t>，作业一旦被调度则不能中断，如果作业</a:t>
            </a:r>
            <a:r>
              <a:rPr lang="en-US" altLang="zh-CN" sz="2200" i="1" dirty="0">
                <a:solidFill>
                  <a:srgbClr val="000000"/>
                </a:solidFill>
                <a:latin typeface="Consolas" panose="020B0609020204030204" pitchFamily="49" charset="0"/>
                <a:ea typeface="微软雅黑" panose="020B0503020204020204" pitchFamily="34" charset="-122"/>
              </a:rPr>
              <a:t>a</a:t>
            </a:r>
            <a:r>
              <a:rPr lang="en-US" altLang="zh-CN" sz="2200" i="1" baseline="-25000" dirty="0">
                <a:solidFill>
                  <a:srgbClr val="000000"/>
                </a:solidFill>
                <a:latin typeface="Consolas" panose="020B0609020204030204" pitchFamily="49" charset="0"/>
                <a:ea typeface="微软雅黑" panose="020B0503020204020204" pitchFamily="34" charset="-122"/>
              </a:rPr>
              <a:t>j</a:t>
            </a:r>
            <a:r>
              <a:rPr lang="zh-CN" altLang="en-US" sz="2200" dirty="0">
                <a:solidFill>
                  <a:srgbClr val="000000"/>
                </a:solidFill>
                <a:latin typeface="Consolas" panose="020B0609020204030204" pitchFamily="49" charset="0"/>
                <a:ea typeface="微软雅黑" panose="020B0503020204020204" pitchFamily="34" charset="-122"/>
              </a:rPr>
              <a:t>在</a:t>
            </a:r>
            <a:r>
              <a:rPr lang="en-US" altLang="zh-CN" sz="2200" i="1" dirty="0">
                <a:solidFill>
                  <a:srgbClr val="000000"/>
                </a:solidFill>
                <a:latin typeface="Consolas" panose="020B0609020204030204" pitchFamily="49" charset="0"/>
                <a:ea typeface="微软雅黑" panose="020B0503020204020204" pitchFamily="34" charset="-122"/>
              </a:rPr>
              <a:t>d</a:t>
            </a:r>
            <a:r>
              <a:rPr lang="en-US" altLang="zh-CN" sz="2200" i="1" baseline="-25000" dirty="0">
                <a:solidFill>
                  <a:srgbClr val="000000"/>
                </a:solidFill>
                <a:latin typeface="Consolas" panose="020B0609020204030204" pitchFamily="49" charset="0"/>
                <a:ea typeface="微软雅黑" panose="020B0503020204020204" pitchFamily="34" charset="-122"/>
              </a:rPr>
              <a:t>j</a:t>
            </a:r>
            <a:r>
              <a:rPr lang="zh-CN" altLang="en-US" sz="2200" dirty="0">
                <a:solidFill>
                  <a:srgbClr val="000000"/>
                </a:solidFill>
                <a:latin typeface="Consolas" panose="020B0609020204030204" pitchFamily="49" charset="0"/>
                <a:ea typeface="微软雅黑" panose="020B0503020204020204" pitchFamily="34" charset="-122"/>
              </a:rPr>
              <a:t>前完成，则获得效益</a:t>
            </a:r>
            <a:r>
              <a:rPr lang="en-US" altLang="zh-CN" sz="2200" i="1" dirty="0">
                <a:solidFill>
                  <a:srgbClr val="000000"/>
                </a:solidFill>
                <a:latin typeface="Consolas" panose="020B0609020204030204" pitchFamily="49" charset="0"/>
                <a:ea typeface="微软雅黑" panose="020B0503020204020204" pitchFamily="34" charset="-122"/>
              </a:rPr>
              <a:t>p</a:t>
            </a:r>
            <a:r>
              <a:rPr lang="en-US" altLang="zh-CN" sz="2200" i="1" baseline="-25000" dirty="0">
                <a:solidFill>
                  <a:srgbClr val="000000"/>
                </a:solidFill>
                <a:latin typeface="Consolas" panose="020B0609020204030204" pitchFamily="49" charset="0"/>
                <a:ea typeface="微软雅黑" panose="020B0503020204020204" pitchFamily="34" charset="-122"/>
              </a:rPr>
              <a:t>j</a:t>
            </a:r>
            <a:r>
              <a:rPr lang="zh-CN" altLang="en-US" sz="2200" dirty="0">
                <a:solidFill>
                  <a:srgbClr val="000000"/>
                </a:solidFill>
                <a:latin typeface="Consolas" panose="020B0609020204030204" pitchFamily="49" charset="0"/>
                <a:ea typeface="微软雅黑" panose="020B0503020204020204" pitchFamily="34" charset="-122"/>
              </a:rPr>
              <a:t>，否则无效益。给出最大化效益的作业调度算法。</a:t>
            </a:r>
            <a:endParaRPr lang="zh-CN" altLang="en-US" sz="2200" dirty="0">
              <a:solidFill>
                <a:srgbClr val="000000"/>
              </a:solidFill>
              <a:latin typeface="Consolas" panose="020B0609020204030204" pitchFamily="49" charset="0"/>
              <a:ea typeface="微软雅黑" panose="020B0503020204020204" pitchFamily="34" charset="-122"/>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Box 1"/>
          <p:cNvSpPr txBox="1"/>
          <p:nvPr/>
        </p:nvSpPr>
        <p:spPr>
          <a:xfrm>
            <a:off x="642910" y="642918"/>
            <a:ext cx="8001056" cy="5626495"/>
          </a:xfrm>
          <a:prstGeom prst="rect">
            <a:avLst/>
          </a:prstGeom>
          <a:solidFill>
            <a:schemeClr val="bg1">
              <a:lumMod val="9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5"/>
          </a:lnRef>
          <a:fillRef idx="2">
            <a:schemeClr val="accent5"/>
          </a:fillRef>
          <a:effectRef idx="1">
            <a:schemeClr val="accent5"/>
          </a:effectRef>
          <a:fontRef idx="minor">
            <a:schemeClr val="dk1"/>
          </a:fontRef>
        </p:style>
        <p:txBody>
          <a:bodyPr lIns="216000" tIns="216000" bIns="144000">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#include &lt;stdio.h&gt;</a:t>
            </a:r>
            <a:endParaRPr kumimoji="0" lang="zh-CN"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#include &lt;algorithm&gt;</a:t>
            </a:r>
            <a:endParaRPr kumimoji="0" lang="zh-CN"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using namespace std;</a:t>
            </a:r>
            <a:endParaRPr kumimoji="0" lang="zh-CN"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#define MAXN 51</a:t>
            </a:r>
            <a:endParaRPr kumimoji="0" lang="zh-CN"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int n=3;</a:t>
            </a:r>
            <a:endParaRPr kumimoji="0" lang="zh-CN"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int t[] = {0,1,4,1};		</a:t>
            </a:r>
            <a:r>
              <a:rPr kumimoji="0" lang="en-US" altLang="zh-CN"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a:t>
            </a:r>
            <a:r>
              <a:rPr kumimoji="0" lang="zh-CN" altLang="zh-CN"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下标</a:t>
            </a:r>
            <a:r>
              <a:rPr kumimoji="0" lang="en-US" altLang="zh-CN"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0</a:t>
            </a:r>
            <a:r>
              <a:rPr kumimoji="0" lang="zh-CN" altLang="zh-CN"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不用</a:t>
            </a:r>
            <a:endParaRPr kumimoji="0" lang="zh-CN" altLang="zh-CN"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int d[] = {0,5,4,5};</a:t>
            </a:r>
            <a:endParaRPr kumimoji="0" lang="zh-CN"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int p[] = {0,2,8,6};</a:t>
            </a:r>
            <a:endParaRPr kumimoji="0" lang="zh-CN"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struct Action</a:t>
            </a:r>
            <a:endParaRPr kumimoji="0" lang="zh-CN"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int t;			</a:t>
            </a:r>
            <a:r>
              <a:rPr kumimoji="0" lang="en-US" altLang="zh-CN"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a:t>
            </a:r>
            <a:r>
              <a:rPr kumimoji="0" lang="zh-CN" altLang="zh-CN"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处理时间</a:t>
            </a:r>
            <a:endParaRPr kumimoji="0" lang="zh-CN" altLang="zh-CN"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int d;			</a:t>
            </a:r>
            <a:r>
              <a:rPr kumimoji="0" lang="en-US" altLang="zh-CN"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a:t>
            </a:r>
            <a:r>
              <a:rPr kumimoji="0" lang="zh-CN" altLang="zh-CN"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完成期限</a:t>
            </a:r>
            <a:endParaRPr kumimoji="0" lang="zh-CN" altLang="zh-CN"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int p;			</a:t>
            </a:r>
            <a:r>
              <a:rPr kumimoji="0" lang="en-US" altLang="zh-CN"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a:t>
            </a:r>
            <a:r>
              <a:rPr kumimoji="0" lang="zh-CN" altLang="zh-CN"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效益</a:t>
            </a:r>
            <a:endParaRPr kumimoji="0" lang="zh-CN" altLang="zh-CN"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bool operator &lt; (const Action t) const</a:t>
            </a:r>
            <a:endParaRPr kumimoji="0" lang="zh-CN"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a:t>
            </a:r>
            <a:endParaRPr kumimoji="0" lang="zh-CN"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return p&gt;t.p;		</a:t>
            </a:r>
            <a:r>
              <a:rPr kumimoji="0" lang="en-US" altLang="zh-CN"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a:t>
            </a:r>
            <a:r>
              <a:rPr kumimoji="0" lang="zh-CN" altLang="zh-CN"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按效益递减排序</a:t>
            </a:r>
            <a:endParaRPr kumimoji="0" lang="zh-CN" altLang="zh-CN"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a:t>
            </a:r>
            <a:endParaRPr kumimoji="0" lang="zh-CN"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a:t>
            </a:r>
            <a:endParaRPr kumimoji="0" lang="zh-CN"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Action A[MAXN];		</a:t>
            </a:r>
            <a:r>
              <a:rPr kumimoji="0" lang="en-US" altLang="zh-CN"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a:t>
            </a:r>
            <a:r>
              <a:rPr kumimoji="0" lang="zh-CN" altLang="zh-CN"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求解结果表示</a:t>
            </a:r>
            <a:endParaRPr kumimoji="0" lang="zh-CN" altLang="zh-CN"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int bestp=0;			</a:t>
            </a:r>
            <a:r>
              <a:rPr kumimoji="0" lang="en-US" altLang="zh-CN"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a:t>
            </a:r>
            <a:r>
              <a:rPr kumimoji="0" lang="zh-CN" altLang="zh-CN"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最大的效益</a:t>
            </a:r>
            <a:endParaRPr kumimoji="0" lang="zh-CN" altLang="zh-CN"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Box 1"/>
          <p:cNvSpPr txBox="1"/>
          <p:nvPr/>
        </p:nvSpPr>
        <p:spPr>
          <a:xfrm>
            <a:off x="571472" y="500042"/>
            <a:ext cx="8215370" cy="5867142"/>
          </a:xfrm>
          <a:prstGeom prst="rect">
            <a:avLst/>
          </a:prstGeom>
          <a:solidFill>
            <a:schemeClr val="bg1">
              <a:lumMod val="9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5"/>
          </a:lnRef>
          <a:fillRef idx="2">
            <a:schemeClr val="accent5"/>
          </a:fillRef>
          <a:effectRef idx="1">
            <a:schemeClr val="accent5"/>
          </a:effectRef>
          <a:fontRef idx="minor">
            <a:schemeClr val="dk1"/>
          </a:fontRef>
        </p:style>
        <p:txBody>
          <a:bodyPr lIns="216000" tIns="144000" bIns="180000">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void </a:t>
            </a:r>
            <a:r>
              <a:rPr kumimoji="0" lang="en-US" altLang="zh-CN" sz="1800" b="0" i="0" u="none" strike="noStrike" kern="1200" cap="none" spc="0" normalizeH="0" baseline="0" noProof="0">
                <a:ln>
                  <a:noFill/>
                </a:ln>
                <a:solidFill>
                  <a:srgbClr val="FF0000"/>
                </a:solidFill>
                <a:effectLst/>
                <a:uLnTx/>
                <a:uFillTx/>
                <a:latin typeface="Consolas" panose="020B0609020204030204" pitchFamily="49" charset="0"/>
                <a:ea typeface="仿宋" panose="02010609060101010101" pitchFamily="49" charset="-122"/>
                <a:cs typeface="Consolas" panose="020B0609020204030204" pitchFamily="49" charset="0"/>
              </a:rPr>
              <a:t>solve()</a:t>
            </a: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a:t>
            </a:r>
            <a:r>
              <a:rPr kumimoji="0" lang="en-US" altLang="zh-CN"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a:t>
            </a:r>
            <a:r>
              <a:rPr kumimoji="0" lang="zh-CN" altLang="zh-CN"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求解算法</a:t>
            </a:r>
            <a:endParaRPr kumimoji="0" lang="zh-CN" altLang="zh-CN"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sort(A+1,A+n+1);		</a:t>
            </a:r>
            <a:r>
              <a:rPr kumimoji="0" lang="en-US" altLang="zh-CN"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a:t>
            </a:r>
            <a:r>
              <a:rPr kumimoji="0" lang="zh-CN" altLang="zh-CN"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按效益递减排序</a:t>
            </a:r>
            <a:endParaRPr kumimoji="0" lang="zh-CN" altLang="zh-CN"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int sum=0;			</a:t>
            </a:r>
            <a:r>
              <a:rPr kumimoji="0" lang="en-US" altLang="zh-CN"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a:t>
            </a:r>
            <a:r>
              <a:rPr kumimoji="0" lang="zh-CN" altLang="zh-CN"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初始化处理作业的时间为</a:t>
            </a:r>
            <a:r>
              <a:rPr kumimoji="0" lang="en-US" altLang="zh-CN"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0</a:t>
            </a:r>
            <a:endParaRPr kumimoji="0" lang="zh-CN" altLang="zh-CN"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for (int i=1;i&lt;=n;i++)</a:t>
            </a:r>
            <a:endParaRPr kumimoji="0" lang="zh-CN"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  if (</a:t>
            </a:r>
            <a:r>
              <a:rPr kumimoji="0" lang="en-US" altLang="zh-CN" sz="1800" b="0" i="0" u="none" strike="noStrike" kern="1200" cap="none" spc="0" normalizeH="0" baseline="0" noProof="0">
                <a:ln>
                  <a:noFill/>
                </a:ln>
                <a:solidFill>
                  <a:srgbClr val="FF00FF"/>
                </a:solidFill>
                <a:effectLst/>
                <a:uLnTx/>
                <a:uFillTx/>
                <a:latin typeface="Consolas" panose="020B0609020204030204" pitchFamily="49" charset="0"/>
                <a:ea typeface="仿宋" panose="02010609060101010101" pitchFamily="49" charset="-122"/>
                <a:cs typeface="Consolas" panose="020B0609020204030204" pitchFamily="49" charset="0"/>
              </a:rPr>
              <a:t>A[i].d&gt;sum</a:t>
            </a: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a:t>
            </a:r>
            <a:endParaRPr kumimoji="0" lang="zh-CN"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  bestp+=A[i].p;	</a:t>
            </a:r>
            <a:r>
              <a:rPr kumimoji="0" lang="en-US" altLang="zh-CN"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a:t>
            </a:r>
            <a:r>
              <a:rPr kumimoji="0" lang="zh-CN" altLang="zh-CN"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累计处理作业的效益</a:t>
            </a:r>
            <a:endParaRPr kumimoji="0" lang="zh-CN" altLang="zh-CN"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sum+=A[i].t;		</a:t>
            </a:r>
            <a:r>
              <a:rPr kumimoji="0" lang="en-US" altLang="zh-CN"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a:t>
            </a:r>
            <a:r>
              <a:rPr kumimoji="0" lang="zh-CN" altLang="zh-CN"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累计处理时间</a:t>
            </a:r>
            <a:endParaRPr kumimoji="0" lang="zh-CN" altLang="zh-CN"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a:t>
            </a:r>
            <a:endParaRPr kumimoji="0" lang="zh-CN"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a:t>
            </a:r>
            <a:endParaRPr kumimoji="0" lang="zh-CN"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a:t>
            </a:r>
            <a:endParaRPr kumimoji="0" lang="zh-CN"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20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void main()</a:t>
            </a:r>
            <a:endParaRPr kumimoji="0" lang="zh-CN"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for (int i=1;i&lt;=n;i++)	</a:t>
            </a:r>
            <a:r>
              <a:rPr kumimoji="0" lang="en-US" altLang="zh-CN"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a:t>
            </a:r>
            <a:r>
              <a:rPr kumimoji="0" lang="zh-CN" altLang="zh-CN"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产生</a:t>
            </a:r>
            <a:r>
              <a:rPr kumimoji="0" lang="en-US" altLang="zh-CN"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A</a:t>
            </a:r>
            <a:r>
              <a:rPr kumimoji="0" lang="zh-CN" altLang="zh-CN"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数组元素</a:t>
            </a:r>
            <a:endParaRPr kumimoji="0" lang="zh-CN" altLang="zh-CN"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	A[i].t=t[i];</a:t>
            </a:r>
            <a:endParaRPr kumimoji="0" lang="zh-CN"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A[i].d=d[i];</a:t>
            </a:r>
            <a:endParaRPr kumimoji="0" lang="zh-CN"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A[i].p=p[i];</a:t>
            </a:r>
            <a:endParaRPr kumimoji="0" lang="zh-CN"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a:t>
            </a:r>
            <a:endParaRPr kumimoji="0" lang="zh-CN"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a:t>
            </a:r>
            <a:r>
              <a:rPr kumimoji="0" lang="en-US" altLang="zh-CN" sz="1800" b="0" i="0" u="none" strike="noStrike" kern="1200" cap="none" spc="0" normalizeH="0" baseline="0" noProof="0">
                <a:ln>
                  <a:noFill/>
                </a:ln>
                <a:solidFill>
                  <a:srgbClr val="FF0000"/>
                </a:solidFill>
                <a:effectLst/>
                <a:uLnTx/>
                <a:uFillTx/>
                <a:latin typeface="Consolas" panose="020B0609020204030204" pitchFamily="49" charset="0"/>
                <a:ea typeface="仿宋" panose="02010609060101010101" pitchFamily="49" charset="-122"/>
                <a:cs typeface="Consolas" panose="020B0609020204030204" pitchFamily="49" charset="0"/>
              </a:rPr>
              <a:t>solve();</a:t>
            </a:r>
            <a:endParaRPr kumimoji="0" lang="zh-CN" altLang="zh-CN" sz="1800" b="0" i="0" u="none" strike="noStrike" kern="1200" cap="none" spc="0" normalizeH="0" baseline="0" noProof="0">
              <a:ln>
                <a:noFill/>
              </a:ln>
              <a:solidFill>
                <a:srgbClr val="FF0000"/>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printf("%d\n",bestp);	</a:t>
            </a:r>
            <a:r>
              <a:rPr kumimoji="0" lang="en-US" altLang="zh-CN"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a:t>
            </a:r>
            <a:r>
              <a:rPr kumimoji="0" lang="zh-CN" altLang="zh-CN"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输出</a:t>
            </a:r>
            <a:r>
              <a:rPr kumimoji="0" lang="en-US" altLang="zh-CN"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14</a:t>
            </a:r>
            <a:endParaRPr kumimoji="0" lang="zh-CN" altLang="zh-CN"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a:t>
            </a:r>
            <a:endParaRPr kumimoji="0" lang="zh-CN"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09" name="矩形 3"/>
          <p:cNvSpPr/>
          <p:nvPr/>
        </p:nvSpPr>
        <p:spPr>
          <a:xfrm>
            <a:off x="228600" y="1447800"/>
            <a:ext cx="8763000" cy="461963"/>
          </a:xfrm>
          <a:prstGeom prst="rect">
            <a:avLst/>
          </a:prstGeom>
          <a:noFill/>
          <a:ln w="9525">
            <a:noFill/>
          </a:ln>
        </p:spPr>
        <p:txBody>
          <a:bodyPr anchor="t" anchorCtr="0">
            <a:spAutoFit/>
          </a:bodyPr>
          <a:p>
            <a:pPr eaLnBrk="0" hangingPunct="0">
              <a:buClrTx/>
              <a:buFontTx/>
            </a:pPr>
            <a:r>
              <a:rPr lang="zh-CN" altLang="en-US" sz="2400" dirty="0">
                <a:solidFill>
                  <a:srgbClr val="C00000"/>
                </a:solidFill>
                <a:latin typeface="微软雅黑" panose="020B0503020204020204" pitchFamily="34" charset="-122"/>
                <a:ea typeface="微软雅黑" panose="020B0503020204020204" pitchFamily="34" charset="-122"/>
              </a:rPr>
              <a:t>建模</a:t>
            </a:r>
            <a:endParaRPr lang="zh-CN" altLang="en-US" sz="2400" dirty="0">
              <a:solidFill>
                <a:srgbClr val="C00000"/>
              </a:solidFill>
              <a:latin typeface="微软雅黑" panose="020B0503020204020204" pitchFamily="34" charset="-122"/>
              <a:ea typeface="微软雅黑" panose="020B0503020204020204" pitchFamily="34" charset="-122"/>
            </a:endParaRPr>
          </a:p>
        </p:txBody>
      </p:sp>
      <p:sp>
        <p:nvSpPr>
          <p:cNvPr id="6" name="矩形 5"/>
          <p:cNvSpPr/>
          <p:nvPr/>
        </p:nvSpPr>
        <p:spPr>
          <a:xfrm>
            <a:off x="3352800" y="3200400"/>
            <a:ext cx="1981200" cy="457200"/>
          </a:xfrm>
          <a:prstGeom prst="rect">
            <a:avLst/>
          </a:prstGeom>
        </p:spPr>
        <p:style>
          <a:lnRef idx="2">
            <a:schemeClr val="accent6"/>
          </a:lnRef>
          <a:fillRef idx="1">
            <a:schemeClr val="lt1"/>
          </a:fillRef>
          <a:effectRef idx="0">
            <a:schemeClr val="accent6"/>
          </a:effectRef>
          <a:fontRef idx="minor">
            <a:schemeClr val="dk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1800" b="0" i="0" u="none" strike="noStrike" kern="1200" cap="none" spc="0" normalizeH="0" baseline="0" noProof="0">
                <a:ln>
                  <a:noFill/>
                </a:ln>
                <a:solidFill>
                  <a:srgbClr val="000000"/>
                </a:solidFill>
                <a:effectLst/>
                <a:uLnTx/>
                <a:uFillTx/>
                <a:latin typeface="Consolas" panose="020B0609020204030204" pitchFamily="49" charset="0"/>
                <a:ea typeface="微软雅黑" panose="020B0503020204020204" pitchFamily="34" charset="-122"/>
                <a:cs typeface="+mn-cs"/>
              </a:rPr>
              <a:t>目标函数</a:t>
            </a:r>
            <a:endParaRPr kumimoji="0" lang="zh-CN" altLang="en-US" sz="1800" b="0" i="0" u="none" strike="noStrike" kern="1200" cap="none" spc="0" normalizeH="0" baseline="0" noProof="0">
              <a:ln>
                <a:noFill/>
              </a:ln>
              <a:solidFill>
                <a:srgbClr val="000000"/>
              </a:solidFill>
              <a:effectLst/>
              <a:uLnTx/>
              <a:uFillTx/>
              <a:latin typeface="Consolas" panose="020B0609020204030204" pitchFamily="49" charset="0"/>
              <a:ea typeface="微软雅黑" panose="020B0503020204020204" pitchFamily="34" charset="-122"/>
              <a:cs typeface="+mn-cs"/>
            </a:endParaRPr>
          </a:p>
        </p:txBody>
      </p:sp>
      <p:sp>
        <p:nvSpPr>
          <p:cNvPr id="7" name="矩形 6"/>
          <p:cNvSpPr/>
          <p:nvPr/>
        </p:nvSpPr>
        <p:spPr>
          <a:xfrm>
            <a:off x="3352800" y="4114800"/>
            <a:ext cx="1981200" cy="457200"/>
          </a:xfrm>
          <a:prstGeom prst="rect">
            <a:avLst/>
          </a:prstGeom>
        </p:spPr>
        <p:style>
          <a:lnRef idx="2">
            <a:schemeClr val="accent6"/>
          </a:lnRef>
          <a:fillRef idx="1">
            <a:schemeClr val="lt1"/>
          </a:fillRef>
          <a:effectRef idx="0">
            <a:schemeClr val="accent6"/>
          </a:effectRef>
          <a:fontRef idx="minor">
            <a:schemeClr val="dk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1800" b="0" i="0" u="none" strike="noStrike" kern="1200" cap="none" spc="0" normalizeH="0" baseline="0" noProof="0">
                <a:ln>
                  <a:noFill/>
                </a:ln>
                <a:solidFill>
                  <a:srgbClr val="000000"/>
                </a:solidFill>
                <a:effectLst/>
                <a:uLnTx/>
                <a:uFillTx/>
                <a:latin typeface="Consolas" panose="020B0609020204030204" pitchFamily="49" charset="0"/>
                <a:ea typeface="微软雅黑" panose="020B0503020204020204" pitchFamily="34" charset="-122"/>
                <a:cs typeface="+mn-cs"/>
              </a:rPr>
              <a:t>约束条件</a:t>
            </a:r>
            <a:endParaRPr kumimoji="0" lang="zh-CN" altLang="en-US" sz="1800" b="0" i="0" u="none" strike="noStrike" kern="1200" cap="none" spc="0" normalizeH="0" baseline="0" noProof="0">
              <a:ln>
                <a:noFill/>
              </a:ln>
              <a:solidFill>
                <a:srgbClr val="000000"/>
              </a:solidFill>
              <a:effectLst/>
              <a:uLnTx/>
              <a:uFillTx/>
              <a:latin typeface="Consolas" panose="020B0609020204030204" pitchFamily="49" charset="0"/>
              <a:ea typeface="微软雅黑" panose="020B0503020204020204" pitchFamily="34" charset="-122"/>
              <a:cs typeface="+mn-cs"/>
            </a:endParaRPr>
          </a:p>
        </p:txBody>
      </p:sp>
      <p:sp>
        <p:nvSpPr>
          <p:cNvPr id="8" name="矩形 7"/>
          <p:cNvSpPr/>
          <p:nvPr/>
        </p:nvSpPr>
        <p:spPr>
          <a:xfrm>
            <a:off x="381000" y="2257425"/>
            <a:ext cx="3752850" cy="457200"/>
          </a:xfrm>
          <a:prstGeom prst="rect">
            <a:avLst/>
          </a:prstGeom>
        </p:spPr>
        <p:style>
          <a:lnRef idx="2">
            <a:schemeClr val="accent6"/>
          </a:lnRef>
          <a:fillRef idx="1">
            <a:schemeClr val="lt1"/>
          </a:fillRef>
          <a:effectRef idx="0">
            <a:schemeClr val="accent6"/>
          </a:effectRef>
          <a:fontRef idx="minor">
            <a:schemeClr val="dk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1800" b="0" i="0" u="none" strike="noStrike" kern="1200" cap="none" spc="0" normalizeH="0" baseline="0" noProof="0">
                <a:ln>
                  <a:noFill/>
                </a:ln>
                <a:solidFill>
                  <a:srgbClr val="000000"/>
                </a:solidFill>
                <a:effectLst/>
                <a:uLnTx/>
                <a:uFillTx/>
                <a:latin typeface="Consolas" panose="020B0609020204030204" pitchFamily="49" charset="0"/>
                <a:ea typeface="微软雅黑" panose="020B0503020204020204" pitchFamily="34" charset="-122"/>
                <a:cs typeface="+mn-cs"/>
              </a:rPr>
              <a:t>解向量</a:t>
            </a:r>
            <a:r>
              <a:rPr kumimoji="0" lang="en-US" altLang="zh-CN" sz="1800" b="0" i="0" u="none" strike="noStrike" kern="1200" cap="none" spc="0" normalizeH="0" baseline="0" noProof="0">
                <a:ln>
                  <a:noFill/>
                </a:ln>
                <a:solidFill>
                  <a:srgbClr val="000000"/>
                </a:solidFill>
                <a:effectLst/>
                <a:uLnTx/>
                <a:uFillTx/>
                <a:latin typeface="Consolas" panose="020B0609020204030204" pitchFamily="49" charset="0"/>
                <a:ea typeface="微软雅黑" panose="020B0503020204020204" pitchFamily="34" charset="-122"/>
                <a:cs typeface="+mn-cs"/>
              </a:rPr>
              <a:t>X=&lt;</a:t>
            </a:r>
            <a:r>
              <a:rPr kumimoji="0" lang="en-US" altLang="zh-CN" sz="1800" b="0" i="1" u="none" strike="noStrike" kern="1200" cap="none" spc="0" normalizeH="0" baseline="0" noProof="0">
                <a:ln>
                  <a:noFill/>
                </a:ln>
                <a:solidFill>
                  <a:srgbClr val="000000"/>
                </a:solidFill>
                <a:effectLst/>
                <a:uLnTx/>
                <a:uFillTx/>
                <a:latin typeface="Consolas" panose="020B0609020204030204" pitchFamily="49" charset="0"/>
                <a:ea typeface="微软雅黑" panose="020B0503020204020204" pitchFamily="34" charset="-122"/>
                <a:cs typeface="Consolas" panose="020B0609020204030204" pitchFamily="49" charset="0"/>
              </a:rPr>
              <a:t> x</a:t>
            </a:r>
            <a:r>
              <a:rPr kumimoji="0" lang="en-US" altLang="zh-CN" sz="1800" b="0" i="0" u="none" strike="noStrike" kern="1200" cap="none" spc="0" normalizeH="0" baseline="-25000" noProof="0">
                <a:ln>
                  <a:noFill/>
                </a:ln>
                <a:solidFill>
                  <a:srgbClr val="000000"/>
                </a:solidFill>
                <a:effectLst/>
                <a:uLnTx/>
                <a:uFillTx/>
                <a:latin typeface="Consolas" panose="020B0609020204030204" pitchFamily="49" charset="0"/>
                <a:ea typeface="微软雅黑" panose="020B0503020204020204" pitchFamily="34" charset="-122"/>
                <a:cs typeface="Consolas" panose="020B0609020204030204" pitchFamily="49" charset="0"/>
              </a:rPr>
              <a:t>1</a:t>
            </a:r>
            <a:r>
              <a:rPr kumimoji="0" lang="zh-CN" altLang="zh-CN" sz="1800" b="0" i="0" u="none" strike="noStrike" kern="1200" cap="none" spc="0" normalizeH="0" baseline="0" noProof="0">
                <a:ln>
                  <a:noFill/>
                </a:ln>
                <a:solidFill>
                  <a:srgbClr val="000000"/>
                </a:solidFill>
                <a:effectLst/>
                <a:uLnTx/>
                <a:uFillTx/>
                <a:latin typeface="Consolas" panose="020B0609020204030204" pitchFamily="49" charset="0"/>
                <a:ea typeface="微软雅黑" panose="020B0503020204020204" pitchFamily="34" charset="-122"/>
                <a:cs typeface="Consolas" panose="020B0609020204030204" pitchFamily="49" charset="0"/>
              </a:rPr>
              <a:t>，</a:t>
            </a:r>
            <a:r>
              <a:rPr kumimoji="0" lang="en-US" altLang="zh-CN" sz="1800" b="0" i="1" u="none" strike="noStrike" kern="1200" cap="none" spc="0" normalizeH="0" baseline="0" noProof="0">
                <a:ln>
                  <a:noFill/>
                </a:ln>
                <a:solidFill>
                  <a:srgbClr val="000000"/>
                </a:solidFill>
                <a:effectLst/>
                <a:uLnTx/>
                <a:uFillTx/>
                <a:latin typeface="Consolas" panose="020B0609020204030204" pitchFamily="49" charset="0"/>
                <a:ea typeface="微软雅黑" panose="020B0503020204020204" pitchFamily="34" charset="-122"/>
                <a:cs typeface="Consolas" panose="020B0609020204030204" pitchFamily="49" charset="0"/>
              </a:rPr>
              <a:t>x</a:t>
            </a:r>
            <a:r>
              <a:rPr kumimoji="0" lang="en-US" altLang="zh-CN" sz="1800" b="0" i="0" u="none" strike="noStrike" kern="1200" cap="none" spc="0" normalizeH="0" baseline="-25000" noProof="0">
                <a:ln>
                  <a:noFill/>
                </a:ln>
                <a:solidFill>
                  <a:srgbClr val="000000"/>
                </a:solidFill>
                <a:effectLst/>
                <a:uLnTx/>
                <a:uFillTx/>
                <a:latin typeface="Consolas" panose="020B0609020204030204" pitchFamily="49" charset="0"/>
                <a:ea typeface="微软雅黑" panose="020B0503020204020204" pitchFamily="34" charset="-122"/>
                <a:cs typeface="Consolas" panose="020B0609020204030204" pitchFamily="49" charset="0"/>
              </a:rPr>
              <a:t>2</a:t>
            </a:r>
            <a:r>
              <a:rPr kumimoji="0" lang="zh-CN" altLang="zh-CN" sz="1800" b="0" i="0" u="none" strike="noStrike" kern="1200" cap="none" spc="0" normalizeH="0" baseline="0" noProof="0">
                <a:ln>
                  <a:noFill/>
                </a:ln>
                <a:solidFill>
                  <a:srgbClr val="000000"/>
                </a:solidFill>
                <a:effectLst/>
                <a:uLnTx/>
                <a:uFillTx/>
                <a:latin typeface="Consolas" panose="020B0609020204030204" pitchFamily="49" charset="0"/>
                <a:ea typeface="微软雅黑" panose="020B0503020204020204" pitchFamily="34" charset="-122"/>
                <a:cs typeface="Consolas" panose="020B0609020204030204" pitchFamily="49" charset="0"/>
              </a:rPr>
              <a:t>，…，</a:t>
            </a:r>
            <a:r>
              <a:rPr kumimoji="0" lang="en-US" altLang="zh-CN" sz="1800" b="0" i="1" u="none" strike="noStrike" kern="1200" cap="none" spc="0" normalizeH="0" baseline="0" noProof="0">
                <a:ln>
                  <a:noFill/>
                </a:ln>
                <a:solidFill>
                  <a:srgbClr val="000000"/>
                </a:solidFill>
                <a:effectLst/>
                <a:uLnTx/>
                <a:uFillTx/>
                <a:latin typeface="Consolas" panose="020B0609020204030204" pitchFamily="49" charset="0"/>
                <a:ea typeface="微软雅黑" panose="020B0503020204020204" pitchFamily="34" charset="-122"/>
                <a:cs typeface="Consolas" panose="020B0609020204030204" pitchFamily="49" charset="0"/>
              </a:rPr>
              <a:t>x</a:t>
            </a:r>
            <a:r>
              <a:rPr kumimoji="0" lang="en-US" altLang="zh-CN" sz="1800" b="0" i="1" u="none" strike="noStrike" kern="1200" cap="none" spc="0" normalizeH="0" baseline="-25000" noProof="0">
                <a:ln>
                  <a:noFill/>
                </a:ln>
                <a:solidFill>
                  <a:srgbClr val="000000"/>
                </a:solidFill>
                <a:effectLst/>
                <a:uLnTx/>
                <a:uFillTx/>
                <a:latin typeface="Consolas" panose="020B0609020204030204" pitchFamily="49" charset="0"/>
                <a:ea typeface="微软雅黑" panose="020B0503020204020204" pitchFamily="34" charset="-122"/>
                <a:cs typeface="Consolas" panose="020B0609020204030204" pitchFamily="49" charset="0"/>
              </a:rPr>
              <a:t>n </a:t>
            </a:r>
            <a:r>
              <a:rPr kumimoji="0" lang="en-US" altLang="zh-CN" sz="1800" b="0" i="0" u="none" strike="noStrike" kern="1200" cap="none" spc="0" normalizeH="0" baseline="0" noProof="0">
                <a:ln>
                  <a:noFill/>
                </a:ln>
                <a:solidFill>
                  <a:srgbClr val="000000"/>
                </a:solidFill>
                <a:effectLst/>
                <a:uLnTx/>
                <a:uFillTx/>
                <a:latin typeface="Consolas" panose="020B0609020204030204" pitchFamily="49" charset="0"/>
                <a:ea typeface="微软雅黑" panose="020B0503020204020204" pitchFamily="34" charset="-122"/>
                <a:cs typeface="+mn-cs"/>
              </a:rPr>
              <a:t>&gt;</a:t>
            </a:r>
            <a:endParaRPr kumimoji="0" lang="zh-CN" altLang="en-US" sz="1800" b="0" i="0" u="none" strike="noStrike" kern="1200" cap="none" spc="0" normalizeH="0" baseline="0" noProof="0">
              <a:ln>
                <a:noFill/>
              </a:ln>
              <a:solidFill>
                <a:srgbClr val="000000"/>
              </a:solidFill>
              <a:effectLst/>
              <a:uLnTx/>
              <a:uFillTx/>
              <a:latin typeface="Consolas" panose="020B0609020204030204" pitchFamily="49" charset="0"/>
              <a:ea typeface="微软雅黑" panose="020B0503020204020204" pitchFamily="34" charset="-122"/>
              <a:cs typeface="+mn-cs"/>
            </a:endParaRPr>
          </a:p>
        </p:txBody>
      </p:sp>
      <p:graphicFrame>
        <p:nvGraphicFramePr>
          <p:cNvPr id="2" name="Object 2"/>
          <p:cNvGraphicFramePr>
            <a:graphicFrameLocks noChangeAspect="1"/>
          </p:cNvGraphicFramePr>
          <p:nvPr/>
        </p:nvGraphicFramePr>
        <p:xfrm>
          <a:off x="914400" y="2667000"/>
          <a:ext cx="3084513" cy="2619375"/>
        </p:xfrm>
        <a:graphic>
          <a:graphicData uri="http://schemas.openxmlformats.org/presentationml/2006/ole">
            <mc:AlternateContent xmlns:mc="http://schemas.openxmlformats.org/markup-compatibility/2006">
              <mc:Choice xmlns:v="urn:schemas-microsoft-com:vml" Requires="v">
                <p:oleObj spid="_x0000_s3076" name="" r:id="rId1" imgW="1320165" imgH="1346200" progId="Equation.DSMT4">
                  <p:embed/>
                </p:oleObj>
              </mc:Choice>
              <mc:Fallback>
                <p:oleObj name="" r:id="rId1" imgW="1320165" imgH="1346200" progId="Equation.DSMT4">
                  <p:embed/>
                  <p:pic>
                    <p:nvPicPr>
                      <p:cNvPr id="0" name="图片 3075"/>
                      <p:cNvPicPr/>
                      <p:nvPr/>
                    </p:nvPicPr>
                    <p:blipFill>
                      <a:blip r:embed="rId2"/>
                      <a:stretch>
                        <a:fillRect/>
                      </a:stretch>
                    </p:blipFill>
                    <p:spPr>
                      <a:xfrm>
                        <a:off x="914400" y="2667000"/>
                        <a:ext cx="3084513" cy="2619375"/>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3" name="Rectangle 2"/>
          <p:cNvSpPr>
            <a:spLocks noGrp="1"/>
          </p:cNvSpPr>
          <p:nvPr>
            <p:ph type="title"/>
          </p:nvPr>
        </p:nvSpPr>
        <p:spPr/>
        <p:txBody>
          <a:bodyPr vert="horz" wrap="square" lIns="91440" tIns="45720" rIns="91440" bIns="45720" anchor="ctr" anchorCtr="0"/>
          <a:p>
            <a:pPr eaLnBrk="1" hangingPunct="1"/>
            <a:r>
              <a:rPr lang="zh-CN" altLang="en-US" dirty="0">
                <a:latin typeface="黑体" panose="02010609060101010101" pitchFamily="49" charset="-122"/>
                <a:ea typeface="黑体" panose="02010609060101010101" pitchFamily="49" charset="-122"/>
              </a:rPr>
              <a:t>主要内容</a:t>
            </a:r>
            <a:endParaRPr lang="en-US" altLang="zh-CN" dirty="0">
              <a:solidFill>
                <a:schemeClr val="accent1"/>
              </a:solidFill>
              <a:latin typeface="黑体" panose="02010609060101010101" pitchFamily="49" charset="-122"/>
              <a:ea typeface="黑体" panose="02010609060101010101" pitchFamily="49" charset="-122"/>
            </a:endParaRPr>
          </a:p>
        </p:txBody>
      </p:sp>
      <p:sp>
        <p:nvSpPr>
          <p:cNvPr id="13314" name="日期占位符 3"/>
          <p:cNvSpPr>
            <a:spLocks noGrp="1"/>
          </p:cNvSpPr>
          <p:nvPr>
            <p:ph type="dt" sz="half" idx="2"/>
          </p:nvPr>
        </p:nvSpPr>
        <p:spPr>
          <a:noFill/>
          <a:ln>
            <a:noFill/>
          </a:ln>
        </p:spPr>
        <p:txBody>
          <a:bodyPr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r" eaLnBrk="0" hangingPunct="0">
              <a:buClrTx/>
              <a:buFontTx/>
            </a:pPr>
            <a:r>
              <a:rPr lang="en-US" altLang="zh-CN" sz="1200" dirty="0">
                <a:latin typeface="Arial" panose="020B0604020202020204" pitchFamily="34" charset="0"/>
                <a:ea typeface="宋体" panose="02010600030101010101" pitchFamily="2" charset="-122"/>
              </a:rPr>
              <a:t>www.ncepu.edu.cn</a:t>
            </a:r>
            <a:endParaRPr lang="en-US" altLang="zh-CN" sz="1200" dirty="0">
              <a:latin typeface="Arial" panose="020B0604020202020204" pitchFamily="34" charset="0"/>
              <a:ea typeface="宋体" panose="02010600030101010101" pitchFamily="2" charset="-122"/>
            </a:endParaRPr>
          </a:p>
        </p:txBody>
      </p:sp>
      <p:sp>
        <p:nvSpPr>
          <p:cNvPr id="13315" name="页脚占位符 4"/>
          <p:cNvSpPr>
            <a:spLocks noGrp="1"/>
          </p:cNvSpPr>
          <p:nvPr>
            <p:ph type="ftr" sz="quarter" idx="3"/>
          </p:nvPr>
        </p:nvSpPr>
        <p:spPr>
          <a:noFill/>
          <a:ln>
            <a:noFill/>
          </a:ln>
        </p:spPr>
        <p:txBody>
          <a:bodyPr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r" eaLnBrk="0" hangingPunct="0">
              <a:buClrTx/>
              <a:buFontTx/>
            </a:pPr>
            <a:r>
              <a:rPr lang="en-US" altLang="zh-CN" sz="1200" dirty="0">
                <a:latin typeface="Arial" panose="020B0604020202020204" pitchFamily="34" charset="0"/>
                <a:ea typeface="宋体" panose="02010600030101010101" pitchFamily="2" charset="-122"/>
              </a:rPr>
              <a:t>Ncepu</a:t>
            </a:r>
            <a:endParaRPr lang="en-US" altLang="zh-CN" sz="1200" dirty="0">
              <a:latin typeface="Arial" panose="020B0604020202020204" pitchFamily="34" charset="0"/>
              <a:ea typeface="宋体" panose="02010600030101010101" pitchFamily="2" charset="-122"/>
            </a:endParaRPr>
          </a:p>
        </p:txBody>
      </p:sp>
      <p:grpSp>
        <p:nvGrpSpPr>
          <p:cNvPr id="13316" name="Group 76"/>
          <p:cNvGrpSpPr/>
          <p:nvPr/>
        </p:nvGrpSpPr>
        <p:grpSpPr>
          <a:xfrm>
            <a:off x="2286000" y="2286000"/>
            <a:ext cx="4724400" cy="685800"/>
            <a:chOff x="1296" y="1824"/>
            <a:chExt cx="2976" cy="432"/>
          </a:xfrm>
        </p:grpSpPr>
        <p:sp>
          <p:nvSpPr>
            <p:cNvPr id="89165" name="AutoShape 77"/>
            <p:cNvSpPr>
              <a:spLocks noChangeArrowheads="1"/>
            </p:cNvSpPr>
            <p:nvPr/>
          </p:nvSpPr>
          <p:spPr bwMode="gray">
            <a:xfrm>
              <a:off x="1536" y="1899"/>
              <a:ext cx="2736" cy="288"/>
            </a:xfrm>
            <a:prstGeom prst="roundRect">
              <a:avLst>
                <a:gd name="adj" fmla="val 16667"/>
              </a:avLst>
            </a:prstGeom>
            <a:gradFill rotWithShape="1">
              <a:gsLst>
                <a:gs pos="0">
                  <a:schemeClr val="folHlink">
                    <a:gamma/>
                    <a:tint val="21176"/>
                    <a:invGamma/>
                  </a:schemeClr>
                </a:gs>
                <a:gs pos="100000">
                  <a:schemeClr val="folHlink"/>
                </a:gs>
              </a:gsLst>
              <a:lin ang="0" scaled="1"/>
            </a:gradFill>
            <a:ln w="12700" algn="ctr">
              <a:solidFill>
                <a:schemeClr val="bg1"/>
              </a:solidFill>
              <a:round/>
            </a:ln>
            <a:effectLst>
              <a:outerShdw dist="99190" dir="2388334" algn="ctr" rotWithShape="0">
                <a:srgbClr val="333333">
                  <a:alpha val="50000"/>
                </a:srgbClr>
              </a:outerShdw>
            </a:effec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3318" name="AutoShape 78"/>
            <p:cNvSpPr/>
            <p:nvPr/>
          </p:nvSpPr>
          <p:spPr>
            <a:xfrm>
              <a:off x="1296" y="1824"/>
              <a:ext cx="432" cy="432"/>
            </a:xfrm>
            <a:prstGeom prst="diamond">
              <a:avLst/>
            </a:prstGeom>
            <a:solidFill>
              <a:schemeClr val="folHlink"/>
            </a:solidFill>
            <a:ln w="25400" cap="flat" cmpd="sng">
              <a:solidFill>
                <a:schemeClr val="bg1"/>
              </a:solidFill>
              <a:prstDash val="solid"/>
              <a:miter/>
              <a:headEnd type="none" w="med" len="med"/>
              <a:tailEnd type="none" w="med" len="med"/>
            </a:ln>
            <a:effectLst>
              <a:outerShdw dist="63500" dir="2212193" algn="ctr" rotWithShape="0">
                <a:srgbClr val="333333">
                  <a:alpha val="50000"/>
                </a:srgbClr>
              </a:outerShdw>
            </a:effectLst>
          </p:spPr>
          <p:txBody>
            <a:bodyPr wrap="none" anchor="ctr" anchorCtr="0"/>
            <a:p>
              <a:pPr>
                <a:buClrTx/>
                <a:buFontTx/>
              </a:pPr>
              <a:endParaRPr lang="zh-CN" altLang="en-US" dirty="0">
                <a:latin typeface="Arial" panose="020B0604020202020204" pitchFamily="34" charset="0"/>
                <a:ea typeface="宋体" panose="02010600030101010101" pitchFamily="2" charset="-122"/>
              </a:endParaRPr>
            </a:p>
          </p:txBody>
        </p:sp>
        <p:sp>
          <p:nvSpPr>
            <p:cNvPr id="13319" name="Text Box 79"/>
            <p:cNvSpPr txBox="1"/>
            <p:nvPr/>
          </p:nvSpPr>
          <p:spPr>
            <a:xfrm>
              <a:off x="1680" y="1934"/>
              <a:ext cx="2160" cy="232"/>
            </a:xfrm>
            <a:prstGeom prst="rect">
              <a:avLst/>
            </a:prstGeom>
            <a:noFill/>
            <a:ln w="9525">
              <a:noFill/>
            </a:ln>
          </p:spPr>
          <p:txBody>
            <a:bodyPr anchor="t" anchorCtr="0">
              <a:spAutoFit/>
            </a:bodyPr>
            <a:p>
              <a:pPr algn="ctr" eaLnBrk="0" hangingPunct="0">
                <a:buClrTx/>
                <a:buFontTx/>
              </a:pPr>
              <a:r>
                <a:rPr lang="zh-CN" altLang="en-US" b="1" dirty="0">
                  <a:solidFill>
                    <a:srgbClr val="000000"/>
                  </a:solidFill>
                  <a:latin typeface="黑体" panose="02010609060101010101" pitchFamily="49" charset="-122"/>
                  <a:ea typeface="黑体" panose="02010609060101010101" pitchFamily="49" charset="-122"/>
                </a:rPr>
                <a:t>哈夫曼编码</a:t>
              </a:r>
              <a:endParaRPr lang="zh-CN" altLang="en-US" b="1" dirty="0">
                <a:solidFill>
                  <a:srgbClr val="000000"/>
                </a:solidFill>
                <a:latin typeface="黑体" panose="02010609060101010101" pitchFamily="49" charset="-122"/>
                <a:ea typeface="黑体" panose="02010609060101010101" pitchFamily="49" charset="-122"/>
              </a:endParaRPr>
            </a:p>
          </p:txBody>
        </p:sp>
        <p:sp>
          <p:nvSpPr>
            <p:cNvPr id="13320" name="Text Box 80"/>
            <p:cNvSpPr txBox="1"/>
            <p:nvPr/>
          </p:nvSpPr>
          <p:spPr>
            <a:xfrm>
              <a:off x="1392" y="1886"/>
              <a:ext cx="224" cy="291"/>
            </a:xfrm>
            <a:prstGeom prst="rect">
              <a:avLst/>
            </a:prstGeom>
            <a:noFill/>
            <a:ln w="9525">
              <a:noFill/>
            </a:ln>
          </p:spPr>
          <p:txBody>
            <a:bodyPr wrap="none" anchor="t" anchorCtr="0">
              <a:spAutoFit/>
            </a:bodyPr>
            <a:p>
              <a:pPr algn="ctr" eaLnBrk="0" hangingPunct="0">
                <a:buClrTx/>
                <a:buFontTx/>
              </a:pPr>
              <a:r>
                <a:rPr lang="en-US" altLang="zh-CN" sz="2400" dirty="0">
                  <a:solidFill>
                    <a:schemeClr val="bg1"/>
                  </a:solidFill>
                  <a:latin typeface="Arial" panose="020B0604020202020204" pitchFamily="34" charset="0"/>
                  <a:ea typeface="宋体" panose="02010600030101010101" pitchFamily="2" charset="-122"/>
                </a:rPr>
                <a:t>7</a:t>
              </a:r>
              <a:endParaRPr lang="en-US" altLang="zh-CN" sz="2400" dirty="0">
                <a:solidFill>
                  <a:schemeClr val="bg1"/>
                </a:solidFill>
                <a:latin typeface="Arial" panose="020B0604020202020204" pitchFamily="34" charset="0"/>
                <a:ea typeface="宋体" panose="02010600030101010101" pitchFamily="2" charset="-122"/>
              </a:endParaRPr>
            </a:p>
          </p:txBody>
        </p:sp>
      </p:grpSp>
      <p:grpSp>
        <p:nvGrpSpPr>
          <p:cNvPr id="25" name="Group 76"/>
          <p:cNvGrpSpPr/>
          <p:nvPr/>
        </p:nvGrpSpPr>
        <p:grpSpPr bwMode="auto">
          <a:xfrm>
            <a:off x="2288796" y="3124993"/>
            <a:ext cx="4724400" cy="685800"/>
            <a:chOff x="1296" y="1824"/>
            <a:chExt cx="2976" cy="432"/>
          </a:xfrm>
          <a:solidFill>
            <a:schemeClr val="tx2">
              <a:lumMod val="20000"/>
              <a:lumOff val="80000"/>
            </a:schemeClr>
          </a:solidFill>
        </p:grpSpPr>
        <p:sp>
          <p:nvSpPr>
            <p:cNvPr id="26" name="AutoShape 77"/>
            <p:cNvSpPr>
              <a:spLocks noChangeArrowheads="1"/>
            </p:cNvSpPr>
            <p:nvPr/>
          </p:nvSpPr>
          <p:spPr bwMode="gray">
            <a:xfrm>
              <a:off x="1536" y="1899"/>
              <a:ext cx="2736" cy="288"/>
            </a:xfrm>
            <a:prstGeom prst="roundRect">
              <a:avLst>
                <a:gd name="adj" fmla="val 16667"/>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a:ln w="12700" algn="ctr">
              <a:solidFill>
                <a:schemeClr val="bg1"/>
              </a:solidFill>
              <a:round/>
            </a:ln>
            <a:effectLst>
              <a:outerShdw dist="99190" dir="2388334" algn="ctr" rotWithShape="0">
                <a:srgbClr val="333333">
                  <a:alpha val="50000"/>
                </a:srgbClr>
              </a:outerShdw>
            </a:effec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7" name="AutoShape 78"/>
            <p:cNvSpPr>
              <a:spLocks noChangeArrowheads="1"/>
            </p:cNvSpPr>
            <p:nvPr/>
          </p:nvSpPr>
          <p:spPr bwMode="gray">
            <a:xfrm>
              <a:off x="1296" y="1824"/>
              <a:ext cx="432" cy="432"/>
            </a:xfrm>
            <a:prstGeom prst="diamond">
              <a:avLst/>
            </a:prstGeom>
            <a:solidFill>
              <a:schemeClr val="accent5">
                <a:lumMod val="75000"/>
              </a:schemeClr>
            </a:solidFill>
            <a:ln w="25400" algn="ctr">
              <a:solidFill>
                <a:schemeClr val="bg1"/>
              </a:solidFill>
              <a:miter lim="800000"/>
            </a:ln>
            <a:effectLst>
              <a:outerShdw dist="63500" dir="2212194" algn="ctr" rotWithShape="0">
                <a:srgbClr val="333333">
                  <a:alpha val="50000"/>
                </a:srgbClr>
              </a:outerShdw>
            </a:effectLst>
          </p:spPr>
          <p:txBody>
            <a:bodyPr wrap="none" anchor="ctr"/>
            <a:lstStyle>
              <a:lvl1pPr>
                <a:spcBef>
                  <a:spcPct val="20000"/>
                </a:spcBef>
                <a:buClr>
                  <a:schemeClr val="hlink"/>
                </a:buClr>
                <a:buFont typeface="Wingdings" panose="05000000000000000000" pitchFamily="2" charset="2"/>
                <a:buChar char="v"/>
                <a:defRPr sz="2800" b="1">
                  <a:solidFill>
                    <a:schemeClr val="tx1"/>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8" name="Text Box 79"/>
            <p:cNvSpPr txBox="1">
              <a:spLocks noChangeArrowheads="1"/>
            </p:cNvSpPr>
            <p:nvPr/>
          </p:nvSpPr>
          <p:spPr bwMode="gray">
            <a:xfrm>
              <a:off x="1463" y="1941"/>
              <a:ext cx="2590" cy="232"/>
            </a:xfrm>
            <a:prstGeom prst="rect">
              <a:avLst/>
            </a:prstGeom>
            <a:noFill/>
            <a:ln>
              <a:noFill/>
            </a:ln>
            <a:effectLst/>
          </p:spPr>
          <p:txBody>
            <a:bodyPr>
              <a:spAutoFit/>
            </a:bodyPr>
            <a:lstStyle>
              <a:lvl1pPr>
                <a:spcBef>
                  <a:spcPct val="20000"/>
                </a:spcBef>
                <a:buClr>
                  <a:schemeClr val="hlink"/>
                </a:buClr>
                <a:buFont typeface="Wingdings" panose="05000000000000000000" pitchFamily="2" charset="2"/>
                <a:buChar char="v"/>
                <a:defRPr sz="2800" b="1">
                  <a:solidFill>
                    <a:schemeClr val="tx1"/>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1800" b="1"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求解流水作业调度问题</a:t>
              </a:r>
              <a:endParaRPr kumimoji="0" lang="zh-CN" altLang="en-US" sz="1800" b="1"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endParaRPr>
            </a:p>
          </p:txBody>
        </p:sp>
        <p:sp>
          <p:nvSpPr>
            <p:cNvPr id="29" name="Text Box 80"/>
            <p:cNvSpPr txBox="1">
              <a:spLocks noChangeArrowheads="1"/>
            </p:cNvSpPr>
            <p:nvPr/>
          </p:nvSpPr>
          <p:spPr bwMode="gray">
            <a:xfrm>
              <a:off x="1392" y="1886"/>
              <a:ext cx="224" cy="291"/>
            </a:xfrm>
            <a:prstGeom prst="rect">
              <a:avLst/>
            </a:prstGeom>
            <a:noFill/>
            <a:ln>
              <a:noFill/>
            </a:ln>
            <a:effectLst/>
          </p:spPr>
          <p:txBody>
            <a:bodyPr wrap="none">
              <a:spAutoFit/>
            </a:bodyPr>
            <a:lstStyle>
              <a:lvl1pPr>
                <a:spcBef>
                  <a:spcPct val="20000"/>
                </a:spcBef>
                <a:buClr>
                  <a:schemeClr val="hlink"/>
                </a:buClr>
                <a:buFont typeface="Wingdings" panose="05000000000000000000" pitchFamily="2" charset="2"/>
                <a:buChar char="v"/>
                <a:defRPr sz="2800" b="1">
                  <a:solidFill>
                    <a:schemeClr val="tx1"/>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400" b="0" i="0" u="none" strike="noStrike" kern="1200" cap="none" spc="0" normalizeH="0" baseline="0" noProof="0" dirty="0">
                  <a:ln>
                    <a:noFill/>
                  </a:ln>
                  <a:solidFill>
                    <a:schemeClr val="bg1"/>
                  </a:solidFill>
                  <a:effectLst/>
                  <a:uLnTx/>
                  <a:uFillTx/>
                  <a:latin typeface="Arial" panose="020B0604020202020204" pitchFamily="34" charset="0"/>
                  <a:ea typeface="宋体" panose="02010600030101010101" pitchFamily="2" charset="-122"/>
                  <a:cs typeface="+mn-cs"/>
                </a:rPr>
                <a:t>8</a:t>
              </a:r>
              <a:endParaRPr kumimoji="0" lang="en-US" altLang="zh-CN" sz="2400" b="0" i="0" u="none" strike="noStrike" kern="1200" cap="none" spc="0" normalizeH="0" baseline="0" noProof="0" dirty="0">
                <a:ln>
                  <a:noFill/>
                </a:ln>
                <a:solidFill>
                  <a:schemeClr val="bg1"/>
                </a:solidFill>
                <a:effectLst/>
                <a:uLnTx/>
                <a:uFillTx/>
                <a:latin typeface="Arial" panose="020B0604020202020204" pitchFamily="34" charset="0"/>
                <a:ea typeface="宋体" panose="02010600030101010101" pitchFamily="2" charset="-122"/>
                <a:cs typeface="+mn-cs"/>
              </a:endParaRPr>
            </a:p>
          </p:txBody>
        </p:sp>
      </p:grpSp>
      <p:sp>
        <p:nvSpPr>
          <p:cNvPr id="13322" name="矩形 1"/>
          <p:cNvSpPr/>
          <p:nvPr/>
        </p:nvSpPr>
        <p:spPr>
          <a:xfrm>
            <a:off x="4102100" y="1395413"/>
            <a:ext cx="939800" cy="369887"/>
          </a:xfrm>
          <a:prstGeom prst="rect">
            <a:avLst/>
          </a:prstGeom>
          <a:noFill/>
          <a:ln w="9525">
            <a:noFill/>
          </a:ln>
        </p:spPr>
        <p:txBody>
          <a:bodyPr wrap="none" anchor="t" anchorCtr="0">
            <a:spAutoFit/>
          </a:bodyPr>
          <a:p>
            <a:pPr eaLnBrk="0" hangingPunct="0">
              <a:buClrTx/>
              <a:buFontTx/>
            </a:pPr>
            <a:r>
              <a:rPr lang="en-US" altLang="zh-CN" dirty="0">
                <a:solidFill>
                  <a:srgbClr val="333333"/>
                </a:solidFill>
                <a:latin typeface="Arial" panose="020B0604020202020204" pitchFamily="34" charset="0"/>
                <a:ea typeface="宋体" panose="02010600030101010101" pitchFamily="2" charset="-122"/>
              </a:rPr>
              <a:t>Greedy</a:t>
            </a:r>
            <a:endParaRPr lang="zh-CN" altLang="en-US" dirty="0">
              <a:latin typeface="Arial" panose="020B0604020202020204" pitchFamily="34" charset="0"/>
              <a:ea typeface="宋体" panose="02010600030101010101" pitchFamily="2" charset="-122"/>
            </a:endParaRPr>
          </a:p>
        </p:txBody>
      </p:sp>
    </p:spTree>
  </p:cSld>
  <p:clrMapOvr>
    <a:masterClrMapping/>
  </p:clrMapOvr>
  <p:transition spd="slow"/>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1" name="Text Box 3"/>
          <p:cNvSpPr txBox="1"/>
          <p:nvPr/>
        </p:nvSpPr>
        <p:spPr>
          <a:xfrm>
            <a:off x="539750" y="1557338"/>
            <a:ext cx="8135938" cy="1470025"/>
          </a:xfrm>
          <a:prstGeom prst="rect">
            <a:avLst/>
          </a:prstGeom>
          <a:noFill/>
          <a:ln w="9525">
            <a:noFill/>
          </a:ln>
        </p:spPr>
        <p:txBody>
          <a:bodyPr anchor="t" anchorCtr="0">
            <a:spAutoFit/>
          </a:bodyPr>
          <a:p>
            <a:pPr eaLnBrk="0" hangingPunct="0">
              <a:lnSpc>
                <a:spcPct val="150000"/>
              </a:lnSpc>
              <a:spcBef>
                <a:spcPct val="50000"/>
              </a:spcBef>
              <a:buClrTx/>
              <a:buFontTx/>
            </a:pPr>
            <a:r>
              <a:rPr lang="en-US" altLang="zh-CN" sz="2200" dirty="0">
                <a:solidFill>
                  <a:srgbClr val="FF0000"/>
                </a:solidFill>
                <a:latin typeface="Consolas" panose="020B0609020204030204" pitchFamily="49" charset="0"/>
                <a:ea typeface="微软雅黑" panose="020B0503020204020204" pitchFamily="34" charset="-122"/>
              </a:rPr>
              <a:t>【</a:t>
            </a:r>
            <a:r>
              <a:rPr lang="zh-CN" altLang="en-US" sz="2200" dirty="0">
                <a:solidFill>
                  <a:srgbClr val="FF0000"/>
                </a:solidFill>
                <a:latin typeface="Consolas" panose="020B0609020204030204" pitchFamily="49" charset="0"/>
                <a:ea typeface="微软雅黑" panose="020B0503020204020204" pitchFamily="34" charset="-122"/>
              </a:rPr>
              <a:t>问题描述</a:t>
            </a:r>
            <a:r>
              <a:rPr lang="en-US" altLang="zh-CN" sz="2200" dirty="0">
                <a:solidFill>
                  <a:srgbClr val="FF0000"/>
                </a:solidFill>
                <a:latin typeface="Consolas" panose="020B0609020204030204" pitchFamily="49" charset="0"/>
                <a:ea typeface="微软雅黑" panose="020B0503020204020204" pitchFamily="34" charset="-122"/>
              </a:rPr>
              <a:t>】</a:t>
            </a:r>
            <a:r>
              <a:rPr lang="zh-CN" altLang="en-US" sz="2000" dirty="0">
                <a:solidFill>
                  <a:srgbClr val="000000"/>
                </a:solidFill>
                <a:latin typeface="Consolas" panose="020B0609020204030204" pitchFamily="49" charset="0"/>
                <a:ea typeface="微软雅黑" panose="020B0503020204020204" pitchFamily="34" charset="-122"/>
              </a:rPr>
              <a:t>设要编码的字符集为</a:t>
            </a:r>
            <a:r>
              <a:rPr lang="en-US" altLang="zh-CN" sz="2000" dirty="0">
                <a:solidFill>
                  <a:srgbClr val="000000"/>
                </a:solidFill>
                <a:latin typeface="Consolas" panose="020B0609020204030204" pitchFamily="49" charset="0"/>
                <a:ea typeface="微软雅黑" panose="020B0503020204020204" pitchFamily="34" charset="-122"/>
              </a:rPr>
              <a:t>{</a:t>
            </a:r>
            <a:r>
              <a:rPr lang="en-US" altLang="zh-CN" sz="2000" i="1" dirty="0">
                <a:solidFill>
                  <a:srgbClr val="000000"/>
                </a:solidFill>
                <a:latin typeface="Consolas" panose="020B0609020204030204" pitchFamily="49" charset="0"/>
                <a:ea typeface="微软雅黑" panose="020B0503020204020204" pitchFamily="34" charset="-122"/>
              </a:rPr>
              <a:t>d</a:t>
            </a:r>
            <a:r>
              <a:rPr lang="en-US" altLang="zh-CN" sz="2000" baseline="-25000" dirty="0">
                <a:solidFill>
                  <a:srgbClr val="000000"/>
                </a:solidFill>
                <a:latin typeface="Consolas" panose="020B0609020204030204" pitchFamily="49" charset="0"/>
                <a:ea typeface="微软雅黑" panose="020B0503020204020204" pitchFamily="34" charset="-122"/>
              </a:rPr>
              <a:t>1</a:t>
            </a:r>
            <a:r>
              <a:rPr lang="zh-CN" altLang="en-US" sz="2000" dirty="0">
                <a:solidFill>
                  <a:srgbClr val="000000"/>
                </a:solidFill>
                <a:latin typeface="Consolas" panose="020B0609020204030204" pitchFamily="49" charset="0"/>
                <a:ea typeface="微软雅黑" panose="020B0503020204020204" pitchFamily="34" charset="-122"/>
              </a:rPr>
              <a:t>，</a:t>
            </a:r>
            <a:r>
              <a:rPr lang="en-US" altLang="zh-CN" sz="2000" dirty="0">
                <a:solidFill>
                  <a:srgbClr val="000000"/>
                </a:solidFill>
                <a:latin typeface="Consolas" panose="020B0609020204030204" pitchFamily="49" charset="0"/>
                <a:ea typeface="微软雅黑" panose="020B0503020204020204" pitchFamily="34" charset="-122"/>
              </a:rPr>
              <a:t> </a:t>
            </a:r>
            <a:r>
              <a:rPr lang="en-US" altLang="zh-CN" sz="2000" i="1" dirty="0">
                <a:solidFill>
                  <a:srgbClr val="000000"/>
                </a:solidFill>
                <a:latin typeface="Consolas" panose="020B0609020204030204" pitchFamily="49" charset="0"/>
                <a:ea typeface="微软雅黑" panose="020B0503020204020204" pitchFamily="34" charset="-122"/>
              </a:rPr>
              <a:t>d</a:t>
            </a:r>
            <a:r>
              <a:rPr lang="en-US" altLang="zh-CN" sz="2000" baseline="-25000" dirty="0">
                <a:solidFill>
                  <a:srgbClr val="000000"/>
                </a:solidFill>
                <a:latin typeface="Consolas" panose="020B0609020204030204" pitchFamily="49" charset="0"/>
                <a:ea typeface="微软雅黑" panose="020B0503020204020204" pitchFamily="34" charset="-122"/>
              </a:rPr>
              <a:t>2</a:t>
            </a:r>
            <a:r>
              <a:rPr lang="zh-CN" altLang="en-US" sz="2000" dirty="0">
                <a:solidFill>
                  <a:srgbClr val="000000"/>
                </a:solidFill>
                <a:latin typeface="Consolas" panose="020B0609020204030204" pitchFamily="49" charset="0"/>
                <a:ea typeface="微软雅黑" panose="020B0503020204020204" pitchFamily="34" charset="-122"/>
              </a:rPr>
              <a:t>，</a:t>
            </a:r>
            <a:r>
              <a:rPr lang="en-US" altLang="zh-CN" sz="2000" dirty="0">
                <a:solidFill>
                  <a:srgbClr val="000000"/>
                </a:solidFill>
                <a:latin typeface="Consolas" panose="020B0609020204030204" pitchFamily="49" charset="0"/>
                <a:ea typeface="微软雅黑" panose="020B0503020204020204" pitchFamily="34" charset="-122"/>
              </a:rPr>
              <a:t> …</a:t>
            </a:r>
            <a:r>
              <a:rPr lang="zh-CN" altLang="en-US" sz="2000" dirty="0">
                <a:solidFill>
                  <a:srgbClr val="000000"/>
                </a:solidFill>
                <a:latin typeface="Consolas" panose="020B0609020204030204" pitchFamily="49" charset="0"/>
                <a:ea typeface="微软雅黑" panose="020B0503020204020204" pitchFamily="34" charset="-122"/>
              </a:rPr>
              <a:t>，</a:t>
            </a:r>
            <a:r>
              <a:rPr lang="en-US" altLang="zh-CN" sz="2000" dirty="0">
                <a:solidFill>
                  <a:srgbClr val="000000"/>
                </a:solidFill>
                <a:latin typeface="Consolas" panose="020B0609020204030204" pitchFamily="49" charset="0"/>
                <a:ea typeface="微软雅黑" panose="020B0503020204020204" pitchFamily="34" charset="-122"/>
              </a:rPr>
              <a:t> </a:t>
            </a:r>
            <a:r>
              <a:rPr lang="en-US" altLang="zh-CN" sz="2000" i="1" dirty="0">
                <a:solidFill>
                  <a:srgbClr val="000000"/>
                </a:solidFill>
                <a:latin typeface="Consolas" panose="020B0609020204030204" pitchFamily="49" charset="0"/>
                <a:ea typeface="微软雅黑" panose="020B0503020204020204" pitchFamily="34" charset="-122"/>
              </a:rPr>
              <a:t>d</a:t>
            </a:r>
            <a:r>
              <a:rPr lang="en-US" altLang="zh-CN" sz="2000" i="1" baseline="-25000" dirty="0">
                <a:solidFill>
                  <a:srgbClr val="000000"/>
                </a:solidFill>
                <a:latin typeface="Consolas" panose="020B0609020204030204" pitchFamily="49" charset="0"/>
                <a:ea typeface="微软雅黑" panose="020B0503020204020204" pitchFamily="34" charset="-122"/>
              </a:rPr>
              <a:t>n</a:t>
            </a:r>
            <a:r>
              <a:rPr lang="en-US" altLang="zh-CN" sz="2000" dirty="0">
                <a:solidFill>
                  <a:srgbClr val="000000"/>
                </a:solidFill>
                <a:latin typeface="Consolas" panose="020B0609020204030204" pitchFamily="49" charset="0"/>
                <a:ea typeface="微软雅黑" panose="020B0503020204020204" pitchFamily="34" charset="-122"/>
              </a:rPr>
              <a:t>}</a:t>
            </a:r>
            <a:r>
              <a:rPr lang="zh-CN" altLang="en-US" sz="2000" dirty="0">
                <a:solidFill>
                  <a:srgbClr val="000000"/>
                </a:solidFill>
                <a:latin typeface="Consolas" panose="020B0609020204030204" pitchFamily="49" charset="0"/>
                <a:ea typeface="微软雅黑" panose="020B0503020204020204" pitchFamily="34" charset="-122"/>
              </a:rPr>
              <a:t>，它们出现的频率为</a:t>
            </a:r>
            <a:r>
              <a:rPr lang="en-US" altLang="zh-CN" sz="2000" dirty="0">
                <a:solidFill>
                  <a:srgbClr val="000000"/>
                </a:solidFill>
                <a:latin typeface="Consolas" panose="020B0609020204030204" pitchFamily="49" charset="0"/>
                <a:ea typeface="微软雅黑" panose="020B0503020204020204" pitchFamily="34" charset="-122"/>
              </a:rPr>
              <a:t>{</a:t>
            </a:r>
            <a:r>
              <a:rPr lang="en-US" altLang="zh-CN" sz="2000" i="1" dirty="0">
                <a:solidFill>
                  <a:srgbClr val="000000"/>
                </a:solidFill>
                <a:latin typeface="Consolas" panose="020B0609020204030204" pitchFamily="49" charset="0"/>
                <a:ea typeface="微软雅黑" panose="020B0503020204020204" pitchFamily="34" charset="-122"/>
              </a:rPr>
              <a:t>w</a:t>
            </a:r>
            <a:r>
              <a:rPr lang="en-US" altLang="zh-CN" sz="2000" baseline="-25000" dirty="0">
                <a:solidFill>
                  <a:srgbClr val="000000"/>
                </a:solidFill>
                <a:latin typeface="Consolas" panose="020B0609020204030204" pitchFamily="49" charset="0"/>
                <a:ea typeface="微软雅黑" panose="020B0503020204020204" pitchFamily="34" charset="-122"/>
              </a:rPr>
              <a:t>1</a:t>
            </a:r>
            <a:r>
              <a:rPr lang="zh-CN" altLang="en-US" sz="2000" dirty="0">
                <a:solidFill>
                  <a:srgbClr val="000000"/>
                </a:solidFill>
                <a:latin typeface="Consolas" panose="020B0609020204030204" pitchFamily="49" charset="0"/>
                <a:ea typeface="微软雅黑" panose="020B0503020204020204" pitchFamily="34" charset="-122"/>
              </a:rPr>
              <a:t>，</a:t>
            </a:r>
            <a:r>
              <a:rPr lang="en-US" altLang="zh-CN" sz="2000" dirty="0">
                <a:solidFill>
                  <a:srgbClr val="000000"/>
                </a:solidFill>
                <a:latin typeface="Consolas" panose="020B0609020204030204" pitchFamily="49" charset="0"/>
                <a:ea typeface="微软雅黑" panose="020B0503020204020204" pitchFamily="34" charset="-122"/>
              </a:rPr>
              <a:t> </a:t>
            </a:r>
            <a:r>
              <a:rPr lang="en-US" altLang="zh-CN" sz="2000" i="1" dirty="0">
                <a:solidFill>
                  <a:srgbClr val="000000"/>
                </a:solidFill>
                <a:latin typeface="Consolas" panose="020B0609020204030204" pitchFamily="49" charset="0"/>
                <a:ea typeface="微软雅黑" panose="020B0503020204020204" pitchFamily="34" charset="-122"/>
              </a:rPr>
              <a:t>w</a:t>
            </a:r>
            <a:r>
              <a:rPr lang="en-US" altLang="zh-CN" sz="2000" baseline="-25000" dirty="0">
                <a:solidFill>
                  <a:srgbClr val="000000"/>
                </a:solidFill>
                <a:latin typeface="Consolas" panose="020B0609020204030204" pitchFamily="49" charset="0"/>
                <a:ea typeface="微软雅黑" panose="020B0503020204020204" pitchFamily="34" charset="-122"/>
              </a:rPr>
              <a:t>2</a:t>
            </a:r>
            <a:r>
              <a:rPr lang="zh-CN" altLang="en-US" sz="2000" dirty="0">
                <a:solidFill>
                  <a:srgbClr val="000000"/>
                </a:solidFill>
                <a:latin typeface="Consolas" panose="020B0609020204030204" pitchFamily="49" charset="0"/>
                <a:ea typeface="微软雅黑" panose="020B0503020204020204" pitchFamily="34" charset="-122"/>
              </a:rPr>
              <a:t>，</a:t>
            </a:r>
            <a:r>
              <a:rPr lang="en-US" altLang="zh-CN" sz="2000" dirty="0">
                <a:solidFill>
                  <a:srgbClr val="000000"/>
                </a:solidFill>
                <a:latin typeface="Consolas" panose="020B0609020204030204" pitchFamily="49" charset="0"/>
                <a:ea typeface="微软雅黑" panose="020B0503020204020204" pitchFamily="34" charset="-122"/>
              </a:rPr>
              <a:t> …</a:t>
            </a:r>
            <a:r>
              <a:rPr lang="zh-CN" altLang="en-US" sz="2000" dirty="0">
                <a:solidFill>
                  <a:srgbClr val="000000"/>
                </a:solidFill>
                <a:latin typeface="Consolas" panose="020B0609020204030204" pitchFamily="49" charset="0"/>
                <a:ea typeface="微软雅黑" panose="020B0503020204020204" pitchFamily="34" charset="-122"/>
              </a:rPr>
              <a:t>，</a:t>
            </a:r>
            <a:r>
              <a:rPr lang="en-US" altLang="zh-CN" sz="2000" dirty="0">
                <a:solidFill>
                  <a:srgbClr val="000000"/>
                </a:solidFill>
                <a:latin typeface="Consolas" panose="020B0609020204030204" pitchFamily="49" charset="0"/>
                <a:ea typeface="微软雅黑" panose="020B0503020204020204" pitchFamily="34" charset="-122"/>
              </a:rPr>
              <a:t> </a:t>
            </a:r>
            <a:r>
              <a:rPr lang="en-US" altLang="zh-CN" sz="2000" i="1" dirty="0">
                <a:solidFill>
                  <a:srgbClr val="000000"/>
                </a:solidFill>
                <a:latin typeface="Consolas" panose="020B0609020204030204" pitchFamily="49" charset="0"/>
                <a:ea typeface="微软雅黑" panose="020B0503020204020204" pitchFamily="34" charset="-122"/>
              </a:rPr>
              <a:t>w</a:t>
            </a:r>
            <a:r>
              <a:rPr lang="en-US" altLang="zh-CN" sz="2000" i="1" baseline="-25000" dirty="0">
                <a:solidFill>
                  <a:srgbClr val="000000"/>
                </a:solidFill>
                <a:latin typeface="Consolas" panose="020B0609020204030204" pitchFamily="49" charset="0"/>
                <a:ea typeface="微软雅黑" panose="020B0503020204020204" pitchFamily="34" charset="-122"/>
              </a:rPr>
              <a:t>n</a:t>
            </a:r>
            <a:r>
              <a:rPr lang="en-US" altLang="zh-CN" sz="2000" dirty="0">
                <a:solidFill>
                  <a:srgbClr val="000000"/>
                </a:solidFill>
                <a:latin typeface="Consolas" panose="020B0609020204030204" pitchFamily="49" charset="0"/>
                <a:ea typeface="微软雅黑" panose="020B0503020204020204" pitchFamily="34" charset="-122"/>
              </a:rPr>
              <a:t>}</a:t>
            </a:r>
            <a:r>
              <a:rPr lang="zh-CN" altLang="en-US" sz="2000" dirty="0">
                <a:solidFill>
                  <a:srgbClr val="000000"/>
                </a:solidFill>
                <a:latin typeface="Consolas" panose="020B0609020204030204" pitchFamily="49" charset="0"/>
                <a:ea typeface="微软雅黑" panose="020B0503020204020204" pitchFamily="34" charset="-122"/>
              </a:rPr>
              <a:t>，应用哈夫曼树构造最优的不等长的由</a:t>
            </a:r>
            <a:r>
              <a:rPr lang="en-US" altLang="zh-CN" sz="2000" dirty="0">
                <a:solidFill>
                  <a:srgbClr val="000000"/>
                </a:solidFill>
                <a:latin typeface="Consolas" panose="020B0609020204030204" pitchFamily="49" charset="0"/>
                <a:ea typeface="微软雅黑" panose="020B0503020204020204" pitchFamily="34" charset="-122"/>
              </a:rPr>
              <a:t>0</a:t>
            </a:r>
            <a:r>
              <a:rPr lang="zh-CN" altLang="en-US" sz="2000" dirty="0">
                <a:solidFill>
                  <a:srgbClr val="000000"/>
                </a:solidFill>
                <a:latin typeface="Consolas" panose="020B0609020204030204" pitchFamily="49" charset="0"/>
                <a:ea typeface="微软雅黑" panose="020B0503020204020204" pitchFamily="34" charset="-122"/>
              </a:rPr>
              <a:t>、</a:t>
            </a:r>
            <a:r>
              <a:rPr lang="en-US" altLang="zh-CN" sz="2000" dirty="0">
                <a:solidFill>
                  <a:srgbClr val="000000"/>
                </a:solidFill>
                <a:latin typeface="Consolas" panose="020B0609020204030204" pitchFamily="49" charset="0"/>
                <a:ea typeface="微软雅黑" panose="020B0503020204020204" pitchFamily="34" charset="-122"/>
              </a:rPr>
              <a:t>1</a:t>
            </a:r>
            <a:r>
              <a:rPr lang="zh-CN" altLang="en-US" sz="2000" dirty="0">
                <a:solidFill>
                  <a:srgbClr val="000000"/>
                </a:solidFill>
                <a:latin typeface="Consolas" panose="020B0609020204030204" pitchFamily="49" charset="0"/>
                <a:ea typeface="微软雅黑" panose="020B0503020204020204" pitchFamily="34" charset="-122"/>
              </a:rPr>
              <a:t>构成的</a:t>
            </a:r>
            <a:r>
              <a:rPr lang="zh-CN" altLang="en-US" sz="2000" dirty="0">
                <a:solidFill>
                  <a:srgbClr val="CC3300"/>
                </a:solidFill>
                <a:latin typeface="Consolas" panose="020B0609020204030204" pitchFamily="49" charset="0"/>
                <a:ea typeface="微软雅黑" panose="020B0503020204020204" pitchFamily="34" charset="-122"/>
              </a:rPr>
              <a:t>编码方案</a:t>
            </a:r>
            <a:r>
              <a:rPr lang="zh-CN" altLang="en-US" sz="2000" dirty="0">
                <a:latin typeface="Consolas" panose="020B0609020204030204" pitchFamily="49" charset="0"/>
                <a:ea typeface="微软雅黑" panose="020B0503020204020204" pitchFamily="34" charset="-122"/>
              </a:rPr>
              <a:t>。 </a:t>
            </a:r>
            <a:endParaRPr lang="zh-CN" altLang="en-US" sz="2000" dirty="0">
              <a:latin typeface="Consolas" panose="020B0609020204030204" pitchFamily="49" charset="0"/>
              <a:ea typeface="微软雅黑" panose="020B0503020204020204" pitchFamily="34" charset="-122"/>
            </a:endParaRPr>
          </a:p>
        </p:txBody>
      </p:sp>
      <p:sp>
        <p:nvSpPr>
          <p:cNvPr id="4" name="TextBox 3"/>
          <p:cNvSpPr txBox="1"/>
          <p:nvPr/>
        </p:nvSpPr>
        <p:spPr>
          <a:xfrm>
            <a:off x="304800" y="533400"/>
            <a:ext cx="3500438" cy="522288"/>
          </a:xfrm>
          <a:prstGeom prst="rect">
            <a:avLst/>
          </a:prstGeom>
          <a:noFill/>
          <a:ln>
            <a:noFill/>
          </a:ln>
        </p:spPr>
        <p:style>
          <a:lnRef idx="1">
            <a:schemeClr val="accent1"/>
          </a:lnRef>
          <a:fillRef idx="2">
            <a:schemeClr val="accent1"/>
          </a:fillRef>
          <a:effectRef idx="1">
            <a:schemeClr val="accent1"/>
          </a:effectRef>
          <a:fontRef idx="minor">
            <a:schemeClr val="dk1"/>
          </a:fontRef>
        </p:style>
        <p:txBody>
          <a:bodyPr>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2800" b="0" i="0" u="none" strike="noStrike" kern="1200" cap="none" spc="0" normalizeH="0" baseline="0" noProof="0" dirty="0">
                <a:ln>
                  <a:noFill/>
                </a:ln>
                <a:solidFill>
                  <a:schemeClr val="bg1"/>
                </a:solidFill>
                <a:effectLst/>
                <a:uLnTx/>
                <a:uFillTx/>
                <a:latin typeface="Consolas" panose="020B0609020204030204" pitchFamily="49" charset="0"/>
                <a:ea typeface="叶根友毛笔行书2.0版" pitchFamily="2" charset="-122"/>
                <a:cs typeface="Consolas" panose="020B0609020204030204" pitchFamily="49" charset="0"/>
              </a:rPr>
              <a:t> </a:t>
            </a:r>
            <a:r>
              <a:rPr kumimoji="0" lang="zh-CN" altLang="zh-CN" sz="28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Consolas" panose="020B0609020204030204" pitchFamily="49" charset="0"/>
              </a:rPr>
              <a:t>哈夫曼编码</a:t>
            </a:r>
            <a:endParaRPr kumimoji="0" lang="zh-CN" altLang="zh-CN" sz="28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Consolas" panose="020B0609020204030204" pitchFamily="49" charset="0"/>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5" name="Text Box 2"/>
          <p:cNvSpPr txBox="1"/>
          <p:nvPr/>
        </p:nvSpPr>
        <p:spPr>
          <a:xfrm>
            <a:off x="434975" y="1195388"/>
            <a:ext cx="8351838" cy="1008062"/>
          </a:xfrm>
          <a:prstGeom prst="rect">
            <a:avLst/>
          </a:prstGeom>
          <a:noFill/>
          <a:ln w="9525">
            <a:noFill/>
          </a:ln>
        </p:spPr>
        <p:txBody>
          <a:bodyPr anchor="t" anchorCtr="0">
            <a:spAutoFit/>
          </a:bodyPr>
          <a:p>
            <a:pPr eaLnBrk="0" hangingPunct="0">
              <a:lnSpc>
                <a:spcPct val="150000"/>
              </a:lnSpc>
              <a:spcBef>
                <a:spcPct val="50000"/>
              </a:spcBef>
              <a:buClrTx/>
              <a:buFontTx/>
            </a:pPr>
            <a:r>
              <a:rPr lang="en-US" altLang="zh-CN" sz="2200" dirty="0">
                <a:solidFill>
                  <a:srgbClr val="FF0000"/>
                </a:solidFill>
                <a:latin typeface="Consolas" panose="020B0609020204030204" pitchFamily="49" charset="0"/>
                <a:ea typeface="微软雅黑" panose="020B0503020204020204" pitchFamily="34" charset="-122"/>
              </a:rPr>
              <a:t>【</a:t>
            </a:r>
            <a:r>
              <a:rPr lang="zh-CN" altLang="en-US" sz="2200" dirty="0">
                <a:solidFill>
                  <a:srgbClr val="FF0000"/>
                </a:solidFill>
                <a:latin typeface="Consolas" panose="020B0609020204030204" pitchFamily="49" charset="0"/>
                <a:ea typeface="微软雅黑" panose="020B0503020204020204" pitchFamily="34" charset="-122"/>
              </a:rPr>
              <a:t>问题求解</a:t>
            </a:r>
            <a:r>
              <a:rPr lang="en-US" altLang="zh-CN" sz="2200" dirty="0">
                <a:solidFill>
                  <a:srgbClr val="FF0000"/>
                </a:solidFill>
                <a:latin typeface="Consolas" panose="020B0609020204030204" pitchFamily="49" charset="0"/>
                <a:ea typeface="微软雅黑" panose="020B0503020204020204" pitchFamily="34" charset="-122"/>
              </a:rPr>
              <a:t>】</a:t>
            </a:r>
            <a:r>
              <a:rPr lang="zh-CN" altLang="en-US" sz="2000" dirty="0">
                <a:solidFill>
                  <a:srgbClr val="000000"/>
                </a:solidFill>
                <a:latin typeface="Consolas" panose="020B0609020204030204" pitchFamily="49" charset="0"/>
                <a:ea typeface="微软雅黑" panose="020B0503020204020204" pitchFamily="34" charset="-122"/>
              </a:rPr>
              <a:t>先构建以这个</a:t>
            </a:r>
            <a:r>
              <a:rPr lang="en-US" altLang="zh-CN" sz="2000" i="1" dirty="0">
                <a:solidFill>
                  <a:srgbClr val="000000"/>
                </a:solidFill>
                <a:latin typeface="Consolas" panose="020B0609020204030204" pitchFamily="49" charset="0"/>
                <a:ea typeface="微软雅黑" panose="020B0503020204020204" pitchFamily="34" charset="-122"/>
              </a:rPr>
              <a:t>n</a:t>
            </a:r>
            <a:r>
              <a:rPr lang="zh-CN" altLang="en-US" sz="2000" dirty="0">
                <a:solidFill>
                  <a:srgbClr val="000000"/>
                </a:solidFill>
                <a:latin typeface="Consolas" panose="020B0609020204030204" pitchFamily="49" charset="0"/>
                <a:ea typeface="微软雅黑" panose="020B0503020204020204" pitchFamily="34" charset="-122"/>
              </a:rPr>
              <a:t>个结点为叶子结点的哈夫曼树，然后由哈夫曼树产生各叶子结点对应字符的哈夫曼编码。</a:t>
            </a:r>
            <a:endParaRPr lang="zh-CN" altLang="en-US" sz="2000" dirty="0">
              <a:solidFill>
                <a:srgbClr val="000000"/>
              </a:solidFill>
              <a:latin typeface="Consolas" panose="020B0609020204030204" pitchFamily="49" charset="0"/>
              <a:ea typeface="微软雅黑" panose="020B0503020204020204" pitchFamily="34" charset="-122"/>
            </a:endParaRPr>
          </a:p>
        </p:txBody>
      </p:sp>
      <p:sp>
        <p:nvSpPr>
          <p:cNvPr id="16386" name="Text Box 3"/>
          <p:cNvSpPr txBox="1"/>
          <p:nvPr/>
        </p:nvSpPr>
        <p:spPr>
          <a:xfrm>
            <a:off x="323850" y="2409825"/>
            <a:ext cx="8208963" cy="1631950"/>
          </a:xfrm>
          <a:prstGeom prst="rect">
            <a:avLst/>
          </a:prstGeom>
          <a:noFill/>
          <a:ln w="9525">
            <a:noFill/>
          </a:ln>
        </p:spPr>
        <p:txBody>
          <a:bodyPr anchor="t" anchorCtr="0">
            <a:spAutoFit/>
          </a:bodyPr>
          <a:p>
            <a:pPr eaLnBrk="0" hangingPunct="0">
              <a:lnSpc>
                <a:spcPts val="3000"/>
              </a:lnSpc>
              <a:buClrTx/>
              <a:buFontTx/>
            </a:pPr>
            <a:r>
              <a:rPr lang="zh-CN" altLang="en-US" sz="2000" dirty="0">
                <a:solidFill>
                  <a:srgbClr val="000000"/>
                </a:solidFill>
                <a:latin typeface="Consolas" panose="020B0609020204030204" pitchFamily="49" charset="0"/>
                <a:ea typeface="微软雅黑" panose="020B0503020204020204" pitchFamily="34" charset="-122"/>
              </a:rPr>
              <a:t>　　哈夫曼树（</a:t>
            </a:r>
            <a:r>
              <a:rPr lang="en-US" altLang="zh-CN" sz="2000" dirty="0">
                <a:solidFill>
                  <a:srgbClr val="000000"/>
                </a:solidFill>
                <a:latin typeface="Consolas" panose="020B0609020204030204" pitchFamily="49" charset="0"/>
                <a:ea typeface="微软雅黑" panose="020B0503020204020204" pitchFamily="34" charset="-122"/>
              </a:rPr>
              <a:t>Huffman Tree</a:t>
            </a:r>
            <a:r>
              <a:rPr lang="zh-CN" altLang="en-US" sz="2000" dirty="0">
                <a:solidFill>
                  <a:srgbClr val="000000"/>
                </a:solidFill>
                <a:latin typeface="Consolas" panose="020B0609020204030204" pitchFamily="49" charset="0"/>
                <a:ea typeface="微软雅黑" panose="020B0503020204020204" pitchFamily="34" charset="-122"/>
              </a:rPr>
              <a:t>）的定义：设二叉树具有</a:t>
            </a:r>
            <a:r>
              <a:rPr lang="en-US" altLang="zh-CN" sz="2000" i="1" dirty="0">
                <a:solidFill>
                  <a:srgbClr val="000000"/>
                </a:solidFill>
                <a:latin typeface="Consolas" panose="020B0609020204030204" pitchFamily="49" charset="0"/>
                <a:ea typeface="微软雅黑" panose="020B0503020204020204" pitchFamily="34" charset="-122"/>
              </a:rPr>
              <a:t>n</a:t>
            </a:r>
            <a:r>
              <a:rPr lang="zh-CN" altLang="en-US" sz="2000" dirty="0">
                <a:solidFill>
                  <a:srgbClr val="000000"/>
                </a:solidFill>
                <a:latin typeface="Consolas" panose="020B0609020204030204" pitchFamily="49" charset="0"/>
                <a:ea typeface="微软雅黑" panose="020B0503020204020204" pitchFamily="34" charset="-122"/>
              </a:rPr>
              <a:t>个带权值的叶子结点，从根结点到每个叶子结点都有一个路径长度。从根结点到各个叶子结点的路径长度与相应结点权值的乘积的和称为该二叉树的带权路径长度，记作：</a:t>
            </a:r>
            <a:endParaRPr lang="zh-CN" altLang="en-US" sz="2000" dirty="0">
              <a:solidFill>
                <a:srgbClr val="000000"/>
              </a:solidFill>
              <a:latin typeface="Consolas" panose="020B0609020204030204" pitchFamily="49" charset="0"/>
              <a:ea typeface="微软雅黑" panose="020B0503020204020204" pitchFamily="34" charset="-122"/>
            </a:endParaRPr>
          </a:p>
        </p:txBody>
      </p:sp>
      <p:graphicFrame>
        <p:nvGraphicFramePr>
          <p:cNvPr id="16387" name="Object 4"/>
          <p:cNvGraphicFramePr>
            <a:graphicFrameLocks noChangeAspect="1"/>
          </p:cNvGraphicFramePr>
          <p:nvPr/>
        </p:nvGraphicFramePr>
        <p:xfrm>
          <a:off x="2286000" y="3525838"/>
          <a:ext cx="1727200" cy="746125"/>
        </p:xfrm>
        <a:graphic>
          <a:graphicData uri="http://schemas.openxmlformats.org/presentationml/2006/ole">
            <mc:AlternateContent xmlns:mc="http://schemas.openxmlformats.org/markup-compatibility/2006">
              <mc:Choice xmlns:v="urn:schemas-microsoft-com:vml" Requires="v">
                <p:oleObj spid="_x0000_s3076" name="" r:id="rId1" imgW="21640800" imgH="9448800" progId="Equation.3">
                  <p:embed/>
                </p:oleObj>
              </mc:Choice>
              <mc:Fallback>
                <p:oleObj name="" r:id="rId1" imgW="21640800" imgH="9448800" progId="Equation.3">
                  <p:embed/>
                  <p:pic>
                    <p:nvPicPr>
                      <p:cNvPr id="0" name="图片 3075"/>
                      <p:cNvPicPr/>
                      <p:nvPr/>
                    </p:nvPicPr>
                    <p:blipFill>
                      <a:blip r:embed="rId2"/>
                      <a:stretch>
                        <a:fillRect/>
                      </a:stretch>
                    </p:blipFill>
                    <p:spPr>
                      <a:xfrm>
                        <a:off x="2286000" y="3525838"/>
                        <a:ext cx="1727200" cy="746125"/>
                      </a:xfrm>
                      <a:prstGeom prst="rect">
                        <a:avLst/>
                      </a:prstGeom>
                      <a:noFill/>
                      <a:ln w="38100">
                        <a:noFill/>
                        <a:miter/>
                      </a:ln>
                    </p:spPr>
                  </p:pic>
                </p:oleObj>
              </mc:Fallback>
            </mc:AlternateContent>
          </a:graphicData>
        </a:graphic>
      </p:graphicFrame>
      <p:sp>
        <p:nvSpPr>
          <p:cNvPr id="164870" name="Text Box 6"/>
          <p:cNvSpPr txBox="1">
            <a:spLocks noChangeArrowheads="1"/>
          </p:cNvSpPr>
          <p:nvPr/>
        </p:nvSpPr>
        <p:spPr bwMode="auto">
          <a:xfrm>
            <a:off x="323850" y="4559300"/>
            <a:ext cx="7704138" cy="827088"/>
          </a:xfrm>
          <a:prstGeom prst="rect">
            <a:avLst/>
          </a:prstGeom>
          <a:noFill/>
          <a:ln w="9525">
            <a:noFill/>
            <a:miter lim="800000"/>
          </a:ln>
          <a:effectLst/>
        </p:spPr>
        <p:txBody>
          <a:bodyPr>
            <a:spAutoFit/>
          </a:bodyPr>
          <a:lstStyle/>
          <a:p>
            <a:pPr marR="0" defTabSz="914400" eaLnBrk="0" hangingPunct="0">
              <a:lnSpc>
                <a:spcPts val="3000"/>
              </a:lnSpc>
              <a:spcBef>
                <a:spcPct val="50000"/>
              </a:spcBef>
              <a:buClrTx/>
              <a:buSzTx/>
              <a:buFontTx/>
              <a:buNone/>
              <a:defRPr/>
            </a:pPr>
            <a:r>
              <a:rPr kumimoji="0" lang="zh-CN" altLang="en-US" sz="2000" kern="1200" cap="none" spc="0" normalizeH="0" baseline="0" noProof="0" dirty="0">
                <a:solidFill>
                  <a:srgbClr val="000000"/>
                </a:solidFill>
                <a:latin typeface="Consolas" panose="020B0609020204030204" pitchFamily="49" charset="0"/>
                <a:ea typeface="微软雅黑" panose="020B0503020204020204" pitchFamily="34" charset="-122"/>
                <a:cs typeface="Consolas" panose="020B0609020204030204" pitchFamily="49" charset="0"/>
              </a:rPr>
              <a:t>　　由</a:t>
            </a:r>
            <a:r>
              <a:rPr kumimoji="0" lang="en-US" altLang="zh-CN" sz="2000" i="1" kern="1200" cap="none" spc="0" normalizeH="0" baseline="0" noProof="0" dirty="0">
                <a:solidFill>
                  <a:srgbClr val="000000"/>
                </a:solidFill>
                <a:latin typeface="Consolas" panose="020B0609020204030204" pitchFamily="49" charset="0"/>
                <a:ea typeface="微软雅黑" panose="020B0503020204020204" pitchFamily="34" charset="-122"/>
                <a:cs typeface="Consolas" panose="020B0609020204030204" pitchFamily="49" charset="0"/>
              </a:rPr>
              <a:t>n</a:t>
            </a:r>
            <a:r>
              <a:rPr kumimoji="0" lang="zh-CN" altLang="en-US" sz="2000" kern="1200" cap="none" spc="0" normalizeH="0" baseline="0" noProof="0" dirty="0">
                <a:solidFill>
                  <a:srgbClr val="000000"/>
                </a:solidFill>
                <a:latin typeface="Consolas" panose="020B0609020204030204" pitchFamily="49" charset="0"/>
                <a:ea typeface="微软雅黑" panose="020B0503020204020204" pitchFamily="34" charset="-122"/>
                <a:cs typeface="Consolas" panose="020B0609020204030204" pitchFamily="49" charset="0"/>
              </a:rPr>
              <a:t>个叶子结点可以构造出多种二叉树，其中具有最小带权路径长度的二叉树称为</a:t>
            </a:r>
            <a:r>
              <a:rPr kumimoji="0" lang="zh-CN" altLang="en-US" sz="2000" kern="1200" cap="none" spc="300" normalizeH="0" baseline="0" noProof="0" dirty="0">
                <a:solidFill>
                  <a:srgbClr val="C00000"/>
                </a:solidFill>
                <a:latin typeface="Consolas" panose="020B0609020204030204" pitchFamily="49" charset="0"/>
                <a:ea typeface="微软雅黑" panose="020B0503020204020204" pitchFamily="34" charset="-122"/>
                <a:cs typeface="Consolas" panose="020B0609020204030204" pitchFamily="49" charset="0"/>
              </a:rPr>
              <a:t>哈夫曼树</a:t>
            </a:r>
            <a:r>
              <a:rPr kumimoji="0" lang="zh-CN" altLang="en-US" sz="2000" kern="1200" cap="none" spc="0" normalizeH="0" baseline="0" noProof="0" dirty="0">
                <a:solidFill>
                  <a:srgbClr val="000000"/>
                </a:solidFill>
                <a:latin typeface="Consolas" panose="020B0609020204030204" pitchFamily="49" charset="0"/>
                <a:ea typeface="微软雅黑" panose="020B0503020204020204" pitchFamily="34" charset="-122"/>
                <a:cs typeface="Consolas" panose="020B0609020204030204" pitchFamily="49" charset="0"/>
              </a:rPr>
              <a:t>（也称最优树）。</a:t>
            </a:r>
            <a:endParaRPr kumimoji="0" lang="zh-CN" altLang="en-US" sz="2000" kern="1200" cap="none" spc="0" normalizeH="0" baseline="0" noProof="0" dirty="0">
              <a:solidFill>
                <a:srgbClr val="000000"/>
              </a:solidFill>
              <a:latin typeface="Consolas" panose="020B0609020204030204" pitchFamily="49" charset="0"/>
              <a:ea typeface="微软雅黑" panose="020B0503020204020204" pitchFamily="34" charset="-122"/>
              <a:cs typeface="Consolas" panose="020B0609020204030204" pitchFamily="49" charset="0"/>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09" name="Text Box 2"/>
          <p:cNvSpPr txBox="1"/>
          <p:nvPr/>
        </p:nvSpPr>
        <p:spPr>
          <a:xfrm>
            <a:off x="642938" y="1143000"/>
            <a:ext cx="5889625" cy="430213"/>
          </a:xfrm>
          <a:prstGeom prst="rect">
            <a:avLst/>
          </a:prstGeom>
          <a:noFill/>
          <a:ln w="9525">
            <a:noFill/>
          </a:ln>
        </p:spPr>
        <p:txBody>
          <a:bodyPr anchor="t" anchorCtr="0">
            <a:spAutoFit/>
          </a:bodyPr>
          <a:p>
            <a:pPr eaLnBrk="0" hangingPunct="0">
              <a:spcBef>
                <a:spcPct val="50000"/>
              </a:spcBef>
              <a:buClrTx/>
              <a:buFontTx/>
            </a:pPr>
            <a:r>
              <a:rPr lang="zh-CN" altLang="en-US" sz="2200" dirty="0">
                <a:solidFill>
                  <a:srgbClr val="000000"/>
                </a:solidFill>
                <a:latin typeface="Consolas" panose="020B0609020204030204" pitchFamily="49" charset="0"/>
                <a:ea typeface="微软雅黑" panose="020B0503020204020204" pitchFamily="34" charset="-122"/>
              </a:rPr>
              <a:t>构造一棵</a:t>
            </a:r>
            <a:r>
              <a:rPr lang="zh-CN" altLang="en-US" sz="2200" dirty="0">
                <a:solidFill>
                  <a:srgbClr val="C00000"/>
                </a:solidFill>
                <a:latin typeface="Consolas" panose="020B0609020204030204" pitchFamily="49" charset="0"/>
                <a:ea typeface="微软雅黑" panose="020B0503020204020204" pitchFamily="34" charset="-122"/>
              </a:rPr>
              <a:t>哈夫曼树</a:t>
            </a:r>
            <a:r>
              <a:rPr lang="zh-CN" altLang="en-US" sz="2200" dirty="0">
                <a:solidFill>
                  <a:srgbClr val="000000"/>
                </a:solidFill>
                <a:latin typeface="Consolas" panose="020B0609020204030204" pitchFamily="49" charset="0"/>
                <a:ea typeface="微软雅黑" panose="020B0503020204020204" pitchFamily="34" charset="-122"/>
              </a:rPr>
              <a:t>的方法如下：</a:t>
            </a:r>
            <a:endParaRPr lang="zh-CN" altLang="en-US" sz="2200" dirty="0">
              <a:solidFill>
                <a:srgbClr val="000000"/>
              </a:solidFill>
              <a:latin typeface="Consolas" panose="020B0609020204030204" pitchFamily="49" charset="0"/>
              <a:ea typeface="微软雅黑" panose="020B0503020204020204" pitchFamily="34" charset="-122"/>
            </a:endParaRPr>
          </a:p>
        </p:txBody>
      </p:sp>
      <p:sp>
        <p:nvSpPr>
          <p:cNvPr id="163843" name="Text Box 3"/>
          <p:cNvSpPr txBox="1">
            <a:spLocks noChangeArrowheads="1"/>
          </p:cNvSpPr>
          <p:nvPr/>
        </p:nvSpPr>
        <p:spPr bwMode="auto">
          <a:xfrm>
            <a:off x="428625" y="1714500"/>
            <a:ext cx="8135938" cy="3595688"/>
          </a:xfrm>
          <a:prstGeom prst="rect">
            <a:avLst/>
          </a:prstGeom>
        </p:spPr>
        <p:style>
          <a:lnRef idx="2">
            <a:schemeClr val="accent2"/>
          </a:lnRef>
          <a:fillRef idx="1">
            <a:schemeClr val="lt1"/>
          </a:fillRef>
          <a:effectRef idx="0">
            <a:schemeClr val="accent2"/>
          </a:effectRef>
          <a:fontRef idx="minor">
            <a:schemeClr val="dk1"/>
          </a:fontRef>
        </p:style>
        <p:txBody>
          <a:bodyPr lIns="180000" tIns="180000" bIns="180000">
            <a:spAutoFit/>
          </a:bodyPr>
          <a:lstStyle/>
          <a:p>
            <a:pPr marL="0" marR="0" lvl="0" indent="0" algn="l" defTabSz="914400" rtl="0" eaLnBrk="0" fontAlgn="base" latinLnBrk="0" hangingPunct="0">
              <a:lnSpc>
                <a:spcPct val="150000"/>
              </a:lnSpc>
              <a:spcBef>
                <a:spcPct val="0"/>
              </a:spcBef>
              <a:spcAft>
                <a:spcPct val="0"/>
              </a:spcAft>
              <a:buClrTx/>
              <a:buSzTx/>
              <a:buFontTx/>
              <a:buNone/>
              <a:defRPr/>
            </a:pPr>
            <a:r>
              <a:rPr kumimoji="0" lang="en-US" altLang="zh-CN" sz="2000" b="0" i="0" u="none" strike="noStrike" kern="1200" cap="none" spc="0" normalizeH="0" baseline="0" noProof="0" dirty="0">
                <a:ln>
                  <a:noFill/>
                </a:ln>
                <a:solidFill>
                  <a:srgbClr val="000000"/>
                </a:solidFill>
                <a:effectLst/>
                <a:uLnTx/>
                <a:uFillTx/>
                <a:latin typeface="Consolas" panose="020B0609020204030204" pitchFamily="49" charset="0"/>
                <a:ea typeface="微软雅黑" panose="020B0503020204020204" pitchFamily="34" charset="-122"/>
                <a:cs typeface="Consolas" panose="020B0609020204030204" pitchFamily="49" charset="0"/>
              </a:rPr>
              <a:t>    </a:t>
            </a:r>
            <a:r>
              <a:rPr kumimoji="0" lang="zh-CN" altLang="zh-CN" sz="2000" b="0" i="0" u="none" strike="noStrike" kern="1200" cap="none" spc="0" normalizeH="0" baseline="0" noProof="0" dirty="0">
                <a:ln>
                  <a:noFill/>
                </a:ln>
                <a:solidFill>
                  <a:srgbClr val="000000"/>
                </a:solidFill>
                <a:effectLst/>
                <a:uLnTx/>
                <a:uFillTx/>
                <a:latin typeface="Consolas" panose="020B0609020204030204" pitchFamily="49" charset="0"/>
                <a:ea typeface="微软雅黑" panose="020B0503020204020204" pitchFamily="34" charset="-122"/>
                <a:cs typeface="Consolas" panose="020B0609020204030204" pitchFamily="49" charset="0"/>
              </a:rPr>
              <a:t>（</a:t>
            </a:r>
            <a:r>
              <a:rPr kumimoji="0" lang="en-US" altLang="zh-CN" sz="2000" b="0" i="0" u="none" strike="noStrike" kern="1200" cap="none" spc="0" normalizeH="0" baseline="0" noProof="0" dirty="0">
                <a:ln>
                  <a:noFill/>
                </a:ln>
                <a:solidFill>
                  <a:srgbClr val="000000"/>
                </a:solidFill>
                <a:effectLst/>
                <a:uLnTx/>
                <a:uFillTx/>
                <a:latin typeface="Consolas" panose="020B0609020204030204" pitchFamily="49" charset="0"/>
                <a:ea typeface="微软雅黑" panose="020B0503020204020204" pitchFamily="34" charset="-122"/>
                <a:cs typeface="Consolas" panose="020B0609020204030204" pitchFamily="49" charset="0"/>
              </a:rPr>
              <a:t>1</a:t>
            </a:r>
            <a:r>
              <a:rPr kumimoji="0" lang="zh-CN" altLang="zh-CN" sz="2000" b="0" i="0" u="none" strike="noStrike" kern="1200" cap="none" spc="0" normalizeH="0" baseline="0" noProof="0" dirty="0">
                <a:ln>
                  <a:noFill/>
                </a:ln>
                <a:solidFill>
                  <a:srgbClr val="000000"/>
                </a:solidFill>
                <a:effectLst/>
                <a:uLnTx/>
                <a:uFillTx/>
                <a:latin typeface="Consolas" panose="020B0609020204030204" pitchFamily="49" charset="0"/>
                <a:ea typeface="微软雅黑" panose="020B0503020204020204" pitchFamily="34" charset="-122"/>
                <a:cs typeface="Consolas" panose="020B0609020204030204" pitchFamily="49" charset="0"/>
              </a:rPr>
              <a:t>）由给定的</a:t>
            </a:r>
            <a:r>
              <a:rPr kumimoji="0" lang="en-US" altLang="zh-CN" sz="2000" b="0" i="1" u="none" strike="noStrike" kern="1200" cap="none" spc="0" normalizeH="0" baseline="0" noProof="0" dirty="0">
                <a:ln>
                  <a:noFill/>
                </a:ln>
                <a:solidFill>
                  <a:srgbClr val="000000"/>
                </a:solidFill>
                <a:effectLst/>
                <a:uLnTx/>
                <a:uFillTx/>
                <a:latin typeface="Consolas" panose="020B0609020204030204" pitchFamily="49" charset="0"/>
                <a:ea typeface="微软雅黑" panose="020B0503020204020204" pitchFamily="34" charset="-122"/>
                <a:cs typeface="Consolas" panose="020B0609020204030204" pitchFamily="49" charset="0"/>
              </a:rPr>
              <a:t>n</a:t>
            </a:r>
            <a:r>
              <a:rPr kumimoji="0" lang="zh-CN" altLang="zh-CN" sz="2000" b="0" i="0" u="none" strike="noStrike" kern="1200" cap="none" spc="0" normalizeH="0" baseline="0" noProof="0" dirty="0">
                <a:ln>
                  <a:noFill/>
                </a:ln>
                <a:solidFill>
                  <a:srgbClr val="000000"/>
                </a:solidFill>
                <a:effectLst/>
                <a:uLnTx/>
                <a:uFillTx/>
                <a:latin typeface="Consolas" panose="020B0609020204030204" pitchFamily="49" charset="0"/>
                <a:ea typeface="微软雅黑" panose="020B0503020204020204" pitchFamily="34" charset="-122"/>
                <a:cs typeface="Consolas" panose="020B0609020204030204" pitchFamily="49" charset="0"/>
              </a:rPr>
              <a:t>个权值</a:t>
            </a:r>
            <a:r>
              <a:rPr kumimoji="0" lang="en-US" altLang="zh-CN" sz="2000" b="0" i="0" u="none" strike="noStrike" kern="1200" cap="none" spc="0" normalizeH="0" baseline="0" noProof="0" dirty="0">
                <a:ln>
                  <a:noFill/>
                </a:ln>
                <a:solidFill>
                  <a:srgbClr val="000000"/>
                </a:solidFill>
                <a:effectLst/>
                <a:uLnTx/>
                <a:uFillTx/>
                <a:latin typeface="Consolas" panose="020B0609020204030204" pitchFamily="49" charset="0"/>
                <a:ea typeface="微软雅黑" panose="020B0503020204020204" pitchFamily="34" charset="-122"/>
                <a:cs typeface="Consolas" panose="020B0609020204030204" pitchFamily="49" charset="0"/>
              </a:rPr>
              <a:t>{</a:t>
            </a:r>
            <a:r>
              <a:rPr kumimoji="0" lang="en-US" altLang="zh-CN" sz="2000" b="0" i="1" u="none" strike="noStrike" kern="1200" cap="none" spc="0" normalizeH="0" baseline="0" noProof="0" dirty="0">
                <a:ln>
                  <a:noFill/>
                </a:ln>
                <a:solidFill>
                  <a:srgbClr val="000000"/>
                </a:solidFill>
                <a:effectLst/>
                <a:uLnTx/>
                <a:uFillTx/>
                <a:latin typeface="Consolas" panose="020B0609020204030204" pitchFamily="49" charset="0"/>
                <a:ea typeface="微软雅黑" panose="020B0503020204020204" pitchFamily="34" charset="-122"/>
                <a:cs typeface="Consolas" panose="020B0609020204030204" pitchFamily="49" charset="0"/>
              </a:rPr>
              <a:t>w</a:t>
            </a:r>
            <a:r>
              <a:rPr kumimoji="0" lang="en-US" altLang="zh-CN" sz="2000" b="0" i="0" u="none" strike="noStrike" kern="1200" cap="none" spc="0" normalizeH="0" baseline="-25000" noProof="0" dirty="0">
                <a:ln>
                  <a:noFill/>
                </a:ln>
                <a:solidFill>
                  <a:srgbClr val="000000"/>
                </a:solidFill>
                <a:effectLst/>
                <a:uLnTx/>
                <a:uFillTx/>
                <a:latin typeface="Consolas" panose="020B0609020204030204" pitchFamily="49" charset="0"/>
                <a:ea typeface="微软雅黑" panose="020B0503020204020204" pitchFamily="34" charset="-122"/>
                <a:cs typeface="Consolas" panose="020B0609020204030204" pitchFamily="49" charset="0"/>
              </a:rPr>
              <a:t>1</a:t>
            </a:r>
            <a:r>
              <a:rPr kumimoji="0" lang="zh-CN" altLang="zh-CN" sz="2000" b="0" i="0" u="none" strike="noStrike" kern="1200" cap="none" spc="0" normalizeH="0" baseline="0" noProof="0" dirty="0">
                <a:ln>
                  <a:noFill/>
                </a:ln>
                <a:solidFill>
                  <a:srgbClr val="000000"/>
                </a:solidFill>
                <a:effectLst/>
                <a:uLnTx/>
                <a:uFillTx/>
                <a:latin typeface="Consolas" panose="020B0609020204030204" pitchFamily="49" charset="0"/>
                <a:ea typeface="微软雅黑" panose="020B0503020204020204" pitchFamily="34" charset="-122"/>
                <a:cs typeface="Consolas" panose="020B0609020204030204" pitchFamily="49" charset="0"/>
              </a:rPr>
              <a:t>，</a:t>
            </a:r>
            <a:r>
              <a:rPr kumimoji="0" lang="en-US" altLang="zh-CN" sz="2000" b="0" i="1" u="none" strike="noStrike" kern="1200" cap="none" spc="0" normalizeH="0" baseline="0" noProof="0" dirty="0">
                <a:ln>
                  <a:noFill/>
                </a:ln>
                <a:solidFill>
                  <a:srgbClr val="000000"/>
                </a:solidFill>
                <a:effectLst/>
                <a:uLnTx/>
                <a:uFillTx/>
                <a:latin typeface="Consolas" panose="020B0609020204030204" pitchFamily="49" charset="0"/>
                <a:ea typeface="微软雅黑" panose="020B0503020204020204" pitchFamily="34" charset="-122"/>
                <a:cs typeface="Consolas" panose="020B0609020204030204" pitchFamily="49" charset="0"/>
              </a:rPr>
              <a:t>w</a:t>
            </a:r>
            <a:r>
              <a:rPr kumimoji="0" lang="en-US" altLang="zh-CN" sz="2000" b="0" i="0" u="none" strike="noStrike" kern="1200" cap="none" spc="0" normalizeH="0" baseline="-25000" noProof="0" dirty="0">
                <a:ln>
                  <a:noFill/>
                </a:ln>
                <a:solidFill>
                  <a:srgbClr val="000000"/>
                </a:solidFill>
                <a:effectLst/>
                <a:uLnTx/>
                <a:uFillTx/>
                <a:latin typeface="Consolas" panose="020B0609020204030204" pitchFamily="49" charset="0"/>
                <a:ea typeface="微软雅黑" panose="020B0503020204020204" pitchFamily="34" charset="-122"/>
                <a:cs typeface="Consolas" panose="020B0609020204030204" pitchFamily="49" charset="0"/>
              </a:rPr>
              <a:t>2</a:t>
            </a:r>
            <a:r>
              <a:rPr kumimoji="0" lang="zh-CN" altLang="zh-CN" sz="2000" b="0" i="0" u="none" strike="noStrike" kern="1200" cap="none" spc="0" normalizeH="0" baseline="0" noProof="0" dirty="0">
                <a:ln>
                  <a:noFill/>
                </a:ln>
                <a:solidFill>
                  <a:srgbClr val="000000"/>
                </a:solidFill>
                <a:effectLst/>
                <a:uLnTx/>
                <a:uFillTx/>
                <a:latin typeface="Consolas" panose="020B0609020204030204" pitchFamily="49" charset="0"/>
                <a:ea typeface="微软雅黑" panose="020B0503020204020204" pitchFamily="34" charset="-122"/>
                <a:cs typeface="Consolas" panose="020B0609020204030204" pitchFamily="49" charset="0"/>
              </a:rPr>
              <a:t>，…，</a:t>
            </a:r>
            <a:r>
              <a:rPr kumimoji="0" lang="en-US" altLang="zh-CN" sz="2000" b="0" i="1" u="none" strike="noStrike" kern="1200" cap="none" spc="0" normalizeH="0" baseline="0" noProof="0" dirty="0">
                <a:ln>
                  <a:noFill/>
                </a:ln>
                <a:solidFill>
                  <a:srgbClr val="000000"/>
                </a:solidFill>
                <a:effectLst/>
                <a:uLnTx/>
                <a:uFillTx/>
                <a:latin typeface="Consolas" panose="020B0609020204030204" pitchFamily="49" charset="0"/>
                <a:ea typeface="微软雅黑" panose="020B0503020204020204" pitchFamily="34" charset="-122"/>
                <a:cs typeface="Consolas" panose="020B0609020204030204" pitchFamily="49" charset="0"/>
              </a:rPr>
              <a:t>w</a:t>
            </a:r>
            <a:r>
              <a:rPr kumimoji="0" lang="en-US" altLang="zh-CN" sz="2000" b="0" i="1" u="none" strike="noStrike" kern="1200" cap="none" spc="0" normalizeH="0" baseline="-25000" noProof="0" dirty="0">
                <a:ln>
                  <a:noFill/>
                </a:ln>
                <a:solidFill>
                  <a:srgbClr val="000000"/>
                </a:solidFill>
                <a:effectLst/>
                <a:uLnTx/>
                <a:uFillTx/>
                <a:latin typeface="Consolas" panose="020B0609020204030204" pitchFamily="49" charset="0"/>
                <a:ea typeface="微软雅黑" panose="020B0503020204020204" pitchFamily="34" charset="-122"/>
                <a:cs typeface="Consolas" panose="020B0609020204030204" pitchFamily="49" charset="0"/>
              </a:rPr>
              <a:t>n</a:t>
            </a:r>
            <a:r>
              <a:rPr kumimoji="0" lang="en-US" altLang="zh-CN" sz="2000" b="0" i="0" u="none" strike="noStrike" kern="1200" cap="none" spc="0" normalizeH="0" baseline="0" noProof="0" dirty="0">
                <a:ln>
                  <a:noFill/>
                </a:ln>
                <a:solidFill>
                  <a:srgbClr val="000000"/>
                </a:solidFill>
                <a:effectLst/>
                <a:uLnTx/>
                <a:uFillTx/>
                <a:latin typeface="Consolas" panose="020B0609020204030204" pitchFamily="49" charset="0"/>
                <a:ea typeface="微软雅黑" panose="020B0503020204020204" pitchFamily="34" charset="-122"/>
                <a:cs typeface="Consolas" panose="020B0609020204030204" pitchFamily="49" charset="0"/>
              </a:rPr>
              <a:t>}</a:t>
            </a:r>
            <a:r>
              <a:rPr kumimoji="0" lang="zh-CN" altLang="zh-CN" sz="2000" b="0" i="0" u="none" strike="noStrike" kern="1200" cap="none" spc="0" normalizeH="0" baseline="0" noProof="0" dirty="0">
                <a:ln>
                  <a:noFill/>
                </a:ln>
                <a:solidFill>
                  <a:srgbClr val="000000"/>
                </a:solidFill>
                <a:effectLst/>
                <a:uLnTx/>
                <a:uFillTx/>
                <a:latin typeface="Consolas" panose="020B0609020204030204" pitchFamily="49" charset="0"/>
                <a:ea typeface="微软雅黑" panose="020B0503020204020204" pitchFamily="34" charset="-122"/>
                <a:cs typeface="Consolas" panose="020B0609020204030204" pitchFamily="49" charset="0"/>
              </a:rPr>
              <a:t>构造</a:t>
            </a:r>
            <a:r>
              <a:rPr kumimoji="0" lang="en-US" altLang="zh-CN" sz="2000" b="0" i="1" u="none" strike="noStrike" kern="1200" cap="none" spc="0" normalizeH="0" baseline="0" noProof="0" dirty="0">
                <a:ln>
                  <a:noFill/>
                </a:ln>
                <a:solidFill>
                  <a:srgbClr val="000000"/>
                </a:solidFill>
                <a:effectLst/>
                <a:uLnTx/>
                <a:uFillTx/>
                <a:latin typeface="Consolas" panose="020B0609020204030204" pitchFamily="49" charset="0"/>
                <a:ea typeface="微软雅黑" panose="020B0503020204020204" pitchFamily="34" charset="-122"/>
                <a:cs typeface="Consolas" panose="020B0609020204030204" pitchFamily="49" charset="0"/>
              </a:rPr>
              <a:t>n</a:t>
            </a:r>
            <a:r>
              <a:rPr kumimoji="0" lang="zh-CN" altLang="zh-CN" sz="2000" b="0" i="0" u="none" strike="noStrike" kern="1200" cap="none" spc="0" normalizeH="0" baseline="0" noProof="0" dirty="0">
                <a:ln>
                  <a:noFill/>
                </a:ln>
                <a:solidFill>
                  <a:srgbClr val="000000"/>
                </a:solidFill>
                <a:effectLst/>
                <a:uLnTx/>
                <a:uFillTx/>
                <a:latin typeface="Consolas" panose="020B0609020204030204" pitchFamily="49" charset="0"/>
                <a:ea typeface="微软雅黑" panose="020B0503020204020204" pitchFamily="34" charset="-122"/>
                <a:cs typeface="Consolas" panose="020B0609020204030204" pitchFamily="49" charset="0"/>
              </a:rPr>
              <a:t>棵只有一个叶子结点的二叉树，从而得到一个二叉树的集合</a:t>
            </a:r>
            <a:r>
              <a:rPr kumimoji="0" lang="en-US" altLang="zh-CN" sz="2000" b="0" i="1" u="none" strike="noStrike" kern="1200" cap="none" spc="0" normalizeH="0" baseline="0" noProof="0" dirty="0">
                <a:ln>
                  <a:noFill/>
                </a:ln>
                <a:solidFill>
                  <a:srgbClr val="000000"/>
                </a:solidFill>
                <a:effectLst/>
                <a:uLnTx/>
                <a:uFillTx/>
                <a:latin typeface="Consolas" panose="020B0609020204030204" pitchFamily="49" charset="0"/>
                <a:ea typeface="微软雅黑" panose="020B0503020204020204" pitchFamily="34" charset="-122"/>
                <a:cs typeface="Consolas" panose="020B0609020204030204" pitchFamily="49" charset="0"/>
              </a:rPr>
              <a:t>F</a:t>
            </a:r>
            <a:r>
              <a:rPr kumimoji="0" lang="en-US" altLang="zh-CN" sz="2000" b="0" i="0" u="none" strike="noStrike" kern="1200" cap="none" spc="0" normalizeH="0" baseline="0" noProof="0" dirty="0">
                <a:ln>
                  <a:noFill/>
                </a:ln>
                <a:solidFill>
                  <a:srgbClr val="000000"/>
                </a:solidFill>
                <a:effectLst/>
                <a:uLnTx/>
                <a:uFillTx/>
                <a:latin typeface="Consolas" panose="020B0609020204030204" pitchFamily="49" charset="0"/>
                <a:ea typeface="微软雅黑" panose="020B0503020204020204" pitchFamily="34" charset="-122"/>
                <a:cs typeface="Consolas" panose="020B0609020204030204" pitchFamily="49" charset="0"/>
              </a:rPr>
              <a:t>={</a:t>
            </a:r>
            <a:r>
              <a:rPr kumimoji="0" lang="en-US" altLang="zh-CN" sz="2000" b="0" i="1" u="none" strike="noStrike" kern="1200" cap="none" spc="0" normalizeH="0" baseline="0" noProof="0" dirty="0">
                <a:ln>
                  <a:noFill/>
                </a:ln>
                <a:solidFill>
                  <a:srgbClr val="000000"/>
                </a:solidFill>
                <a:effectLst/>
                <a:uLnTx/>
                <a:uFillTx/>
                <a:latin typeface="Consolas" panose="020B0609020204030204" pitchFamily="49" charset="0"/>
                <a:ea typeface="微软雅黑" panose="020B0503020204020204" pitchFamily="34" charset="-122"/>
                <a:cs typeface="Consolas" panose="020B0609020204030204" pitchFamily="49" charset="0"/>
              </a:rPr>
              <a:t>T</a:t>
            </a:r>
            <a:r>
              <a:rPr kumimoji="0" lang="en-US" altLang="zh-CN" sz="2000" b="0" i="0" u="none" strike="noStrike" kern="1200" cap="none" spc="0" normalizeH="0" baseline="-25000" noProof="0" dirty="0">
                <a:ln>
                  <a:noFill/>
                </a:ln>
                <a:solidFill>
                  <a:srgbClr val="000000"/>
                </a:solidFill>
                <a:effectLst/>
                <a:uLnTx/>
                <a:uFillTx/>
                <a:latin typeface="Consolas" panose="020B0609020204030204" pitchFamily="49" charset="0"/>
                <a:ea typeface="微软雅黑" panose="020B0503020204020204" pitchFamily="34" charset="-122"/>
                <a:cs typeface="Consolas" panose="020B0609020204030204" pitchFamily="49" charset="0"/>
              </a:rPr>
              <a:t>1</a:t>
            </a:r>
            <a:r>
              <a:rPr kumimoji="0" lang="zh-CN" altLang="zh-CN" sz="2000" b="0" i="0" u="none" strike="noStrike" kern="1200" cap="none" spc="0" normalizeH="0" baseline="0" noProof="0" dirty="0">
                <a:ln>
                  <a:noFill/>
                </a:ln>
                <a:solidFill>
                  <a:srgbClr val="000000"/>
                </a:solidFill>
                <a:effectLst/>
                <a:uLnTx/>
                <a:uFillTx/>
                <a:latin typeface="Consolas" panose="020B0609020204030204" pitchFamily="49" charset="0"/>
                <a:ea typeface="微软雅黑" panose="020B0503020204020204" pitchFamily="34" charset="-122"/>
                <a:cs typeface="Consolas" panose="020B0609020204030204" pitchFamily="49" charset="0"/>
              </a:rPr>
              <a:t>，</a:t>
            </a:r>
            <a:r>
              <a:rPr kumimoji="0" lang="en-US" altLang="zh-CN" sz="2000" b="0" i="1" u="none" strike="noStrike" kern="1200" cap="none" spc="0" normalizeH="0" baseline="0" noProof="0" dirty="0">
                <a:ln>
                  <a:noFill/>
                </a:ln>
                <a:solidFill>
                  <a:srgbClr val="000000"/>
                </a:solidFill>
                <a:effectLst/>
                <a:uLnTx/>
                <a:uFillTx/>
                <a:latin typeface="Consolas" panose="020B0609020204030204" pitchFamily="49" charset="0"/>
                <a:ea typeface="微软雅黑" panose="020B0503020204020204" pitchFamily="34" charset="-122"/>
                <a:cs typeface="Consolas" panose="020B0609020204030204" pitchFamily="49" charset="0"/>
              </a:rPr>
              <a:t>T</a:t>
            </a:r>
            <a:r>
              <a:rPr kumimoji="0" lang="en-US" altLang="zh-CN" sz="2000" b="0" i="0" u="none" strike="noStrike" kern="1200" cap="none" spc="0" normalizeH="0" baseline="-25000" noProof="0" dirty="0">
                <a:ln>
                  <a:noFill/>
                </a:ln>
                <a:solidFill>
                  <a:srgbClr val="000000"/>
                </a:solidFill>
                <a:effectLst/>
                <a:uLnTx/>
                <a:uFillTx/>
                <a:latin typeface="Consolas" panose="020B0609020204030204" pitchFamily="49" charset="0"/>
                <a:ea typeface="微软雅黑" panose="020B0503020204020204" pitchFamily="34" charset="-122"/>
                <a:cs typeface="Consolas" panose="020B0609020204030204" pitchFamily="49" charset="0"/>
              </a:rPr>
              <a:t>2</a:t>
            </a:r>
            <a:r>
              <a:rPr kumimoji="0" lang="zh-CN" altLang="zh-CN" sz="2000" b="0" i="0" u="none" strike="noStrike" kern="1200" cap="none" spc="0" normalizeH="0" baseline="0" noProof="0" dirty="0">
                <a:ln>
                  <a:noFill/>
                </a:ln>
                <a:solidFill>
                  <a:srgbClr val="000000"/>
                </a:solidFill>
                <a:effectLst/>
                <a:uLnTx/>
                <a:uFillTx/>
                <a:latin typeface="Consolas" panose="020B0609020204030204" pitchFamily="49" charset="0"/>
                <a:ea typeface="微软雅黑" panose="020B0503020204020204" pitchFamily="34" charset="-122"/>
                <a:cs typeface="Consolas" panose="020B0609020204030204" pitchFamily="49" charset="0"/>
              </a:rPr>
              <a:t>，…，</a:t>
            </a:r>
            <a:r>
              <a:rPr kumimoji="0" lang="en-US" altLang="zh-CN" sz="2000" b="0" i="1" u="none" strike="noStrike" kern="1200" cap="none" spc="0" normalizeH="0" baseline="0" noProof="0" dirty="0">
                <a:ln>
                  <a:noFill/>
                </a:ln>
                <a:solidFill>
                  <a:srgbClr val="000000"/>
                </a:solidFill>
                <a:effectLst/>
                <a:uLnTx/>
                <a:uFillTx/>
                <a:latin typeface="Consolas" panose="020B0609020204030204" pitchFamily="49" charset="0"/>
                <a:ea typeface="微软雅黑" panose="020B0503020204020204" pitchFamily="34" charset="-122"/>
                <a:cs typeface="Consolas" panose="020B0609020204030204" pitchFamily="49" charset="0"/>
              </a:rPr>
              <a:t>T</a:t>
            </a:r>
            <a:r>
              <a:rPr kumimoji="0" lang="en-US" altLang="zh-CN" sz="2000" b="0" i="1" u="none" strike="noStrike" kern="1200" cap="none" spc="0" normalizeH="0" baseline="-25000" noProof="0" dirty="0">
                <a:ln>
                  <a:noFill/>
                </a:ln>
                <a:solidFill>
                  <a:srgbClr val="000000"/>
                </a:solidFill>
                <a:effectLst/>
                <a:uLnTx/>
                <a:uFillTx/>
                <a:latin typeface="Consolas" panose="020B0609020204030204" pitchFamily="49" charset="0"/>
                <a:ea typeface="微软雅黑" panose="020B0503020204020204" pitchFamily="34" charset="-122"/>
                <a:cs typeface="Consolas" panose="020B0609020204030204" pitchFamily="49" charset="0"/>
              </a:rPr>
              <a:t>n</a:t>
            </a:r>
            <a:r>
              <a:rPr kumimoji="0" lang="en-US" altLang="zh-CN" sz="2000" b="0" i="0" u="none" strike="noStrike" kern="1200" cap="none" spc="0" normalizeH="0" baseline="0" noProof="0" dirty="0">
                <a:ln>
                  <a:noFill/>
                </a:ln>
                <a:solidFill>
                  <a:srgbClr val="000000"/>
                </a:solidFill>
                <a:effectLst/>
                <a:uLnTx/>
                <a:uFillTx/>
                <a:latin typeface="Consolas" panose="020B0609020204030204" pitchFamily="49" charset="0"/>
                <a:ea typeface="微软雅黑" panose="020B0503020204020204" pitchFamily="34" charset="-122"/>
                <a:cs typeface="Consolas" panose="020B0609020204030204" pitchFamily="49" charset="0"/>
              </a:rPr>
              <a:t>}</a:t>
            </a:r>
            <a:r>
              <a:rPr kumimoji="0" lang="zh-CN" altLang="zh-CN" sz="2000" b="0" i="0" u="none" strike="noStrike" kern="1200" cap="none" spc="0" normalizeH="0" baseline="0" noProof="0" dirty="0">
                <a:ln>
                  <a:noFill/>
                </a:ln>
                <a:solidFill>
                  <a:srgbClr val="000000"/>
                </a:solidFill>
                <a:effectLst/>
                <a:uLnTx/>
                <a:uFillTx/>
                <a:latin typeface="Consolas" panose="020B0609020204030204" pitchFamily="49" charset="0"/>
                <a:ea typeface="微软雅黑" panose="020B0503020204020204" pitchFamily="34" charset="-122"/>
                <a:cs typeface="Consolas" panose="020B0609020204030204" pitchFamily="49" charset="0"/>
              </a:rPr>
              <a:t>。</a:t>
            </a:r>
            <a:endParaRPr kumimoji="0" lang="zh-CN" altLang="zh-CN" sz="2000" b="0" i="0" u="none" strike="noStrike" kern="1200" cap="none" spc="0" normalizeH="0" baseline="0" noProof="0" dirty="0">
              <a:ln>
                <a:noFill/>
              </a:ln>
              <a:solidFill>
                <a:srgbClr val="000000"/>
              </a:solidFill>
              <a:effectLst/>
              <a:uLnTx/>
              <a:uFillTx/>
              <a:latin typeface="Consolas" panose="020B0609020204030204" pitchFamily="49" charset="0"/>
              <a:ea typeface="微软雅黑" panose="020B0503020204020204" pitchFamily="34" charset="-122"/>
              <a:cs typeface="Consolas" panose="020B0609020204030204" pitchFamily="49" charset="0"/>
            </a:endParaRPr>
          </a:p>
          <a:p>
            <a:pPr marL="0" marR="0" lvl="0" indent="0" algn="l" defTabSz="914400" rtl="0" eaLnBrk="0" fontAlgn="base" latinLnBrk="0" hangingPunct="0">
              <a:lnSpc>
                <a:spcPct val="150000"/>
              </a:lnSpc>
              <a:spcBef>
                <a:spcPct val="0"/>
              </a:spcBef>
              <a:spcAft>
                <a:spcPct val="0"/>
              </a:spcAft>
              <a:buClrTx/>
              <a:buSzTx/>
              <a:buFontTx/>
              <a:buNone/>
              <a:defRPr/>
            </a:pPr>
            <a:r>
              <a:rPr kumimoji="0" lang="en-US" altLang="zh-CN" sz="2000" b="0" i="0" u="none" strike="noStrike" kern="1200" cap="none" spc="0" normalizeH="0" baseline="0" noProof="0" dirty="0">
                <a:ln>
                  <a:noFill/>
                </a:ln>
                <a:solidFill>
                  <a:srgbClr val="000000"/>
                </a:solidFill>
                <a:effectLst/>
                <a:uLnTx/>
                <a:uFillTx/>
                <a:latin typeface="Consolas" panose="020B0609020204030204" pitchFamily="49" charset="0"/>
                <a:ea typeface="微软雅黑" panose="020B0503020204020204" pitchFamily="34" charset="-122"/>
                <a:cs typeface="Consolas" panose="020B0609020204030204" pitchFamily="49" charset="0"/>
              </a:rPr>
              <a:t>    </a:t>
            </a:r>
            <a:r>
              <a:rPr kumimoji="0" lang="zh-CN" altLang="zh-CN" sz="2000" b="0" i="0" u="none" strike="noStrike" kern="1200" cap="none" spc="0" normalizeH="0" baseline="0" noProof="0" dirty="0">
                <a:ln>
                  <a:noFill/>
                </a:ln>
                <a:solidFill>
                  <a:srgbClr val="000000"/>
                </a:solidFill>
                <a:effectLst/>
                <a:uLnTx/>
                <a:uFillTx/>
                <a:latin typeface="Consolas" panose="020B0609020204030204" pitchFamily="49" charset="0"/>
                <a:ea typeface="微软雅黑" panose="020B0503020204020204" pitchFamily="34" charset="-122"/>
                <a:cs typeface="Consolas" panose="020B0609020204030204" pitchFamily="49" charset="0"/>
              </a:rPr>
              <a:t>（</a:t>
            </a:r>
            <a:r>
              <a:rPr kumimoji="0" lang="en-US" altLang="zh-CN" sz="2000" b="0" i="0" u="none" strike="noStrike" kern="1200" cap="none" spc="0" normalizeH="0" baseline="0" noProof="0" dirty="0">
                <a:ln>
                  <a:noFill/>
                </a:ln>
                <a:solidFill>
                  <a:srgbClr val="000000"/>
                </a:solidFill>
                <a:effectLst/>
                <a:uLnTx/>
                <a:uFillTx/>
                <a:latin typeface="Consolas" panose="020B0609020204030204" pitchFamily="49" charset="0"/>
                <a:ea typeface="微软雅黑" panose="020B0503020204020204" pitchFamily="34" charset="-122"/>
                <a:cs typeface="Consolas" panose="020B0609020204030204" pitchFamily="49" charset="0"/>
              </a:rPr>
              <a:t>2</a:t>
            </a:r>
            <a:r>
              <a:rPr kumimoji="0" lang="zh-CN" altLang="zh-CN" sz="2000" b="0" i="0" u="none" strike="noStrike" kern="1200" cap="none" spc="0" normalizeH="0" baseline="0" noProof="0" dirty="0">
                <a:ln>
                  <a:noFill/>
                </a:ln>
                <a:solidFill>
                  <a:srgbClr val="000000"/>
                </a:solidFill>
                <a:effectLst/>
                <a:uLnTx/>
                <a:uFillTx/>
                <a:latin typeface="Consolas" panose="020B0609020204030204" pitchFamily="49" charset="0"/>
                <a:ea typeface="微软雅黑" panose="020B0503020204020204" pitchFamily="34" charset="-122"/>
                <a:cs typeface="Consolas" panose="020B0609020204030204" pitchFamily="49" charset="0"/>
              </a:rPr>
              <a:t>）在</a:t>
            </a:r>
            <a:r>
              <a:rPr kumimoji="0" lang="en-US" altLang="zh-CN" sz="2000" b="0" i="1" u="none" strike="noStrike" kern="1200" cap="none" spc="0" normalizeH="0" baseline="0" noProof="0" dirty="0">
                <a:ln>
                  <a:noFill/>
                </a:ln>
                <a:solidFill>
                  <a:srgbClr val="000000"/>
                </a:solidFill>
                <a:effectLst/>
                <a:uLnTx/>
                <a:uFillTx/>
                <a:latin typeface="Consolas" panose="020B0609020204030204" pitchFamily="49" charset="0"/>
                <a:ea typeface="微软雅黑" panose="020B0503020204020204" pitchFamily="34" charset="-122"/>
                <a:cs typeface="Consolas" panose="020B0609020204030204" pitchFamily="49" charset="0"/>
              </a:rPr>
              <a:t>F</a:t>
            </a:r>
            <a:r>
              <a:rPr kumimoji="0" lang="zh-CN" altLang="zh-CN" sz="2000" b="0" i="0" u="none" strike="noStrike" kern="1200" cap="none" spc="0" normalizeH="0" baseline="0" noProof="0" dirty="0">
                <a:ln>
                  <a:noFill/>
                </a:ln>
                <a:solidFill>
                  <a:srgbClr val="000000"/>
                </a:solidFill>
                <a:effectLst/>
                <a:uLnTx/>
                <a:uFillTx/>
                <a:latin typeface="Consolas" panose="020B0609020204030204" pitchFamily="49" charset="0"/>
                <a:ea typeface="微软雅黑" panose="020B0503020204020204" pitchFamily="34" charset="-122"/>
                <a:cs typeface="Consolas" panose="020B0609020204030204" pitchFamily="49" charset="0"/>
              </a:rPr>
              <a:t>中选取根结点的权值最小和次小的两棵二叉树作为左、右子树构造一棵新的二叉树，这棵新的二叉树根结点的权值为其左、右子树根结点权值之和。即合并两棵二叉树为一棵二叉树。</a:t>
            </a:r>
            <a:endParaRPr kumimoji="0" lang="zh-CN" altLang="zh-CN" sz="2000" b="0" i="0" u="none" strike="noStrike" kern="1200" cap="none" spc="0" normalizeH="0" baseline="0" noProof="0" dirty="0">
              <a:ln>
                <a:noFill/>
              </a:ln>
              <a:solidFill>
                <a:srgbClr val="000000"/>
              </a:solidFill>
              <a:effectLst/>
              <a:uLnTx/>
              <a:uFillTx/>
              <a:latin typeface="Consolas" panose="020B0609020204030204" pitchFamily="49" charset="0"/>
              <a:ea typeface="微软雅黑" panose="020B0503020204020204" pitchFamily="34" charset="-122"/>
              <a:cs typeface="Consolas" panose="020B0609020204030204" pitchFamily="49" charset="0"/>
            </a:endParaRPr>
          </a:p>
          <a:p>
            <a:pPr marL="0" marR="0" lvl="0" indent="0" algn="l" defTabSz="914400" rtl="0" eaLnBrk="0" fontAlgn="base" latinLnBrk="0" hangingPunct="0">
              <a:lnSpc>
                <a:spcPct val="150000"/>
              </a:lnSpc>
              <a:spcBef>
                <a:spcPct val="0"/>
              </a:spcBef>
              <a:spcAft>
                <a:spcPct val="0"/>
              </a:spcAft>
              <a:buClrTx/>
              <a:buSzTx/>
              <a:buFontTx/>
              <a:buNone/>
              <a:defRPr/>
            </a:pPr>
            <a:r>
              <a:rPr kumimoji="0" lang="en-US" altLang="zh-CN" sz="2000" b="0" i="0" u="none" strike="noStrike" kern="1200" cap="none" spc="0" normalizeH="0" baseline="0" noProof="0" dirty="0">
                <a:ln>
                  <a:noFill/>
                </a:ln>
                <a:solidFill>
                  <a:srgbClr val="000000"/>
                </a:solidFill>
                <a:effectLst/>
                <a:uLnTx/>
                <a:uFillTx/>
                <a:latin typeface="Consolas" panose="020B0609020204030204" pitchFamily="49" charset="0"/>
                <a:ea typeface="微软雅黑" panose="020B0503020204020204" pitchFamily="34" charset="-122"/>
                <a:cs typeface="Consolas" panose="020B0609020204030204" pitchFamily="49" charset="0"/>
              </a:rPr>
              <a:t>    </a:t>
            </a:r>
            <a:r>
              <a:rPr kumimoji="0" lang="zh-CN" altLang="zh-CN" sz="2000" b="0" i="0" u="none" strike="noStrike" kern="1200" cap="none" spc="0" normalizeH="0" baseline="0" noProof="0" dirty="0">
                <a:ln>
                  <a:noFill/>
                </a:ln>
                <a:solidFill>
                  <a:srgbClr val="000000"/>
                </a:solidFill>
                <a:effectLst/>
                <a:uLnTx/>
                <a:uFillTx/>
                <a:latin typeface="Consolas" panose="020B0609020204030204" pitchFamily="49" charset="0"/>
                <a:ea typeface="微软雅黑" panose="020B0503020204020204" pitchFamily="34" charset="-122"/>
                <a:cs typeface="Consolas" panose="020B0609020204030204" pitchFamily="49" charset="0"/>
              </a:rPr>
              <a:t>（</a:t>
            </a:r>
            <a:r>
              <a:rPr kumimoji="0" lang="en-US" altLang="zh-CN" sz="2000" b="0" i="0" u="none" strike="noStrike" kern="1200" cap="none" spc="0" normalizeH="0" baseline="0" noProof="0" dirty="0">
                <a:ln>
                  <a:noFill/>
                </a:ln>
                <a:solidFill>
                  <a:srgbClr val="000000"/>
                </a:solidFill>
                <a:effectLst/>
                <a:uLnTx/>
                <a:uFillTx/>
                <a:latin typeface="Consolas" panose="020B0609020204030204" pitchFamily="49" charset="0"/>
                <a:ea typeface="微软雅黑" panose="020B0503020204020204" pitchFamily="34" charset="-122"/>
                <a:cs typeface="Consolas" panose="020B0609020204030204" pitchFamily="49" charset="0"/>
              </a:rPr>
              <a:t>3</a:t>
            </a:r>
            <a:r>
              <a:rPr kumimoji="0" lang="zh-CN" altLang="zh-CN" sz="2000" b="0" i="0" u="none" strike="noStrike" kern="1200" cap="none" spc="0" normalizeH="0" baseline="0" noProof="0" dirty="0">
                <a:ln>
                  <a:noFill/>
                </a:ln>
                <a:solidFill>
                  <a:srgbClr val="000000"/>
                </a:solidFill>
                <a:effectLst/>
                <a:uLnTx/>
                <a:uFillTx/>
                <a:latin typeface="Consolas" panose="020B0609020204030204" pitchFamily="49" charset="0"/>
                <a:ea typeface="微软雅黑" panose="020B0503020204020204" pitchFamily="34" charset="-122"/>
                <a:cs typeface="Consolas" panose="020B0609020204030204" pitchFamily="49" charset="0"/>
              </a:rPr>
              <a:t>）重复步骤（</a:t>
            </a:r>
            <a:r>
              <a:rPr kumimoji="0" lang="en-US" altLang="zh-CN" sz="2000" b="0" i="0" u="none" strike="noStrike" kern="1200" cap="none" spc="0" normalizeH="0" baseline="0" noProof="0" dirty="0">
                <a:ln>
                  <a:noFill/>
                </a:ln>
                <a:solidFill>
                  <a:srgbClr val="000000"/>
                </a:solidFill>
                <a:effectLst/>
                <a:uLnTx/>
                <a:uFillTx/>
                <a:latin typeface="Consolas" panose="020B0609020204030204" pitchFamily="49" charset="0"/>
                <a:ea typeface="微软雅黑" panose="020B0503020204020204" pitchFamily="34" charset="-122"/>
                <a:cs typeface="Consolas" panose="020B0609020204030204" pitchFamily="49" charset="0"/>
              </a:rPr>
              <a:t>2</a:t>
            </a:r>
            <a:r>
              <a:rPr kumimoji="0" lang="zh-CN" altLang="zh-CN" sz="2000" b="0" i="0" u="none" strike="noStrike" kern="1200" cap="none" spc="0" normalizeH="0" baseline="0" noProof="0" dirty="0">
                <a:ln>
                  <a:noFill/>
                </a:ln>
                <a:solidFill>
                  <a:srgbClr val="000000"/>
                </a:solidFill>
                <a:effectLst/>
                <a:uLnTx/>
                <a:uFillTx/>
                <a:latin typeface="Consolas" panose="020B0609020204030204" pitchFamily="49" charset="0"/>
                <a:ea typeface="微软雅黑" panose="020B0503020204020204" pitchFamily="34" charset="-122"/>
                <a:cs typeface="Consolas" panose="020B0609020204030204" pitchFamily="49" charset="0"/>
              </a:rPr>
              <a:t>），当</a:t>
            </a:r>
            <a:r>
              <a:rPr kumimoji="0" lang="en-US" altLang="zh-CN" sz="2000" b="0" i="1" u="none" strike="noStrike" kern="1200" cap="none" spc="0" normalizeH="0" baseline="0" noProof="0" dirty="0">
                <a:ln>
                  <a:noFill/>
                </a:ln>
                <a:solidFill>
                  <a:srgbClr val="000000"/>
                </a:solidFill>
                <a:effectLst/>
                <a:uLnTx/>
                <a:uFillTx/>
                <a:latin typeface="Consolas" panose="020B0609020204030204" pitchFamily="49" charset="0"/>
                <a:ea typeface="微软雅黑" panose="020B0503020204020204" pitchFamily="34" charset="-122"/>
                <a:cs typeface="Consolas" panose="020B0609020204030204" pitchFamily="49" charset="0"/>
              </a:rPr>
              <a:t>F</a:t>
            </a:r>
            <a:r>
              <a:rPr kumimoji="0" lang="zh-CN" altLang="zh-CN" sz="2000" b="0" i="0" u="none" strike="noStrike" kern="1200" cap="none" spc="0" normalizeH="0" baseline="0" noProof="0" dirty="0">
                <a:ln>
                  <a:noFill/>
                </a:ln>
                <a:solidFill>
                  <a:srgbClr val="000000"/>
                </a:solidFill>
                <a:effectLst/>
                <a:uLnTx/>
                <a:uFillTx/>
                <a:latin typeface="Consolas" panose="020B0609020204030204" pitchFamily="49" charset="0"/>
                <a:ea typeface="微软雅黑" panose="020B0503020204020204" pitchFamily="34" charset="-122"/>
                <a:cs typeface="Consolas" panose="020B0609020204030204" pitchFamily="49" charset="0"/>
              </a:rPr>
              <a:t>中只剩下一棵二叉树时，这棵二叉树便是所要建立的哈夫曼树。</a:t>
            </a:r>
            <a:endParaRPr kumimoji="0" lang="zh-CN" altLang="zh-CN" sz="2000" b="0" i="0" u="none" strike="noStrike" kern="1200" cap="none" spc="0" normalizeH="0" baseline="0" noProof="0" dirty="0">
              <a:ln>
                <a:noFill/>
              </a:ln>
              <a:solidFill>
                <a:srgbClr val="000000"/>
              </a:solidFill>
              <a:effectLst/>
              <a:uLnTx/>
              <a:uFillTx/>
              <a:latin typeface="Consolas" panose="020B0609020204030204" pitchFamily="49" charset="0"/>
              <a:ea typeface="微软雅黑" panose="020B0503020204020204" pitchFamily="34" charset="-122"/>
              <a:cs typeface="Consolas" panose="020B0609020204030204" pitchFamily="49" charset="0"/>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3" name="Text Box 2"/>
          <p:cNvSpPr txBox="1"/>
          <p:nvPr/>
        </p:nvSpPr>
        <p:spPr>
          <a:xfrm>
            <a:off x="163513" y="1171575"/>
            <a:ext cx="8820150" cy="877888"/>
          </a:xfrm>
          <a:prstGeom prst="rect">
            <a:avLst/>
          </a:prstGeom>
          <a:noFill/>
          <a:ln w="9525">
            <a:noFill/>
          </a:ln>
        </p:spPr>
        <p:txBody>
          <a:bodyPr anchor="t" anchorCtr="0">
            <a:spAutoFit/>
          </a:bodyPr>
          <a:p>
            <a:pPr eaLnBrk="0" hangingPunct="0">
              <a:lnSpc>
                <a:spcPts val="3200"/>
              </a:lnSpc>
              <a:buClrTx/>
              <a:buFontTx/>
            </a:pPr>
            <a:r>
              <a:rPr lang="zh-CN" altLang="en-US" sz="2200" dirty="0">
                <a:solidFill>
                  <a:srgbClr val="0000FF"/>
                </a:solidFill>
                <a:latin typeface="Consolas" panose="020B0609020204030204" pitchFamily="49" charset="0"/>
                <a:ea typeface="楷体" panose="02010609060101010101" pitchFamily="49" charset="-122"/>
              </a:rPr>
              <a:t>　　</a:t>
            </a:r>
            <a:r>
              <a:rPr lang="zh-CN" altLang="en-US" sz="2200" dirty="0">
                <a:solidFill>
                  <a:srgbClr val="000000"/>
                </a:solidFill>
                <a:latin typeface="Consolas" panose="020B0609020204030204" pitchFamily="49" charset="0"/>
                <a:ea typeface="微软雅黑" panose="020B0503020204020204" pitchFamily="34" charset="-122"/>
              </a:rPr>
              <a:t>例如，给定的</a:t>
            </a:r>
            <a:r>
              <a:rPr lang="en-US" altLang="zh-CN" sz="2200" i="1" dirty="0">
                <a:solidFill>
                  <a:srgbClr val="000000"/>
                </a:solidFill>
                <a:latin typeface="Consolas" panose="020B0609020204030204" pitchFamily="49" charset="0"/>
                <a:ea typeface="微软雅黑" panose="020B0503020204020204" pitchFamily="34" charset="-122"/>
              </a:rPr>
              <a:t>a</a:t>
            </a:r>
            <a:r>
              <a:rPr lang="zh-CN" altLang="en-US" sz="2200" dirty="0">
                <a:solidFill>
                  <a:srgbClr val="000000"/>
                </a:solidFill>
                <a:latin typeface="Consolas" panose="020B0609020204030204" pitchFamily="49" charset="0"/>
                <a:ea typeface="微软雅黑" panose="020B0503020204020204" pitchFamily="34" charset="-122"/>
              </a:rPr>
              <a:t>～</a:t>
            </a:r>
            <a:r>
              <a:rPr lang="en-US" altLang="zh-CN" sz="2200" i="1" dirty="0">
                <a:solidFill>
                  <a:srgbClr val="000000"/>
                </a:solidFill>
                <a:latin typeface="Consolas" panose="020B0609020204030204" pitchFamily="49" charset="0"/>
                <a:ea typeface="微软雅黑" panose="020B0503020204020204" pitchFamily="34" charset="-122"/>
              </a:rPr>
              <a:t>e</a:t>
            </a:r>
            <a:r>
              <a:rPr lang="zh-CN" altLang="en-US" sz="2200" dirty="0">
                <a:solidFill>
                  <a:srgbClr val="000000"/>
                </a:solidFill>
                <a:latin typeface="Consolas" panose="020B0609020204030204" pitchFamily="49" charset="0"/>
                <a:ea typeface="微软雅黑" panose="020B0503020204020204" pitchFamily="34" charset="-122"/>
              </a:rPr>
              <a:t>的</a:t>
            </a:r>
            <a:r>
              <a:rPr lang="en-US" altLang="zh-CN" sz="2200" dirty="0">
                <a:solidFill>
                  <a:srgbClr val="000000"/>
                </a:solidFill>
                <a:latin typeface="Consolas" panose="020B0609020204030204" pitchFamily="49" charset="0"/>
                <a:ea typeface="微软雅黑" panose="020B0503020204020204" pitchFamily="34" charset="-122"/>
              </a:rPr>
              <a:t>5</a:t>
            </a:r>
            <a:r>
              <a:rPr lang="zh-CN" altLang="en-US" sz="2200" dirty="0">
                <a:solidFill>
                  <a:srgbClr val="000000"/>
                </a:solidFill>
                <a:latin typeface="Consolas" panose="020B0609020204030204" pitchFamily="49" charset="0"/>
                <a:ea typeface="微软雅黑" panose="020B0503020204020204" pitchFamily="34" charset="-122"/>
              </a:rPr>
              <a:t>个字符，它们的权值集合为</a:t>
            </a:r>
            <a:r>
              <a:rPr lang="en-US" altLang="zh-CN" sz="2200" i="1" dirty="0">
                <a:solidFill>
                  <a:srgbClr val="000000"/>
                </a:solidFill>
                <a:latin typeface="Consolas" panose="020B0609020204030204" pitchFamily="49" charset="0"/>
                <a:ea typeface="微软雅黑" panose="020B0503020204020204" pitchFamily="34" charset="-122"/>
              </a:rPr>
              <a:t>W</a:t>
            </a:r>
            <a:r>
              <a:rPr lang="en-US" altLang="zh-CN" sz="2200" dirty="0">
                <a:solidFill>
                  <a:srgbClr val="000000"/>
                </a:solidFill>
                <a:latin typeface="Consolas" panose="020B0609020204030204" pitchFamily="49" charset="0"/>
                <a:ea typeface="微软雅黑" panose="020B0503020204020204" pitchFamily="34" charset="-122"/>
              </a:rPr>
              <a:t>={4</a:t>
            </a:r>
            <a:r>
              <a:rPr lang="zh-CN" altLang="en-US" sz="2200" dirty="0">
                <a:solidFill>
                  <a:srgbClr val="000000"/>
                </a:solidFill>
                <a:latin typeface="Consolas" panose="020B0609020204030204" pitchFamily="49" charset="0"/>
                <a:ea typeface="微软雅黑" panose="020B0503020204020204" pitchFamily="34" charset="-122"/>
              </a:rPr>
              <a:t>，</a:t>
            </a:r>
            <a:r>
              <a:rPr lang="en-US" altLang="zh-CN" sz="2200" dirty="0">
                <a:solidFill>
                  <a:srgbClr val="000000"/>
                </a:solidFill>
                <a:latin typeface="Consolas" panose="020B0609020204030204" pitchFamily="49" charset="0"/>
                <a:ea typeface="微软雅黑" panose="020B0503020204020204" pitchFamily="34" charset="-122"/>
              </a:rPr>
              <a:t>2</a:t>
            </a:r>
            <a:r>
              <a:rPr lang="zh-CN" altLang="en-US" sz="2200" dirty="0">
                <a:solidFill>
                  <a:srgbClr val="000000"/>
                </a:solidFill>
                <a:latin typeface="Consolas" panose="020B0609020204030204" pitchFamily="49" charset="0"/>
                <a:ea typeface="微软雅黑" panose="020B0503020204020204" pitchFamily="34" charset="-122"/>
              </a:rPr>
              <a:t>，</a:t>
            </a:r>
            <a:r>
              <a:rPr lang="en-US" altLang="zh-CN" sz="2200" dirty="0">
                <a:solidFill>
                  <a:srgbClr val="000000"/>
                </a:solidFill>
                <a:latin typeface="Consolas" panose="020B0609020204030204" pitchFamily="49" charset="0"/>
                <a:ea typeface="微软雅黑" panose="020B0503020204020204" pitchFamily="34" charset="-122"/>
              </a:rPr>
              <a:t>1</a:t>
            </a:r>
            <a:r>
              <a:rPr lang="zh-CN" altLang="en-US" sz="2200" dirty="0">
                <a:solidFill>
                  <a:srgbClr val="000000"/>
                </a:solidFill>
                <a:latin typeface="Consolas" panose="020B0609020204030204" pitchFamily="49" charset="0"/>
                <a:ea typeface="微软雅黑" panose="020B0503020204020204" pitchFamily="34" charset="-122"/>
              </a:rPr>
              <a:t>，</a:t>
            </a:r>
            <a:r>
              <a:rPr lang="en-US" altLang="zh-CN" sz="2200" dirty="0">
                <a:solidFill>
                  <a:srgbClr val="000000"/>
                </a:solidFill>
                <a:latin typeface="Consolas" panose="020B0609020204030204" pitchFamily="49" charset="0"/>
                <a:ea typeface="微软雅黑" panose="020B0503020204020204" pitchFamily="34" charset="-122"/>
              </a:rPr>
              <a:t>7</a:t>
            </a:r>
            <a:r>
              <a:rPr lang="zh-CN" altLang="en-US" sz="2200" dirty="0">
                <a:solidFill>
                  <a:srgbClr val="000000"/>
                </a:solidFill>
                <a:latin typeface="Consolas" panose="020B0609020204030204" pitchFamily="49" charset="0"/>
                <a:ea typeface="微软雅黑" panose="020B0503020204020204" pitchFamily="34" charset="-122"/>
              </a:rPr>
              <a:t>，</a:t>
            </a:r>
            <a:r>
              <a:rPr lang="en-US" altLang="zh-CN" sz="2200" dirty="0">
                <a:solidFill>
                  <a:srgbClr val="000000"/>
                </a:solidFill>
                <a:latin typeface="Consolas" panose="020B0609020204030204" pitchFamily="49" charset="0"/>
                <a:ea typeface="微软雅黑" panose="020B0503020204020204" pitchFamily="34" charset="-122"/>
              </a:rPr>
              <a:t>3}</a:t>
            </a:r>
            <a:r>
              <a:rPr lang="zh-CN" altLang="en-US" sz="2200" dirty="0">
                <a:solidFill>
                  <a:srgbClr val="000000"/>
                </a:solidFill>
                <a:latin typeface="Consolas" panose="020B0609020204030204" pitchFamily="49" charset="0"/>
                <a:ea typeface="微软雅黑" panose="020B0503020204020204" pitchFamily="34" charset="-122"/>
              </a:rPr>
              <a:t>，构造哈夫曼树的过程如下。</a:t>
            </a:r>
            <a:endParaRPr lang="zh-CN" altLang="en-US" sz="2200" dirty="0">
              <a:solidFill>
                <a:srgbClr val="000000"/>
              </a:solidFill>
              <a:latin typeface="Consolas" panose="020B0609020204030204" pitchFamily="49" charset="0"/>
              <a:ea typeface="微软雅黑" panose="020B0503020204020204" pitchFamily="34" charset="-122"/>
            </a:endParaRPr>
          </a:p>
        </p:txBody>
      </p:sp>
      <p:sp>
        <p:nvSpPr>
          <p:cNvPr id="18434" name="Rectangle 4"/>
          <p:cNvSpPr/>
          <p:nvPr/>
        </p:nvSpPr>
        <p:spPr>
          <a:xfrm>
            <a:off x="0" y="2894013"/>
            <a:ext cx="184150" cy="461962"/>
          </a:xfrm>
          <a:prstGeom prst="rect">
            <a:avLst/>
          </a:prstGeom>
          <a:noFill/>
          <a:ln w="9525">
            <a:noFill/>
          </a:ln>
        </p:spPr>
        <p:txBody>
          <a:bodyPr wrap="none" anchor="ctr" anchorCtr="0">
            <a:spAutoFit/>
          </a:bodyPr>
          <a:p>
            <a:pPr eaLnBrk="0" hangingPunct="0">
              <a:buClrTx/>
              <a:buFontTx/>
            </a:pPr>
            <a:endParaRPr lang="zh-CN" altLang="en-US" dirty="0">
              <a:latin typeface="Consolas" panose="020B0609020204030204" pitchFamily="49" charset="0"/>
              <a:ea typeface="宋体" panose="02010600030101010101" pitchFamily="2" charset="-122"/>
            </a:endParaRPr>
          </a:p>
        </p:txBody>
      </p:sp>
      <p:sp>
        <p:nvSpPr>
          <p:cNvPr id="5" name="TextBox 4"/>
          <p:cNvSpPr txBox="1"/>
          <p:nvPr/>
        </p:nvSpPr>
        <p:spPr>
          <a:xfrm>
            <a:off x="142875" y="2260600"/>
            <a:ext cx="2928938" cy="400050"/>
          </a:xfrm>
          <a:prstGeom prst="rect">
            <a:avLst/>
          </a:prstGeom>
          <a:noFill/>
          <a:ln w="9525">
            <a:noFill/>
          </a:ln>
        </p:spPr>
        <p:txBody>
          <a:bodyPr anchor="t" anchorCtr="0">
            <a:spAutoFit/>
          </a:bodyPr>
          <a:p>
            <a:pPr eaLnBrk="0" hangingPunct="0">
              <a:buClrTx/>
              <a:buFontTx/>
            </a:pPr>
            <a:r>
              <a:rPr lang="zh-CN" altLang="en-US" sz="2000" dirty="0">
                <a:solidFill>
                  <a:srgbClr val="0000FF"/>
                </a:solidFill>
                <a:latin typeface="Consolas" panose="020B0609020204030204" pitchFamily="49" charset="0"/>
                <a:ea typeface="楷体" panose="02010609060101010101" pitchFamily="49" charset="-122"/>
              </a:rPr>
              <a:t>（</a:t>
            </a:r>
            <a:r>
              <a:rPr lang="en-US" altLang="zh-CN" sz="2000" dirty="0">
                <a:solidFill>
                  <a:srgbClr val="0000FF"/>
                </a:solidFill>
                <a:latin typeface="Consolas" panose="020B0609020204030204" pitchFamily="49" charset="0"/>
                <a:ea typeface="楷体" panose="02010609060101010101" pitchFamily="49" charset="-122"/>
              </a:rPr>
              <a:t>1</a:t>
            </a:r>
            <a:r>
              <a:rPr lang="zh-CN" altLang="en-US" sz="2000" dirty="0">
                <a:solidFill>
                  <a:srgbClr val="0000FF"/>
                </a:solidFill>
                <a:latin typeface="Consolas" panose="020B0609020204030204" pitchFamily="49" charset="0"/>
                <a:ea typeface="楷体" panose="02010609060101010101" pitchFamily="49" charset="-122"/>
              </a:rPr>
              <a:t>）</a:t>
            </a:r>
            <a:r>
              <a:rPr lang="en-US" altLang="zh-CN" sz="2000" dirty="0">
                <a:solidFill>
                  <a:srgbClr val="0000FF"/>
                </a:solidFill>
                <a:latin typeface="Consolas" panose="020B0609020204030204" pitchFamily="49" charset="0"/>
                <a:ea typeface="楷体" panose="02010609060101010101" pitchFamily="49" charset="-122"/>
              </a:rPr>
              <a:t>{4</a:t>
            </a:r>
            <a:r>
              <a:rPr lang="zh-CN" altLang="en-US" sz="2000" dirty="0">
                <a:solidFill>
                  <a:srgbClr val="0000FF"/>
                </a:solidFill>
                <a:latin typeface="Consolas" panose="020B0609020204030204" pitchFamily="49" charset="0"/>
                <a:ea typeface="楷体" panose="02010609060101010101" pitchFamily="49" charset="-122"/>
              </a:rPr>
              <a:t>，</a:t>
            </a:r>
            <a:r>
              <a:rPr lang="en-US" altLang="zh-CN" sz="2000" dirty="0">
                <a:solidFill>
                  <a:srgbClr val="FF0000"/>
                </a:solidFill>
                <a:latin typeface="Consolas" panose="020B0609020204030204" pitchFamily="49" charset="0"/>
                <a:ea typeface="楷体" panose="02010609060101010101" pitchFamily="49" charset="-122"/>
              </a:rPr>
              <a:t>2</a:t>
            </a:r>
            <a:r>
              <a:rPr lang="zh-CN" altLang="en-US" sz="2000" dirty="0">
                <a:solidFill>
                  <a:srgbClr val="0000FF"/>
                </a:solidFill>
                <a:latin typeface="Consolas" panose="020B0609020204030204" pitchFamily="49" charset="0"/>
                <a:ea typeface="楷体" panose="02010609060101010101" pitchFamily="49" charset="-122"/>
              </a:rPr>
              <a:t>，</a:t>
            </a:r>
            <a:r>
              <a:rPr lang="en-US" altLang="zh-CN" sz="2000" dirty="0">
                <a:solidFill>
                  <a:srgbClr val="FF0000"/>
                </a:solidFill>
                <a:latin typeface="Consolas" panose="020B0609020204030204" pitchFamily="49" charset="0"/>
                <a:ea typeface="楷体" panose="02010609060101010101" pitchFamily="49" charset="-122"/>
              </a:rPr>
              <a:t>1</a:t>
            </a:r>
            <a:r>
              <a:rPr lang="zh-CN" altLang="en-US" sz="2000" dirty="0">
                <a:solidFill>
                  <a:srgbClr val="0000FF"/>
                </a:solidFill>
                <a:latin typeface="Consolas" panose="020B0609020204030204" pitchFamily="49" charset="0"/>
                <a:ea typeface="楷体" panose="02010609060101010101" pitchFamily="49" charset="-122"/>
              </a:rPr>
              <a:t>，</a:t>
            </a:r>
            <a:r>
              <a:rPr lang="en-US" altLang="zh-CN" sz="2000" dirty="0">
                <a:solidFill>
                  <a:srgbClr val="0000FF"/>
                </a:solidFill>
                <a:latin typeface="Consolas" panose="020B0609020204030204" pitchFamily="49" charset="0"/>
                <a:ea typeface="楷体" panose="02010609060101010101" pitchFamily="49" charset="-122"/>
              </a:rPr>
              <a:t>7</a:t>
            </a:r>
            <a:r>
              <a:rPr lang="zh-CN" altLang="en-US" sz="2000" dirty="0">
                <a:solidFill>
                  <a:srgbClr val="0000FF"/>
                </a:solidFill>
                <a:latin typeface="Consolas" panose="020B0609020204030204" pitchFamily="49" charset="0"/>
                <a:ea typeface="楷体" panose="02010609060101010101" pitchFamily="49" charset="-122"/>
              </a:rPr>
              <a:t>，</a:t>
            </a:r>
            <a:r>
              <a:rPr lang="en-US" altLang="zh-CN" sz="2000" dirty="0">
                <a:solidFill>
                  <a:srgbClr val="0000FF"/>
                </a:solidFill>
                <a:latin typeface="Consolas" panose="020B0609020204030204" pitchFamily="49" charset="0"/>
                <a:ea typeface="楷体" panose="02010609060101010101" pitchFamily="49" charset="-122"/>
              </a:rPr>
              <a:t>3}</a:t>
            </a:r>
            <a:endParaRPr lang="zh-CN" altLang="en-US" sz="2000" dirty="0">
              <a:latin typeface="Consolas" panose="020B0609020204030204" pitchFamily="49" charset="0"/>
              <a:ea typeface="楷体" panose="02010609060101010101" pitchFamily="49" charset="-122"/>
            </a:endParaRPr>
          </a:p>
        </p:txBody>
      </p:sp>
      <p:sp>
        <p:nvSpPr>
          <p:cNvPr id="6" name="TextBox 5"/>
          <p:cNvSpPr txBox="1"/>
          <p:nvPr/>
        </p:nvSpPr>
        <p:spPr>
          <a:xfrm>
            <a:off x="2928938" y="2260600"/>
            <a:ext cx="2798762" cy="400050"/>
          </a:xfrm>
          <a:prstGeom prst="rect">
            <a:avLst/>
          </a:prstGeom>
          <a:noFill/>
          <a:ln w="9525">
            <a:noFill/>
          </a:ln>
        </p:spPr>
        <p:txBody>
          <a:bodyPr anchor="t" anchorCtr="0">
            <a:spAutoFit/>
          </a:bodyPr>
          <a:p>
            <a:pPr eaLnBrk="0" hangingPunct="0">
              <a:buClrTx/>
              <a:buFontTx/>
            </a:pPr>
            <a:r>
              <a:rPr lang="zh-CN" altLang="en-US" sz="2000" dirty="0">
                <a:solidFill>
                  <a:srgbClr val="9900FF"/>
                </a:solidFill>
                <a:latin typeface="Consolas" panose="020B0609020204030204" pitchFamily="49" charset="0"/>
                <a:ea typeface="楷体" panose="02010609060101010101" pitchFamily="49" charset="-122"/>
                <a:sym typeface="Wingdings" panose="05000000000000000000" pitchFamily="2" charset="2"/>
              </a:rPr>
              <a:t></a:t>
            </a:r>
            <a:r>
              <a:rPr lang="zh-CN" altLang="en-US" sz="2000" dirty="0">
                <a:solidFill>
                  <a:srgbClr val="0000FF"/>
                </a:solidFill>
                <a:latin typeface="Consolas" panose="020B0609020204030204" pitchFamily="49" charset="0"/>
                <a:ea typeface="楷体" panose="02010609060101010101" pitchFamily="49" charset="-122"/>
                <a:sym typeface="Wingdings" panose="05000000000000000000" pitchFamily="2" charset="2"/>
              </a:rPr>
              <a:t>  </a:t>
            </a:r>
            <a:r>
              <a:rPr lang="en-US" altLang="zh-CN" sz="2000" dirty="0">
                <a:solidFill>
                  <a:srgbClr val="0000FF"/>
                </a:solidFill>
                <a:latin typeface="Consolas" panose="020B0609020204030204" pitchFamily="49" charset="0"/>
                <a:ea typeface="楷体" panose="02010609060101010101" pitchFamily="49" charset="-122"/>
              </a:rPr>
              <a:t>{4</a:t>
            </a:r>
            <a:r>
              <a:rPr lang="zh-CN" altLang="en-US" sz="2000" dirty="0">
                <a:solidFill>
                  <a:srgbClr val="0000FF"/>
                </a:solidFill>
                <a:latin typeface="Consolas" panose="020B0609020204030204" pitchFamily="49" charset="0"/>
                <a:ea typeface="楷体" panose="02010609060101010101" pitchFamily="49" charset="-122"/>
              </a:rPr>
              <a:t>，</a:t>
            </a:r>
            <a:r>
              <a:rPr lang="en-US" altLang="zh-CN" sz="2000" dirty="0">
                <a:solidFill>
                  <a:srgbClr val="006600"/>
                </a:solidFill>
                <a:latin typeface="Consolas" panose="020B0609020204030204" pitchFamily="49" charset="0"/>
                <a:ea typeface="楷体" panose="02010609060101010101" pitchFamily="49" charset="-122"/>
              </a:rPr>
              <a:t>3</a:t>
            </a:r>
            <a:r>
              <a:rPr lang="zh-CN" altLang="en-US" sz="2000" dirty="0">
                <a:solidFill>
                  <a:srgbClr val="0000FF"/>
                </a:solidFill>
                <a:latin typeface="Consolas" panose="020B0609020204030204" pitchFamily="49" charset="0"/>
                <a:ea typeface="楷体" panose="02010609060101010101" pitchFamily="49" charset="-122"/>
              </a:rPr>
              <a:t>，</a:t>
            </a:r>
            <a:r>
              <a:rPr lang="en-US" altLang="zh-CN" sz="2000" dirty="0">
                <a:solidFill>
                  <a:srgbClr val="0000FF"/>
                </a:solidFill>
                <a:latin typeface="Consolas" panose="020B0609020204030204" pitchFamily="49" charset="0"/>
                <a:ea typeface="楷体" panose="02010609060101010101" pitchFamily="49" charset="-122"/>
              </a:rPr>
              <a:t>7</a:t>
            </a:r>
            <a:r>
              <a:rPr lang="zh-CN" altLang="en-US" sz="2000" dirty="0">
                <a:solidFill>
                  <a:srgbClr val="0000FF"/>
                </a:solidFill>
                <a:latin typeface="Consolas" panose="020B0609020204030204" pitchFamily="49" charset="0"/>
                <a:ea typeface="楷体" panose="02010609060101010101" pitchFamily="49" charset="-122"/>
              </a:rPr>
              <a:t>，</a:t>
            </a:r>
            <a:r>
              <a:rPr lang="en-US" altLang="zh-CN" sz="2000" dirty="0">
                <a:solidFill>
                  <a:srgbClr val="0000FF"/>
                </a:solidFill>
                <a:latin typeface="Consolas" panose="020B0609020204030204" pitchFamily="49" charset="0"/>
                <a:ea typeface="楷体" panose="02010609060101010101" pitchFamily="49" charset="-122"/>
              </a:rPr>
              <a:t>3}</a:t>
            </a:r>
            <a:endParaRPr lang="zh-CN" altLang="en-US" sz="2000" dirty="0">
              <a:latin typeface="Consolas" panose="020B0609020204030204" pitchFamily="49" charset="0"/>
              <a:ea typeface="楷体" panose="02010609060101010101" pitchFamily="49" charset="-122"/>
            </a:endParaRPr>
          </a:p>
        </p:txBody>
      </p:sp>
      <p:sp>
        <p:nvSpPr>
          <p:cNvPr id="7" name="TextBox 6"/>
          <p:cNvSpPr txBox="1"/>
          <p:nvPr/>
        </p:nvSpPr>
        <p:spPr>
          <a:xfrm>
            <a:off x="142875" y="2832100"/>
            <a:ext cx="2928938" cy="400050"/>
          </a:xfrm>
          <a:prstGeom prst="rect">
            <a:avLst/>
          </a:prstGeom>
          <a:noFill/>
          <a:ln w="9525">
            <a:noFill/>
          </a:ln>
        </p:spPr>
        <p:txBody>
          <a:bodyPr anchor="t" anchorCtr="0">
            <a:spAutoFit/>
          </a:bodyPr>
          <a:p>
            <a:pPr eaLnBrk="0" hangingPunct="0">
              <a:buClrTx/>
              <a:buFontTx/>
            </a:pPr>
            <a:r>
              <a:rPr lang="zh-CN" altLang="en-US" sz="2000" dirty="0">
                <a:solidFill>
                  <a:srgbClr val="0000FF"/>
                </a:solidFill>
                <a:latin typeface="Consolas" panose="020B0609020204030204" pitchFamily="49" charset="0"/>
                <a:ea typeface="楷体" panose="02010609060101010101" pitchFamily="49" charset="-122"/>
              </a:rPr>
              <a:t>（</a:t>
            </a:r>
            <a:r>
              <a:rPr lang="en-US" altLang="zh-CN" sz="2000" dirty="0">
                <a:solidFill>
                  <a:srgbClr val="0000FF"/>
                </a:solidFill>
                <a:latin typeface="Consolas" panose="020B0609020204030204" pitchFamily="49" charset="0"/>
                <a:ea typeface="楷体" panose="02010609060101010101" pitchFamily="49" charset="-122"/>
              </a:rPr>
              <a:t>2</a:t>
            </a:r>
            <a:r>
              <a:rPr lang="zh-CN" altLang="en-US" sz="2000" dirty="0">
                <a:solidFill>
                  <a:srgbClr val="0000FF"/>
                </a:solidFill>
                <a:latin typeface="Consolas" panose="020B0609020204030204" pitchFamily="49" charset="0"/>
                <a:ea typeface="楷体" panose="02010609060101010101" pitchFamily="49" charset="-122"/>
              </a:rPr>
              <a:t>）</a:t>
            </a:r>
            <a:r>
              <a:rPr lang="en-US" altLang="zh-CN" sz="2000" dirty="0">
                <a:solidFill>
                  <a:srgbClr val="0000FF"/>
                </a:solidFill>
                <a:latin typeface="Consolas" panose="020B0609020204030204" pitchFamily="49" charset="0"/>
                <a:ea typeface="楷体" panose="02010609060101010101" pitchFamily="49" charset="-122"/>
              </a:rPr>
              <a:t>{4</a:t>
            </a:r>
            <a:r>
              <a:rPr lang="zh-CN" altLang="en-US" sz="2000" dirty="0">
                <a:solidFill>
                  <a:srgbClr val="0000FF"/>
                </a:solidFill>
                <a:latin typeface="Consolas" panose="020B0609020204030204" pitchFamily="49" charset="0"/>
                <a:ea typeface="楷体" panose="02010609060101010101" pitchFamily="49" charset="-122"/>
              </a:rPr>
              <a:t>，</a:t>
            </a:r>
            <a:r>
              <a:rPr lang="en-US" altLang="zh-CN" sz="2000" dirty="0">
                <a:solidFill>
                  <a:srgbClr val="FF0000"/>
                </a:solidFill>
                <a:latin typeface="Consolas" panose="020B0609020204030204" pitchFamily="49" charset="0"/>
                <a:ea typeface="楷体" panose="02010609060101010101" pitchFamily="49" charset="-122"/>
              </a:rPr>
              <a:t>3</a:t>
            </a:r>
            <a:r>
              <a:rPr lang="zh-CN" altLang="en-US" sz="2000" dirty="0">
                <a:solidFill>
                  <a:srgbClr val="0000FF"/>
                </a:solidFill>
                <a:latin typeface="Consolas" panose="020B0609020204030204" pitchFamily="49" charset="0"/>
                <a:ea typeface="楷体" panose="02010609060101010101" pitchFamily="49" charset="-122"/>
              </a:rPr>
              <a:t>，</a:t>
            </a:r>
            <a:r>
              <a:rPr lang="en-US" altLang="zh-CN" sz="2000" dirty="0">
                <a:solidFill>
                  <a:srgbClr val="0000FF"/>
                </a:solidFill>
                <a:latin typeface="Consolas" panose="020B0609020204030204" pitchFamily="49" charset="0"/>
                <a:ea typeface="楷体" panose="02010609060101010101" pitchFamily="49" charset="-122"/>
              </a:rPr>
              <a:t>7</a:t>
            </a:r>
            <a:r>
              <a:rPr lang="zh-CN" altLang="en-US" sz="2000" dirty="0">
                <a:solidFill>
                  <a:srgbClr val="0000FF"/>
                </a:solidFill>
                <a:latin typeface="Consolas" panose="020B0609020204030204" pitchFamily="49" charset="0"/>
                <a:ea typeface="楷体" panose="02010609060101010101" pitchFamily="49" charset="-122"/>
              </a:rPr>
              <a:t>，</a:t>
            </a:r>
            <a:r>
              <a:rPr lang="en-US" altLang="zh-CN" sz="2000" dirty="0">
                <a:solidFill>
                  <a:srgbClr val="FF0000"/>
                </a:solidFill>
                <a:latin typeface="Consolas" panose="020B0609020204030204" pitchFamily="49" charset="0"/>
                <a:ea typeface="楷体" panose="02010609060101010101" pitchFamily="49" charset="-122"/>
              </a:rPr>
              <a:t>3</a:t>
            </a:r>
            <a:r>
              <a:rPr lang="en-US" altLang="zh-CN" sz="2000" dirty="0">
                <a:solidFill>
                  <a:srgbClr val="0000FF"/>
                </a:solidFill>
                <a:latin typeface="Consolas" panose="020B0609020204030204" pitchFamily="49" charset="0"/>
                <a:ea typeface="楷体" panose="02010609060101010101" pitchFamily="49" charset="-122"/>
              </a:rPr>
              <a:t>}</a:t>
            </a:r>
            <a:endParaRPr lang="zh-CN" altLang="en-US" sz="2000" dirty="0">
              <a:latin typeface="Consolas" panose="020B0609020204030204" pitchFamily="49" charset="0"/>
              <a:ea typeface="楷体" panose="02010609060101010101" pitchFamily="49" charset="-122"/>
            </a:endParaRPr>
          </a:p>
        </p:txBody>
      </p:sp>
      <p:sp>
        <p:nvSpPr>
          <p:cNvPr id="8" name="TextBox 7"/>
          <p:cNvSpPr txBox="1"/>
          <p:nvPr/>
        </p:nvSpPr>
        <p:spPr>
          <a:xfrm>
            <a:off x="2928938" y="2832100"/>
            <a:ext cx="2071687" cy="400050"/>
          </a:xfrm>
          <a:prstGeom prst="rect">
            <a:avLst/>
          </a:prstGeom>
          <a:noFill/>
          <a:ln w="9525">
            <a:noFill/>
          </a:ln>
        </p:spPr>
        <p:txBody>
          <a:bodyPr anchor="t" anchorCtr="0">
            <a:spAutoFit/>
          </a:bodyPr>
          <a:p>
            <a:pPr eaLnBrk="0" hangingPunct="0">
              <a:buClrTx/>
              <a:buFontTx/>
            </a:pPr>
            <a:r>
              <a:rPr lang="zh-CN" altLang="en-US" sz="2000" dirty="0">
                <a:solidFill>
                  <a:srgbClr val="9900FF"/>
                </a:solidFill>
                <a:latin typeface="Consolas" panose="020B0609020204030204" pitchFamily="49" charset="0"/>
                <a:ea typeface="楷体" panose="02010609060101010101" pitchFamily="49" charset="-122"/>
                <a:sym typeface="Wingdings" panose="05000000000000000000" pitchFamily="2" charset="2"/>
              </a:rPr>
              <a:t></a:t>
            </a:r>
            <a:r>
              <a:rPr lang="zh-CN" altLang="en-US" sz="2000" dirty="0">
                <a:solidFill>
                  <a:srgbClr val="0000FF"/>
                </a:solidFill>
                <a:latin typeface="Consolas" panose="020B0609020204030204" pitchFamily="49" charset="0"/>
                <a:ea typeface="楷体" panose="02010609060101010101" pitchFamily="49" charset="-122"/>
                <a:sym typeface="Wingdings" panose="05000000000000000000" pitchFamily="2" charset="2"/>
              </a:rPr>
              <a:t>  </a:t>
            </a:r>
            <a:r>
              <a:rPr lang="en-US" altLang="zh-CN" sz="2000" dirty="0">
                <a:solidFill>
                  <a:srgbClr val="0000FF"/>
                </a:solidFill>
                <a:latin typeface="Consolas" panose="020B0609020204030204" pitchFamily="49" charset="0"/>
                <a:ea typeface="楷体" panose="02010609060101010101" pitchFamily="49" charset="-122"/>
              </a:rPr>
              <a:t>{4</a:t>
            </a:r>
            <a:r>
              <a:rPr lang="zh-CN" altLang="en-US" sz="2000" dirty="0">
                <a:solidFill>
                  <a:srgbClr val="0000FF"/>
                </a:solidFill>
                <a:latin typeface="Consolas" panose="020B0609020204030204" pitchFamily="49" charset="0"/>
                <a:ea typeface="楷体" panose="02010609060101010101" pitchFamily="49" charset="-122"/>
              </a:rPr>
              <a:t>，</a:t>
            </a:r>
            <a:r>
              <a:rPr lang="en-US" altLang="zh-CN" sz="2000" dirty="0">
                <a:solidFill>
                  <a:srgbClr val="006600"/>
                </a:solidFill>
                <a:latin typeface="Consolas" panose="020B0609020204030204" pitchFamily="49" charset="0"/>
                <a:ea typeface="楷体" panose="02010609060101010101" pitchFamily="49" charset="-122"/>
              </a:rPr>
              <a:t>6</a:t>
            </a:r>
            <a:r>
              <a:rPr lang="zh-CN" altLang="en-US" sz="2000" dirty="0">
                <a:solidFill>
                  <a:srgbClr val="0000FF"/>
                </a:solidFill>
                <a:latin typeface="Consolas" panose="020B0609020204030204" pitchFamily="49" charset="0"/>
                <a:ea typeface="楷体" panose="02010609060101010101" pitchFamily="49" charset="-122"/>
              </a:rPr>
              <a:t>，</a:t>
            </a:r>
            <a:r>
              <a:rPr lang="en-US" altLang="zh-CN" sz="2000" dirty="0">
                <a:solidFill>
                  <a:srgbClr val="0000FF"/>
                </a:solidFill>
                <a:latin typeface="Consolas" panose="020B0609020204030204" pitchFamily="49" charset="0"/>
                <a:ea typeface="楷体" panose="02010609060101010101" pitchFamily="49" charset="-122"/>
              </a:rPr>
              <a:t>7}</a:t>
            </a:r>
            <a:endParaRPr lang="zh-CN" altLang="en-US" sz="2000" dirty="0">
              <a:latin typeface="Consolas" panose="020B0609020204030204" pitchFamily="49" charset="0"/>
              <a:ea typeface="楷体" panose="02010609060101010101" pitchFamily="49" charset="-122"/>
            </a:endParaRPr>
          </a:p>
        </p:txBody>
      </p:sp>
      <p:sp>
        <p:nvSpPr>
          <p:cNvPr id="9" name="TextBox 8"/>
          <p:cNvSpPr txBox="1"/>
          <p:nvPr/>
        </p:nvSpPr>
        <p:spPr>
          <a:xfrm>
            <a:off x="142875" y="3360738"/>
            <a:ext cx="2928938" cy="400050"/>
          </a:xfrm>
          <a:prstGeom prst="rect">
            <a:avLst/>
          </a:prstGeom>
          <a:noFill/>
          <a:ln w="9525">
            <a:noFill/>
          </a:ln>
        </p:spPr>
        <p:txBody>
          <a:bodyPr anchor="t" anchorCtr="0">
            <a:spAutoFit/>
          </a:bodyPr>
          <a:p>
            <a:pPr eaLnBrk="0" hangingPunct="0">
              <a:buClrTx/>
              <a:buFontTx/>
            </a:pPr>
            <a:r>
              <a:rPr lang="zh-CN" altLang="en-US" sz="2000" dirty="0">
                <a:solidFill>
                  <a:srgbClr val="0000FF"/>
                </a:solidFill>
                <a:latin typeface="Consolas" panose="020B0609020204030204" pitchFamily="49" charset="0"/>
                <a:ea typeface="楷体" panose="02010609060101010101" pitchFamily="49" charset="-122"/>
              </a:rPr>
              <a:t>（</a:t>
            </a:r>
            <a:r>
              <a:rPr lang="en-US" altLang="zh-CN" sz="2000" dirty="0">
                <a:solidFill>
                  <a:srgbClr val="0000FF"/>
                </a:solidFill>
                <a:latin typeface="Consolas" panose="020B0609020204030204" pitchFamily="49" charset="0"/>
                <a:ea typeface="楷体" panose="02010609060101010101" pitchFamily="49" charset="-122"/>
              </a:rPr>
              <a:t>3</a:t>
            </a:r>
            <a:r>
              <a:rPr lang="zh-CN" altLang="en-US" sz="2000" dirty="0">
                <a:solidFill>
                  <a:srgbClr val="0000FF"/>
                </a:solidFill>
                <a:latin typeface="Consolas" panose="020B0609020204030204" pitchFamily="49" charset="0"/>
                <a:ea typeface="楷体" panose="02010609060101010101" pitchFamily="49" charset="-122"/>
              </a:rPr>
              <a:t>）</a:t>
            </a:r>
            <a:r>
              <a:rPr lang="en-US" altLang="zh-CN" sz="2000" dirty="0">
                <a:solidFill>
                  <a:srgbClr val="0000FF"/>
                </a:solidFill>
                <a:latin typeface="Consolas" panose="020B0609020204030204" pitchFamily="49" charset="0"/>
                <a:ea typeface="楷体" panose="02010609060101010101" pitchFamily="49" charset="-122"/>
              </a:rPr>
              <a:t>{</a:t>
            </a:r>
            <a:r>
              <a:rPr lang="en-US" altLang="zh-CN" sz="2000" dirty="0">
                <a:solidFill>
                  <a:srgbClr val="FF0000"/>
                </a:solidFill>
                <a:latin typeface="Consolas" panose="020B0609020204030204" pitchFamily="49" charset="0"/>
                <a:ea typeface="楷体" panose="02010609060101010101" pitchFamily="49" charset="-122"/>
              </a:rPr>
              <a:t>4</a:t>
            </a:r>
            <a:r>
              <a:rPr lang="zh-CN" altLang="en-US" sz="2000" dirty="0">
                <a:solidFill>
                  <a:srgbClr val="0000FF"/>
                </a:solidFill>
                <a:latin typeface="Consolas" panose="020B0609020204030204" pitchFamily="49" charset="0"/>
                <a:ea typeface="楷体" panose="02010609060101010101" pitchFamily="49" charset="-122"/>
              </a:rPr>
              <a:t>，</a:t>
            </a:r>
            <a:r>
              <a:rPr lang="en-US" altLang="zh-CN" sz="2000" dirty="0">
                <a:solidFill>
                  <a:srgbClr val="FF0000"/>
                </a:solidFill>
                <a:latin typeface="Consolas" panose="020B0609020204030204" pitchFamily="49" charset="0"/>
                <a:ea typeface="楷体" panose="02010609060101010101" pitchFamily="49" charset="-122"/>
              </a:rPr>
              <a:t>6</a:t>
            </a:r>
            <a:r>
              <a:rPr lang="zh-CN" altLang="en-US" sz="2000" dirty="0">
                <a:solidFill>
                  <a:srgbClr val="0000FF"/>
                </a:solidFill>
                <a:latin typeface="Consolas" panose="020B0609020204030204" pitchFamily="49" charset="0"/>
                <a:ea typeface="楷体" panose="02010609060101010101" pitchFamily="49" charset="-122"/>
              </a:rPr>
              <a:t>，</a:t>
            </a:r>
            <a:r>
              <a:rPr lang="en-US" altLang="zh-CN" sz="2000" dirty="0">
                <a:solidFill>
                  <a:srgbClr val="0000FF"/>
                </a:solidFill>
                <a:latin typeface="Consolas" panose="020B0609020204030204" pitchFamily="49" charset="0"/>
                <a:ea typeface="楷体" panose="02010609060101010101" pitchFamily="49" charset="-122"/>
              </a:rPr>
              <a:t>7}</a:t>
            </a:r>
            <a:endParaRPr lang="zh-CN" altLang="en-US" sz="2000" dirty="0">
              <a:latin typeface="Consolas" panose="020B0609020204030204" pitchFamily="49" charset="0"/>
              <a:ea typeface="楷体" panose="02010609060101010101" pitchFamily="49" charset="-122"/>
            </a:endParaRPr>
          </a:p>
        </p:txBody>
      </p:sp>
      <p:sp>
        <p:nvSpPr>
          <p:cNvPr id="10" name="TextBox 9"/>
          <p:cNvSpPr txBox="1"/>
          <p:nvPr/>
        </p:nvSpPr>
        <p:spPr>
          <a:xfrm>
            <a:off x="2928938" y="3360738"/>
            <a:ext cx="1714500" cy="400050"/>
          </a:xfrm>
          <a:prstGeom prst="rect">
            <a:avLst/>
          </a:prstGeom>
          <a:noFill/>
          <a:ln w="9525">
            <a:noFill/>
          </a:ln>
        </p:spPr>
        <p:txBody>
          <a:bodyPr anchor="t" anchorCtr="0">
            <a:spAutoFit/>
          </a:bodyPr>
          <a:p>
            <a:pPr eaLnBrk="0" hangingPunct="0">
              <a:buClrTx/>
              <a:buFontTx/>
            </a:pPr>
            <a:r>
              <a:rPr lang="zh-CN" altLang="en-US" sz="2000" dirty="0">
                <a:solidFill>
                  <a:srgbClr val="9900FF"/>
                </a:solidFill>
                <a:latin typeface="Consolas" panose="020B0609020204030204" pitchFamily="49" charset="0"/>
                <a:ea typeface="楷体" panose="02010609060101010101" pitchFamily="49" charset="-122"/>
                <a:sym typeface="Wingdings" panose="05000000000000000000" pitchFamily="2" charset="2"/>
              </a:rPr>
              <a:t></a:t>
            </a:r>
            <a:r>
              <a:rPr lang="zh-CN" altLang="en-US" sz="2000" dirty="0">
                <a:solidFill>
                  <a:srgbClr val="0000FF"/>
                </a:solidFill>
                <a:latin typeface="Consolas" panose="020B0609020204030204" pitchFamily="49" charset="0"/>
                <a:ea typeface="楷体" panose="02010609060101010101" pitchFamily="49" charset="-122"/>
                <a:sym typeface="Wingdings" panose="05000000000000000000" pitchFamily="2" charset="2"/>
              </a:rPr>
              <a:t>  </a:t>
            </a:r>
            <a:r>
              <a:rPr lang="en-US" altLang="zh-CN" sz="2000" dirty="0">
                <a:solidFill>
                  <a:srgbClr val="0000FF"/>
                </a:solidFill>
                <a:latin typeface="Consolas" panose="020B0609020204030204" pitchFamily="49" charset="0"/>
                <a:ea typeface="楷体" panose="02010609060101010101" pitchFamily="49" charset="-122"/>
              </a:rPr>
              <a:t>{</a:t>
            </a:r>
            <a:r>
              <a:rPr lang="en-US" altLang="zh-CN" sz="2000" dirty="0">
                <a:solidFill>
                  <a:srgbClr val="006600"/>
                </a:solidFill>
                <a:latin typeface="Consolas" panose="020B0609020204030204" pitchFamily="49" charset="0"/>
                <a:ea typeface="楷体" panose="02010609060101010101" pitchFamily="49" charset="-122"/>
              </a:rPr>
              <a:t>10</a:t>
            </a:r>
            <a:r>
              <a:rPr lang="zh-CN" altLang="en-US" sz="2000" dirty="0">
                <a:solidFill>
                  <a:srgbClr val="0000FF"/>
                </a:solidFill>
                <a:latin typeface="Consolas" panose="020B0609020204030204" pitchFamily="49" charset="0"/>
                <a:ea typeface="楷体" panose="02010609060101010101" pitchFamily="49" charset="-122"/>
              </a:rPr>
              <a:t>，</a:t>
            </a:r>
            <a:r>
              <a:rPr lang="en-US" altLang="zh-CN" sz="2000" dirty="0">
                <a:solidFill>
                  <a:srgbClr val="0000FF"/>
                </a:solidFill>
                <a:latin typeface="Consolas" panose="020B0609020204030204" pitchFamily="49" charset="0"/>
                <a:ea typeface="楷体" panose="02010609060101010101" pitchFamily="49" charset="-122"/>
              </a:rPr>
              <a:t>7}</a:t>
            </a:r>
            <a:endParaRPr lang="zh-CN" altLang="en-US" sz="2000" dirty="0">
              <a:latin typeface="Consolas" panose="020B0609020204030204" pitchFamily="49" charset="0"/>
              <a:ea typeface="楷体" panose="02010609060101010101" pitchFamily="49" charset="-122"/>
            </a:endParaRPr>
          </a:p>
        </p:txBody>
      </p:sp>
      <p:sp>
        <p:nvSpPr>
          <p:cNvPr id="11" name="TextBox 10"/>
          <p:cNvSpPr txBox="1"/>
          <p:nvPr/>
        </p:nvSpPr>
        <p:spPr>
          <a:xfrm>
            <a:off x="142875" y="3903663"/>
            <a:ext cx="2928938" cy="400050"/>
          </a:xfrm>
          <a:prstGeom prst="rect">
            <a:avLst/>
          </a:prstGeom>
          <a:noFill/>
          <a:ln w="9525">
            <a:noFill/>
          </a:ln>
        </p:spPr>
        <p:txBody>
          <a:bodyPr anchor="t" anchorCtr="0">
            <a:spAutoFit/>
          </a:bodyPr>
          <a:p>
            <a:pPr eaLnBrk="0" hangingPunct="0">
              <a:buClrTx/>
              <a:buFontTx/>
            </a:pPr>
            <a:r>
              <a:rPr lang="zh-CN" altLang="en-US" sz="2000" dirty="0">
                <a:solidFill>
                  <a:srgbClr val="0000FF"/>
                </a:solidFill>
                <a:latin typeface="Consolas" panose="020B0609020204030204" pitchFamily="49" charset="0"/>
                <a:ea typeface="楷体" panose="02010609060101010101" pitchFamily="49" charset="-122"/>
              </a:rPr>
              <a:t>（</a:t>
            </a:r>
            <a:r>
              <a:rPr lang="en-US" altLang="zh-CN" sz="2000" dirty="0">
                <a:solidFill>
                  <a:srgbClr val="0000FF"/>
                </a:solidFill>
                <a:latin typeface="Consolas" panose="020B0609020204030204" pitchFamily="49" charset="0"/>
                <a:ea typeface="楷体" panose="02010609060101010101" pitchFamily="49" charset="-122"/>
              </a:rPr>
              <a:t>4</a:t>
            </a:r>
            <a:r>
              <a:rPr lang="zh-CN" altLang="en-US" sz="2000" dirty="0">
                <a:solidFill>
                  <a:srgbClr val="0000FF"/>
                </a:solidFill>
                <a:latin typeface="Consolas" panose="020B0609020204030204" pitchFamily="49" charset="0"/>
                <a:ea typeface="楷体" panose="02010609060101010101" pitchFamily="49" charset="-122"/>
              </a:rPr>
              <a:t>）</a:t>
            </a:r>
            <a:r>
              <a:rPr lang="en-US" altLang="zh-CN" sz="2000" dirty="0">
                <a:solidFill>
                  <a:srgbClr val="0000FF"/>
                </a:solidFill>
                <a:latin typeface="Consolas" panose="020B0609020204030204" pitchFamily="49" charset="0"/>
                <a:ea typeface="楷体" panose="02010609060101010101" pitchFamily="49" charset="-122"/>
              </a:rPr>
              <a:t>{</a:t>
            </a:r>
            <a:r>
              <a:rPr lang="en-US" altLang="zh-CN" sz="2000" dirty="0">
                <a:solidFill>
                  <a:srgbClr val="FF0000"/>
                </a:solidFill>
                <a:latin typeface="Consolas" panose="020B0609020204030204" pitchFamily="49" charset="0"/>
                <a:ea typeface="楷体" panose="02010609060101010101" pitchFamily="49" charset="-122"/>
              </a:rPr>
              <a:t>10</a:t>
            </a:r>
            <a:r>
              <a:rPr lang="zh-CN" altLang="en-US" sz="2000" dirty="0">
                <a:solidFill>
                  <a:srgbClr val="0000FF"/>
                </a:solidFill>
                <a:latin typeface="Consolas" panose="020B0609020204030204" pitchFamily="49" charset="0"/>
                <a:ea typeface="楷体" panose="02010609060101010101" pitchFamily="49" charset="-122"/>
              </a:rPr>
              <a:t>，</a:t>
            </a:r>
            <a:r>
              <a:rPr lang="en-US" altLang="zh-CN" sz="2000" dirty="0">
                <a:solidFill>
                  <a:srgbClr val="FF0000"/>
                </a:solidFill>
                <a:latin typeface="Consolas" panose="020B0609020204030204" pitchFamily="49" charset="0"/>
                <a:ea typeface="楷体" panose="02010609060101010101" pitchFamily="49" charset="-122"/>
              </a:rPr>
              <a:t>7</a:t>
            </a:r>
            <a:r>
              <a:rPr lang="en-US" altLang="zh-CN" sz="2000" dirty="0">
                <a:solidFill>
                  <a:srgbClr val="0000FF"/>
                </a:solidFill>
                <a:latin typeface="Consolas" panose="020B0609020204030204" pitchFamily="49" charset="0"/>
                <a:ea typeface="楷体" panose="02010609060101010101" pitchFamily="49" charset="-122"/>
              </a:rPr>
              <a:t>}</a:t>
            </a:r>
            <a:endParaRPr lang="zh-CN" altLang="en-US" sz="2000" dirty="0">
              <a:latin typeface="Consolas" panose="020B0609020204030204" pitchFamily="49" charset="0"/>
              <a:ea typeface="楷体" panose="02010609060101010101" pitchFamily="49" charset="-122"/>
            </a:endParaRPr>
          </a:p>
        </p:txBody>
      </p:sp>
      <p:sp>
        <p:nvSpPr>
          <p:cNvPr id="12" name="TextBox 11"/>
          <p:cNvSpPr txBox="1"/>
          <p:nvPr/>
        </p:nvSpPr>
        <p:spPr>
          <a:xfrm>
            <a:off x="2928938" y="3903663"/>
            <a:ext cx="1714500" cy="400050"/>
          </a:xfrm>
          <a:prstGeom prst="rect">
            <a:avLst/>
          </a:prstGeom>
          <a:noFill/>
          <a:ln w="9525">
            <a:noFill/>
          </a:ln>
        </p:spPr>
        <p:txBody>
          <a:bodyPr anchor="t" anchorCtr="0">
            <a:spAutoFit/>
          </a:bodyPr>
          <a:p>
            <a:pPr eaLnBrk="0" hangingPunct="0">
              <a:buClrTx/>
              <a:buFontTx/>
            </a:pPr>
            <a:r>
              <a:rPr lang="zh-CN" altLang="en-US" sz="2000" dirty="0">
                <a:solidFill>
                  <a:srgbClr val="9900FF"/>
                </a:solidFill>
                <a:latin typeface="Consolas" panose="020B0609020204030204" pitchFamily="49" charset="0"/>
                <a:ea typeface="楷体" panose="02010609060101010101" pitchFamily="49" charset="-122"/>
                <a:sym typeface="Wingdings" panose="05000000000000000000" pitchFamily="2" charset="2"/>
              </a:rPr>
              <a:t></a:t>
            </a:r>
            <a:r>
              <a:rPr lang="zh-CN" altLang="en-US" sz="2000" dirty="0">
                <a:solidFill>
                  <a:srgbClr val="0000FF"/>
                </a:solidFill>
                <a:latin typeface="Consolas" panose="020B0609020204030204" pitchFamily="49" charset="0"/>
                <a:ea typeface="楷体" panose="02010609060101010101" pitchFamily="49" charset="-122"/>
                <a:sym typeface="Wingdings" panose="05000000000000000000" pitchFamily="2" charset="2"/>
              </a:rPr>
              <a:t>  </a:t>
            </a:r>
            <a:r>
              <a:rPr lang="en-US" altLang="zh-CN" sz="2000" dirty="0">
                <a:solidFill>
                  <a:srgbClr val="0000FF"/>
                </a:solidFill>
                <a:latin typeface="Consolas" panose="020B0609020204030204" pitchFamily="49" charset="0"/>
                <a:ea typeface="楷体" panose="02010609060101010101" pitchFamily="49" charset="-122"/>
              </a:rPr>
              <a:t>{17}</a:t>
            </a:r>
            <a:endParaRPr lang="zh-CN" altLang="en-US" sz="2000" dirty="0">
              <a:latin typeface="Consolas" panose="020B0609020204030204" pitchFamily="49" charset="0"/>
              <a:ea typeface="楷体" panose="02010609060101010101" pitchFamily="49" charset="-122"/>
            </a:endParaRPr>
          </a:p>
        </p:txBody>
      </p:sp>
      <p:grpSp>
        <p:nvGrpSpPr>
          <p:cNvPr id="49" name="组合 48"/>
          <p:cNvGrpSpPr/>
          <p:nvPr/>
        </p:nvGrpSpPr>
        <p:grpSpPr>
          <a:xfrm>
            <a:off x="4786313" y="3332163"/>
            <a:ext cx="3357562" cy="3286125"/>
            <a:chOff x="4786314" y="2428868"/>
            <a:chExt cx="3357586" cy="3286148"/>
          </a:xfrm>
        </p:grpSpPr>
        <p:sp>
          <p:nvSpPr>
            <p:cNvPr id="13" name="椭圆 12"/>
            <p:cNvSpPr/>
            <p:nvPr/>
          </p:nvSpPr>
          <p:spPr>
            <a:xfrm>
              <a:off x="4786314" y="5214949"/>
              <a:ext cx="428628" cy="500067"/>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宋体" panose="02010600030101010101" pitchFamily="2" charset="-122"/>
                  <a:cs typeface="+mn-cs"/>
                </a:rPr>
                <a:t>2</a:t>
              </a:r>
              <a:endParaRPr kumimoji="0" lang="zh-CN" altLang="en-US" sz="1800" b="0" i="0" u="none" strike="noStrike" kern="1200" cap="none" spc="0" normalizeH="0" baseline="0" noProof="0">
                <a:ln>
                  <a:noFill/>
                </a:ln>
                <a:solidFill>
                  <a:srgbClr val="0000FF"/>
                </a:solidFill>
                <a:effectLst/>
                <a:uLnTx/>
                <a:uFillTx/>
                <a:latin typeface="Consolas" panose="020B0609020204030204" pitchFamily="49" charset="0"/>
                <a:ea typeface="宋体" panose="02010600030101010101" pitchFamily="2" charset="-122"/>
                <a:cs typeface="+mn-cs"/>
              </a:endParaRPr>
            </a:p>
          </p:txBody>
        </p:sp>
        <p:sp>
          <p:nvSpPr>
            <p:cNvPr id="14" name="椭圆 13"/>
            <p:cNvSpPr/>
            <p:nvPr/>
          </p:nvSpPr>
          <p:spPr>
            <a:xfrm>
              <a:off x="5715008" y="5214949"/>
              <a:ext cx="428628" cy="500067"/>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宋体" panose="02010600030101010101" pitchFamily="2" charset="-122"/>
                  <a:cs typeface="+mn-cs"/>
                </a:rPr>
                <a:t>1</a:t>
              </a:r>
              <a:endParaRPr kumimoji="0" lang="zh-CN" altLang="en-US" sz="1800" b="0" i="0" u="none" strike="noStrike" kern="1200" cap="none" spc="0" normalizeH="0" baseline="0" noProof="0">
                <a:ln>
                  <a:noFill/>
                </a:ln>
                <a:solidFill>
                  <a:srgbClr val="0000FF"/>
                </a:solidFill>
                <a:effectLst/>
                <a:uLnTx/>
                <a:uFillTx/>
                <a:latin typeface="Consolas" panose="020B0609020204030204" pitchFamily="49" charset="0"/>
                <a:ea typeface="宋体" panose="02010600030101010101" pitchFamily="2" charset="-122"/>
                <a:cs typeface="+mn-cs"/>
              </a:endParaRPr>
            </a:p>
          </p:txBody>
        </p:sp>
        <p:sp>
          <p:nvSpPr>
            <p:cNvPr id="15" name="椭圆 14"/>
            <p:cNvSpPr/>
            <p:nvPr/>
          </p:nvSpPr>
          <p:spPr>
            <a:xfrm>
              <a:off x="5286380" y="4500569"/>
              <a:ext cx="428628" cy="500067"/>
            </a:xfrm>
            <a:prstGeom prst="ellipse">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宋体" panose="02010600030101010101" pitchFamily="2" charset="-122"/>
                  <a:cs typeface="+mn-cs"/>
                </a:rPr>
                <a:t>3</a:t>
              </a:r>
              <a:endParaRPr kumimoji="0" lang="zh-CN" altLang="en-US" sz="1800" b="0" i="0" u="none" strike="noStrike" kern="1200" cap="none" spc="0" normalizeH="0" baseline="0" noProof="0">
                <a:ln>
                  <a:noFill/>
                </a:ln>
                <a:solidFill>
                  <a:srgbClr val="0000FF"/>
                </a:solidFill>
                <a:effectLst/>
                <a:uLnTx/>
                <a:uFillTx/>
                <a:latin typeface="Consolas" panose="020B0609020204030204" pitchFamily="49" charset="0"/>
                <a:ea typeface="宋体" panose="02010600030101010101" pitchFamily="2" charset="-122"/>
                <a:cs typeface="+mn-cs"/>
              </a:endParaRPr>
            </a:p>
          </p:txBody>
        </p:sp>
        <p:cxnSp>
          <p:nvCxnSpPr>
            <p:cNvPr id="17" name="直接连接符 16"/>
            <p:cNvCxnSpPr>
              <a:stCxn id="15" idx="3"/>
              <a:endCxn id="13" idx="7"/>
            </p:cNvCxnSpPr>
            <p:nvPr/>
          </p:nvCxnSpPr>
          <p:spPr>
            <a:xfrm rot="5400000">
              <a:off x="5070477" y="5008570"/>
              <a:ext cx="360365" cy="198438"/>
            </a:xfrm>
            <a:prstGeom prst="line">
              <a:avLst/>
            </a:prstGeom>
          </p:spPr>
          <p:style>
            <a:lnRef idx="2">
              <a:schemeClr val="dk1"/>
            </a:lnRef>
            <a:fillRef idx="0">
              <a:schemeClr val="dk1"/>
            </a:fillRef>
            <a:effectRef idx="1">
              <a:schemeClr val="dk1"/>
            </a:effectRef>
            <a:fontRef idx="minor">
              <a:schemeClr val="tx1"/>
            </a:fontRef>
          </p:style>
        </p:cxnSp>
        <p:cxnSp>
          <p:nvCxnSpPr>
            <p:cNvPr id="19" name="直接连接符 18"/>
            <p:cNvCxnSpPr>
              <a:stCxn id="15" idx="5"/>
              <a:endCxn id="14" idx="1"/>
            </p:cNvCxnSpPr>
            <p:nvPr/>
          </p:nvCxnSpPr>
          <p:spPr>
            <a:xfrm rot="16200000" flipH="1">
              <a:off x="5534822" y="5044289"/>
              <a:ext cx="360365" cy="127001"/>
            </a:xfrm>
            <a:prstGeom prst="line">
              <a:avLst/>
            </a:prstGeom>
          </p:spPr>
          <p:style>
            <a:lnRef idx="2">
              <a:schemeClr val="dk1"/>
            </a:lnRef>
            <a:fillRef idx="0">
              <a:schemeClr val="dk1"/>
            </a:fillRef>
            <a:effectRef idx="1">
              <a:schemeClr val="dk1"/>
            </a:effectRef>
            <a:fontRef idx="minor">
              <a:schemeClr val="tx1"/>
            </a:fontRef>
          </p:style>
        </p:cxnSp>
        <p:sp>
          <p:nvSpPr>
            <p:cNvPr id="20" name="椭圆 19"/>
            <p:cNvSpPr/>
            <p:nvPr/>
          </p:nvSpPr>
          <p:spPr>
            <a:xfrm>
              <a:off x="6286512" y="4500569"/>
              <a:ext cx="428628" cy="500067"/>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宋体" panose="02010600030101010101" pitchFamily="2" charset="-122"/>
                  <a:cs typeface="+mn-cs"/>
                </a:rPr>
                <a:t>3</a:t>
              </a:r>
              <a:endParaRPr kumimoji="0" lang="zh-CN" altLang="en-US" sz="1800" b="0" i="0" u="none" strike="noStrike" kern="1200" cap="none" spc="0" normalizeH="0" baseline="0" noProof="0">
                <a:ln>
                  <a:noFill/>
                </a:ln>
                <a:solidFill>
                  <a:srgbClr val="0000FF"/>
                </a:solidFill>
                <a:effectLst/>
                <a:uLnTx/>
                <a:uFillTx/>
                <a:latin typeface="Consolas" panose="020B0609020204030204" pitchFamily="49" charset="0"/>
                <a:ea typeface="宋体" panose="02010600030101010101" pitchFamily="2" charset="-122"/>
                <a:cs typeface="+mn-cs"/>
              </a:endParaRPr>
            </a:p>
          </p:txBody>
        </p:sp>
        <p:sp>
          <p:nvSpPr>
            <p:cNvPr id="21" name="椭圆 20"/>
            <p:cNvSpPr/>
            <p:nvPr/>
          </p:nvSpPr>
          <p:spPr>
            <a:xfrm>
              <a:off x="5786446" y="3786189"/>
              <a:ext cx="428628" cy="500067"/>
            </a:xfrm>
            <a:prstGeom prst="ellipse">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宋体" panose="02010600030101010101" pitchFamily="2" charset="-122"/>
                  <a:cs typeface="+mn-cs"/>
                </a:rPr>
                <a:t>6</a:t>
              </a:r>
              <a:endParaRPr kumimoji="0" lang="zh-CN" altLang="en-US" sz="1800" b="0" i="0" u="none" strike="noStrike" kern="1200" cap="none" spc="0" normalizeH="0" baseline="0" noProof="0">
                <a:ln>
                  <a:noFill/>
                </a:ln>
                <a:solidFill>
                  <a:srgbClr val="0000FF"/>
                </a:solidFill>
                <a:effectLst/>
                <a:uLnTx/>
                <a:uFillTx/>
                <a:latin typeface="Consolas" panose="020B0609020204030204" pitchFamily="49" charset="0"/>
                <a:ea typeface="宋体" panose="02010600030101010101" pitchFamily="2" charset="-122"/>
                <a:cs typeface="+mn-cs"/>
              </a:endParaRPr>
            </a:p>
          </p:txBody>
        </p:sp>
        <p:cxnSp>
          <p:nvCxnSpPr>
            <p:cNvPr id="23" name="直接连接符 22"/>
            <p:cNvCxnSpPr>
              <a:stCxn id="21" idx="3"/>
              <a:endCxn id="15" idx="7"/>
            </p:cNvCxnSpPr>
            <p:nvPr/>
          </p:nvCxnSpPr>
          <p:spPr>
            <a:xfrm rot="5400000">
              <a:off x="5570542" y="4294190"/>
              <a:ext cx="360365" cy="198439"/>
            </a:xfrm>
            <a:prstGeom prst="line">
              <a:avLst/>
            </a:prstGeom>
          </p:spPr>
          <p:style>
            <a:lnRef idx="2">
              <a:schemeClr val="dk1"/>
            </a:lnRef>
            <a:fillRef idx="0">
              <a:schemeClr val="dk1"/>
            </a:fillRef>
            <a:effectRef idx="1">
              <a:schemeClr val="dk1"/>
            </a:effectRef>
            <a:fontRef idx="minor">
              <a:schemeClr val="tx1"/>
            </a:fontRef>
          </p:style>
        </p:cxnSp>
        <p:cxnSp>
          <p:nvCxnSpPr>
            <p:cNvPr id="25" name="直接连接符 24"/>
            <p:cNvCxnSpPr>
              <a:stCxn id="21" idx="5"/>
              <a:endCxn id="20" idx="1"/>
            </p:cNvCxnSpPr>
            <p:nvPr/>
          </p:nvCxnSpPr>
          <p:spPr>
            <a:xfrm rot="16200000" flipH="1">
              <a:off x="6070609" y="4294190"/>
              <a:ext cx="360365" cy="198438"/>
            </a:xfrm>
            <a:prstGeom prst="line">
              <a:avLst/>
            </a:prstGeom>
          </p:spPr>
          <p:style>
            <a:lnRef idx="2">
              <a:schemeClr val="dk1"/>
            </a:lnRef>
            <a:fillRef idx="0">
              <a:schemeClr val="dk1"/>
            </a:fillRef>
            <a:effectRef idx="1">
              <a:schemeClr val="dk1"/>
            </a:effectRef>
            <a:fontRef idx="minor">
              <a:schemeClr val="tx1"/>
            </a:fontRef>
          </p:style>
        </p:cxnSp>
        <p:sp>
          <p:nvSpPr>
            <p:cNvPr id="26" name="椭圆 25"/>
            <p:cNvSpPr/>
            <p:nvPr/>
          </p:nvSpPr>
          <p:spPr>
            <a:xfrm>
              <a:off x="6786578" y="3786189"/>
              <a:ext cx="428628" cy="500067"/>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宋体" panose="02010600030101010101" pitchFamily="2" charset="-122"/>
                  <a:cs typeface="+mn-cs"/>
                </a:rPr>
                <a:t>4</a:t>
              </a:r>
              <a:endParaRPr kumimoji="0" lang="zh-CN" altLang="en-US" sz="1800" b="0" i="0" u="none" strike="noStrike" kern="1200" cap="none" spc="0" normalizeH="0" baseline="0" noProof="0">
                <a:ln>
                  <a:noFill/>
                </a:ln>
                <a:solidFill>
                  <a:srgbClr val="0000FF"/>
                </a:solidFill>
                <a:effectLst/>
                <a:uLnTx/>
                <a:uFillTx/>
                <a:latin typeface="Consolas" panose="020B0609020204030204" pitchFamily="49" charset="0"/>
                <a:ea typeface="宋体" panose="02010600030101010101" pitchFamily="2" charset="-122"/>
                <a:cs typeface="+mn-cs"/>
              </a:endParaRPr>
            </a:p>
          </p:txBody>
        </p:sp>
        <p:sp>
          <p:nvSpPr>
            <p:cNvPr id="27" name="椭圆 26"/>
            <p:cNvSpPr/>
            <p:nvPr/>
          </p:nvSpPr>
          <p:spPr>
            <a:xfrm>
              <a:off x="6286512" y="3071809"/>
              <a:ext cx="428628" cy="500067"/>
            </a:xfrm>
            <a:prstGeom prst="ellipse">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宋体" panose="02010600030101010101" pitchFamily="2" charset="-122"/>
                  <a:cs typeface="+mn-cs"/>
                </a:rPr>
                <a:t>10</a:t>
              </a:r>
              <a:endParaRPr kumimoji="0" lang="zh-CN" altLang="en-US" sz="1800" b="0" i="0" u="none" strike="noStrike" kern="1200" cap="none" spc="0" normalizeH="0" baseline="0" noProof="0">
                <a:ln>
                  <a:noFill/>
                </a:ln>
                <a:solidFill>
                  <a:srgbClr val="0000FF"/>
                </a:solidFill>
                <a:effectLst/>
                <a:uLnTx/>
                <a:uFillTx/>
                <a:latin typeface="Consolas" panose="020B0609020204030204" pitchFamily="49" charset="0"/>
                <a:ea typeface="宋体" panose="02010600030101010101" pitchFamily="2" charset="-122"/>
                <a:cs typeface="+mn-cs"/>
              </a:endParaRPr>
            </a:p>
          </p:txBody>
        </p:sp>
        <p:sp>
          <p:nvSpPr>
            <p:cNvPr id="28" name="椭圆 27"/>
            <p:cNvSpPr/>
            <p:nvPr/>
          </p:nvSpPr>
          <p:spPr>
            <a:xfrm>
              <a:off x="6929454" y="2428868"/>
              <a:ext cx="428628" cy="500065"/>
            </a:xfrm>
            <a:prstGeom prst="ellipse">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宋体" panose="02010600030101010101" pitchFamily="2" charset="-122"/>
                  <a:cs typeface="+mn-cs"/>
                </a:rPr>
                <a:t>17</a:t>
              </a:r>
              <a:endParaRPr kumimoji="0" lang="zh-CN" altLang="en-US" sz="1800" b="0" i="0" u="none" strike="noStrike" kern="1200" cap="none" spc="0" normalizeH="0" baseline="0" noProof="0">
                <a:ln>
                  <a:noFill/>
                </a:ln>
                <a:solidFill>
                  <a:srgbClr val="0000FF"/>
                </a:solidFill>
                <a:effectLst/>
                <a:uLnTx/>
                <a:uFillTx/>
                <a:latin typeface="Consolas" panose="020B0609020204030204" pitchFamily="49" charset="0"/>
                <a:ea typeface="宋体" panose="02010600030101010101" pitchFamily="2" charset="-122"/>
                <a:cs typeface="+mn-cs"/>
              </a:endParaRPr>
            </a:p>
          </p:txBody>
        </p:sp>
        <p:sp>
          <p:nvSpPr>
            <p:cNvPr id="29" name="椭圆 28"/>
            <p:cNvSpPr/>
            <p:nvPr/>
          </p:nvSpPr>
          <p:spPr>
            <a:xfrm>
              <a:off x="7715272" y="3000372"/>
              <a:ext cx="428628" cy="500065"/>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宋体" panose="02010600030101010101" pitchFamily="2" charset="-122"/>
                  <a:cs typeface="+mn-cs"/>
                </a:rPr>
                <a:t>7</a:t>
              </a:r>
              <a:endParaRPr kumimoji="0" lang="zh-CN" altLang="en-US" sz="1800" b="0" i="0" u="none" strike="noStrike" kern="1200" cap="none" spc="0" normalizeH="0" baseline="0" noProof="0">
                <a:ln>
                  <a:noFill/>
                </a:ln>
                <a:solidFill>
                  <a:srgbClr val="0000FF"/>
                </a:solidFill>
                <a:effectLst/>
                <a:uLnTx/>
                <a:uFillTx/>
                <a:latin typeface="Consolas" panose="020B0609020204030204" pitchFamily="49" charset="0"/>
                <a:ea typeface="宋体" panose="02010600030101010101" pitchFamily="2" charset="-122"/>
                <a:cs typeface="+mn-cs"/>
              </a:endParaRPr>
            </a:p>
          </p:txBody>
        </p:sp>
        <p:cxnSp>
          <p:nvCxnSpPr>
            <p:cNvPr id="31" name="直接连接符 30"/>
            <p:cNvCxnSpPr>
              <a:stCxn id="28" idx="3"/>
              <a:endCxn id="27" idx="7"/>
            </p:cNvCxnSpPr>
            <p:nvPr/>
          </p:nvCxnSpPr>
          <p:spPr>
            <a:xfrm rot="5400000">
              <a:off x="6677831" y="2829711"/>
              <a:ext cx="288927" cy="341315"/>
            </a:xfrm>
            <a:prstGeom prst="line">
              <a:avLst/>
            </a:prstGeom>
          </p:spPr>
          <p:style>
            <a:lnRef idx="2">
              <a:schemeClr val="accent1"/>
            </a:lnRef>
            <a:fillRef idx="0">
              <a:schemeClr val="accent1"/>
            </a:fillRef>
            <a:effectRef idx="1">
              <a:schemeClr val="accent1"/>
            </a:effectRef>
            <a:fontRef idx="minor">
              <a:schemeClr val="tx1"/>
            </a:fontRef>
          </p:style>
        </p:cxnSp>
        <p:cxnSp>
          <p:nvCxnSpPr>
            <p:cNvPr id="33" name="直接连接符 32"/>
            <p:cNvCxnSpPr>
              <a:stCxn id="28" idx="5"/>
              <a:endCxn id="29" idx="1"/>
            </p:cNvCxnSpPr>
            <p:nvPr/>
          </p:nvCxnSpPr>
          <p:spPr>
            <a:xfrm rot="16200000" flipH="1">
              <a:off x="7427933" y="2722557"/>
              <a:ext cx="217490" cy="484190"/>
            </a:xfrm>
            <a:prstGeom prst="line">
              <a:avLst/>
            </a:prstGeom>
          </p:spPr>
          <p:style>
            <a:lnRef idx="2">
              <a:schemeClr val="accent1"/>
            </a:lnRef>
            <a:fillRef idx="0">
              <a:schemeClr val="accent1"/>
            </a:fillRef>
            <a:effectRef idx="1">
              <a:schemeClr val="accent1"/>
            </a:effectRef>
            <a:fontRef idx="minor">
              <a:schemeClr val="tx1"/>
            </a:fontRef>
          </p:style>
        </p:cxnSp>
        <p:cxnSp>
          <p:nvCxnSpPr>
            <p:cNvPr id="35" name="直接连接符 34"/>
            <p:cNvCxnSpPr>
              <a:stCxn id="27" idx="3"/>
              <a:endCxn id="21" idx="7"/>
            </p:cNvCxnSpPr>
            <p:nvPr/>
          </p:nvCxnSpPr>
          <p:spPr>
            <a:xfrm rot="5400000">
              <a:off x="6070609" y="3579810"/>
              <a:ext cx="360365" cy="198438"/>
            </a:xfrm>
            <a:prstGeom prst="line">
              <a:avLst/>
            </a:prstGeom>
          </p:spPr>
          <p:style>
            <a:lnRef idx="2">
              <a:schemeClr val="accent1"/>
            </a:lnRef>
            <a:fillRef idx="0">
              <a:schemeClr val="accent1"/>
            </a:fillRef>
            <a:effectRef idx="1">
              <a:schemeClr val="accent1"/>
            </a:effectRef>
            <a:fontRef idx="minor">
              <a:schemeClr val="tx1"/>
            </a:fontRef>
          </p:style>
        </p:cxnSp>
        <p:cxnSp>
          <p:nvCxnSpPr>
            <p:cNvPr id="37" name="直接连接符 36"/>
            <p:cNvCxnSpPr>
              <a:stCxn id="27" idx="5"/>
              <a:endCxn id="26" idx="1"/>
            </p:cNvCxnSpPr>
            <p:nvPr/>
          </p:nvCxnSpPr>
          <p:spPr>
            <a:xfrm rot="16200000" flipH="1">
              <a:off x="6570674" y="3579810"/>
              <a:ext cx="360365" cy="198439"/>
            </a:xfrm>
            <a:prstGeom prst="line">
              <a:avLst/>
            </a:prstGeom>
          </p:spPr>
          <p:style>
            <a:lnRef idx="2">
              <a:schemeClr val="accent1"/>
            </a:lnRef>
            <a:fillRef idx="0">
              <a:schemeClr val="accent1"/>
            </a:fillRef>
            <a:effectRef idx="1">
              <a:schemeClr val="accent1"/>
            </a:effectRef>
            <a:fontRef idx="minor">
              <a:schemeClr val="tx1"/>
            </a:fontRef>
          </p:style>
        </p:cxnSp>
        <p:sp>
          <p:nvSpPr>
            <p:cNvPr id="18461" name="TextBox 40"/>
            <p:cNvSpPr txBox="1"/>
            <p:nvPr/>
          </p:nvSpPr>
          <p:spPr>
            <a:xfrm>
              <a:off x="6715140" y="2714620"/>
              <a:ext cx="142876" cy="285752"/>
            </a:xfrm>
            <a:prstGeom prst="rect">
              <a:avLst/>
            </a:prstGeom>
            <a:noFill/>
            <a:ln w="9525">
              <a:noFill/>
            </a:ln>
          </p:spPr>
          <p:txBody>
            <a:bodyPr lIns="0" tIns="0" rIns="0" bIns="0" anchor="t" anchorCtr="0">
              <a:spAutoFit/>
            </a:bodyPr>
            <a:p>
              <a:pPr eaLnBrk="0" hangingPunct="0">
                <a:buClrTx/>
                <a:buFontTx/>
              </a:pPr>
              <a:r>
                <a:rPr lang="en-US" altLang="zh-CN" dirty="0">
                  <a:solidFill>
                    <a:srgbClr val="0000FF"/>
                  </a:solidFill>
                  <a:latin typeface="Consolas" panose="020B0609020204030204" pitchFamily="49" charset="0"/>
                  <a:ea typeface="宋体" panose="02010600030101010101" pitchFamily="2" charset="-122"/>
                </a:rPr>
                <a:t>0</a:t>
              </a:r>
              <a:endParaRPr lang="zh-CN" altLang="en-US" dirty="0">
                <a:solidFill>
                  <a:srgbClr val="0000FF"/>
                </a:solidFill>
                <a:latin typeface="Consolas" panose="020B0609020204030204" pitchFamily="49" charset="0"/>
                <a:ea typeface="宋体" panose="02010600030101010101" pitchFamily="2" charset="-122"/>
              </a:endParaRPr>
            </a:p>
          </p:txBody>
        </p:sp>
        <p:sp>
          <p:nvSpPr>
            <p:cNvPr id="18462" name="TextBox 41"/>
            <p:cNvSpPr txBox="1"/>
            <p:nvPr/>
          </p:nvSpPr>
          <p:spPr>
            <a:xfrm>
              <a:off x="7572396" y="2714620"/>
              <a:ext cx="142876" cy="285752"/>
            </a:xfrm>
            <a:prstGeom prst="rect">
              <a:avLst/>
            </a:prstGeom>
            <a:noFill/>
            <a:ln w="9525">
              <a:noFill/>
            </a:ln>
          </p:spPr>
          <p:txBody>
            <a:bodyPr lIns="0" tIns="0" rIns="0" bIns="0" anchor="t" anchorCtr="0">
              <a:spAutoFit/>
            </a:bodyPr>
            <a:p>
              <a:pPr eaLnBrk="0" hangingPunct="0">
                <a:buClrTx/>
                <a:buFontTx/>
              </a:pPr>
              <a:r>
                <a:rPr lang="en-US" altLang="zh-CN" dirty="0">
                  <a:solidFill>
                    <a:srgbClr val="0000FF"/>
                  </a:solidFill>
                  <a:latin typeface="Consolas" panose="020B0609020204030204" pitchFamily="49" charset="0"/>
                  <a:ea typeface="宋体" panose="02010600030101010101" pitchFamily="2" charset="-122"/>
                </a:rPr>
                <a:t>1</a:t>
              </a:r>
              <a:endParaRPr lang="zh-CN" altLang="en-US" dirty="0">
                <a:solidFill>
                  <a:srgbClr val="0000FF"/>
                </a:solidFill>
                <a:latin typeface="Consolas" panose="020B0609020204030204" pitchFamily="49" charset="0"/>
                <a:ea typeface="宋体" panose="02010600030101010101" pitchFamily="2" charset="-122"/>
              </a:endParaRPr>
            </a:p>
          </p:txBody>
        </p:sp>
        <p:sp>
          <p:nvSpPr>
            <p:cNvPr id="18463" name="TextBox 42"/>
            <p:cNvSpPr txBox="1"/>
            <p:nvPr/>
          </p:nvSpPr>
          <p:spPr>
            <a:xfrm>
              <a:off x="6072198" y="3462860"/>
              <a:ext cx="142876" cy="285752"/>
            </a:xfrm>
            <a:prstGeom prst="rect">
              <a:avLst/>
            </a:prstGeom>
            <a:noFill/>
            <a:ln w="9525">
              <a:noFill/>
            </a:ln>
          </p:spPr>
          <p:txBody>
            <a:bodyPr lIns="0" tIns="0" rIns="0" bIns="0" anchor="t" anchorCtr="0">
              <a:spAutoFit/>
            </a:bodyPr>
            <a:p>
              <a:pPr eaLnBrk="0" hangingPunct="0">
                <a:buClrTx/>
                <a:buFontTx/>
              </a:pPr>
              <a:r>
                <a:rPr lang="en-US" altLang="zh-CN" dirty="0">
                  <a:solidFill>
                    <a:srgbClr val="0000FF"/>
                  </a:solidFill>
                  <a:latin typeface="Consolas" panose="020B0609020204030204" pitchFamily="49" charset="0"/>
                  <a:ea typeface="宋体" panose="02010600030101010101" pitchFamily="2" charset="-122"/>
                </a:rPr>
                <a:t>0</a:t>
              </a:r>
              <a:endParaRPr lang="zh-CN" altLang="en-US" dirty="0">
                <a:solidFill>
                  <a:srgbClr val="0000FF"/>
                </a:solidFill>
                <a:latin typeface="Consolas" panose="020B0609020204030204" pitchFamily="49" charset="0"/>
                <a:ea typeface="宋体" panose="02010600030101010101" pitchFamily="2" charset="-122"/>
              </a:endParaRPr>
            </a:p>
          </p:txBody>
        </p:sp>
        <p:sp>
          <p:nvSpPr>
            <p:cNvPr id="18464" name="TextBox 43"/>
            <p:cNvSpPr txBox="1"/>
            <p:nvPr/>
          </p:nvSpPr>
          <p:spPr>
            <a:xfrm>
              <a:off x="6786578" y="3462860"/>
              <a:ext cx="142876" cy="285752"/>
            </a:xfrm>
            <a:prstGeom prst="rect">
              <a:avLst/>
            </a:prstGeom>
            <a:noFill/>
            <a:ln w="9525">
              <a:noFill/>
            </a:ln>
          </p:spPr>
          <p:txBody>
            <a:bodyPr lIns="0" tIns="0" rIns="0" bIns="0" anchor="t" anchorCtr="0">
              <a:spAutoFit/>
            </a:bodyPr>
            <a:p>
              <a:pPr eaLnBrk="0" hangingPunct="0">
                <a:buClrTx/>
                <a:buFontTx/>
              </a:pPr>
              <a:r>
                <a:rPr lang="en-US" altLang="zh-CN" dirty="0">
                  <a:solidFill>
                    <a:srgbClr val="0000FF"/>
                  </a:solidFill>
                  <a:latin typeface="Consolas" panose="020B0609020204030204" pitchFamily="49" charset="0"/>
                  <a:ea typeface="宋体" panose="02010600030101010101" pitchFamily="2" charset="-122"/>
                </a:rPr>
                <a:t>1</a:t>
              </a:r>
              <a:endParaRPr lang="zh-CN" altLang="en-US" dirty="0">
                <a:solidFill>
                  <a:srgbClr val="0000FF"/>
                </a:solidFill>
                <a:latin typeface="Consolas" panose="020B0609020204030204" pitchFamily="49" charset="0"/>
                <a:ea typeface="宋体" panose="02010600030101010101" pitchFamily="2" charset="-122"/>
              </a:endParaRPr>
            </a:p>
          </p:txBody>
        </p:sp>
        <p:sp>
          <p:nvSpPr>
            <p:cNvPr id="18465" name="TextBox 44"/>
            <p:cNvSpPr txBox="1"/>
            <p:nvPr/>
          </p:nvSpPr>
          <p:spPr>
            <a:xfrm>
              <a:off x="5584658" y="4127136"/>
              <a:ext cx="142876" cy="285752"/>
            </a:xfrm>
            <a:prstGeom prst="rect">
              <a:avLst/>
            </a:prstGeom>
            <a:noFill/>
            <a:ln w="9525">
              <a:noFill/>
            </a:ln>
          </p:spPr>
          <p:txBody>
            <a:bodyPr lIns="0" tIns="0" rIns="0" bIns="0" anchor="t" anchorCtr="0">
              <a:spAutoFit/>
            </a:bodyPr>
            <a:p>
              <a:pPr eaLnBrk="0" hangingPunct="0">
                <a:buClrTx/>
                <a:buFontTx/>
              </a:pPr>
              <a:r>
                <a:rPr lang="en-US" altLang="zh-CN" dirty="0">
                  <a:solidFill>
                    <a:srgbClr val="0000FF"/>
                  </a:solidFill>
                  <a:latin typeface="Consolas" panose="020B0609020204030204" pitchFamily="49" charset="0"/>
                  <a:ea typeface="宋体" panose="02010600030101010101" pitchFamily="2" charset="-122"/>
                </a:rPr>
                <a:t>0</a:t>
              </a:r>
              <a:endParaRPr lang="zh-CN" altLang="en-US" dirty="0">
                <a:solidFill>
                  <a:srgbClr val="0000FF"/>
                </a:solidFill>
                <a:latin typeface="Consolas" panose="020B0609020204030204" pitchFamily="49" charset="0"/>
                <a:ea typeface="宋体" panose="02010600030101010101" pitchFamily="2" charset="-122"/>
              </a:endParaRPr>
            </a:p>
          </p:txBody>
        </p:sp>
        <p:sp>
          <p:nvSpPr>
            <p:cNvPr id="18466" name="TextBox 45"/>
            <p:cNvSpPr txBox="1"/>
            <p:nvPr/>
          </p:nvSpPr>
          <p:spPr>
            <a:xfrm>
              <a:off x="6299038" y="4127136"/>
              <a:ext cx="142876" cy="285752"/>
            </a:xfrm>
            <a:prstGeom prst="rect">
              <a:avLst/>
            </a:prstGeom>
            <a:noFill/>
            <a:ln w="9525">
              <a:noFill/>
            </a:ln>
          </p:spPr>
          <p:txBody>
            <a:bodyPr lIns="0" tIns="0" rIns="0" bIns="0" anchor="t" anchorCtr="0">
              <a:spAutoFit/>
            </a:bodyPr>
            <a:p>
              <a:pPr eaLnBrk="0" hangingPunct="0">
                <a:buClrTx/>
                <a:buFontTx/>
              </a:pPr>
              <a:r>
                <a:rPr lang="en-US" altLang="zh-CN" dirty="0">
                  <a:solidFill>
                    <a:srgbClr val="0000FF"/>
                  </a:solidFill>
                  <a:latin typeface="Consolas" panose="020B0609020204030204" pitchFamily="49" charset="0"/>
                  <a:ea typeface="宋体" panose="02010600030101010101" pitchFamily="2" charset="-122"/>
                </a:rPr>
                <a:t>1</a:t>
              </a:r>
              <a:endParaRPr lang="zh-CN" altLang="en-US" dirty="0">
                <a:solidFill>
                  <a:srgbClr val="0000FF"/>
                </a:solidFill>
                <a:latin typeface="Consolas" panose="020B0609020204030204" pitchFamily="49" charset="0"/>
                <a:ea typeface="宋体" panose="02010600030101010101" pitchFamily="2" charset="-122"/>
              </a:endParaRPr>
            </a:p>
          </p:txBody>
        </p:sp>
        <p:sp>
          <p:nvSpPr>
            <p:cNvPr id="18467" name="TextBox 46"/>
            <p:cNvSpPr txBox="1"/>
            <p:nvPr/>
          </p:nvSpPr>
          <p:spPr>
            <a:xfrm>
              <a:off x="5072066" y="4904146"/>
              <a:ext cx="142876" cy="285752"/>
            </a:xfrm>
            <a:prstGeom prst="rect">
              <a:avLst/>
            </a:prstGeom>
            <a:noFill/>
            <a:ln w="9525">
              <a:noFill/>
            </a:ln>
          </p:spPr>
          <p:txBody>
            <a:bodyPr lIns="0" tIns="0" rIns="0" bIns="0" anchor="t" anchorCtr="0">
              <a:spAutoFit/>
            </a:bodyPr>
            <a:p>
              <a:pPr eaLnBrk="0" hangingPunct="0">
                <a:buClrTx/>
                <a:buFontTx/>
              </a:pPr>
              <a:r>
                <a:rPr lang="en-US" altLang="zh-CN" dirty="0">
                  <a:solidFill>
                    <a:srgbClr val="0000FF"/>
                  </a:solidFill>
                  <a:latin typeface="Consolas" panose="020B0609020204030204" pitchFamily="49" charset="0"/>
                  <a:ea typeface="宋体" panose="02010600030101010101" pitchFamily="2" charset="-122"/>
                </a:rPr>
                <a:t>0</a:t>
              </a:r>
              <a:endParaRPr lang="zh-CN" altLang="en-US" dirty="0">
                <a:solidFill>
                  <a:srgbClr val="0000FF"/>
                </a:solidFill>
                <a:latin typeface="Consolas" panose="020B0609020204030204" pitchFamily="49" charset="0"/>
                <a:ea typeface="宋体" panose="02010600030101010101" pitchFamily="2" charset="-122"/>
              </a:endParaRPr>
            </a:p>
          </p:txBody>
        </p:sp>
        <p:sp>
          <p:nvSpPr>
            <p:cNvPr id="18468" name="TextBox 47"/>
            <p:cNvSpPr txBox="1"/>
            <p:nvPr/>
          </p:nvSpPr>
          <p:spPr>
            <a:xfrm>
              <a:off x="5786446" y="4904146"/>
              <a:ext cx="142876" cy="285752"/>
            </a:xfrm>
            <a:prstGeom prst="rect">
              <a:avLst/>
            </a:prstGeom>
            <a:noFill/>
            <a:ln w="9525">
              <a:noFill/>
            </a:ln>
          </p:spPr>
          <p:txBody>
            <a:bodyPr lIns="0" tIns="0" rIns="0" bIns="0" anchor="t" anchorCtr="0">
              <a:spAutoFit/>
            </a:bodyPr>
            <a:p>
              <a:pPr eaLnBrk="0" hangingPunct="0">
                <a:buClrTx/>
                <a:buFontTx/>
              </a:pPr>
              <a:r>
                <a:rPr lang="en-US" altLang="zh-CN" dirty="0">
                  <a:solidFill>
                    <a:srgbClr val="0000FF"/>
                  </a:solidFill>
                  <a:latin typeface="Consolas" panose="020B0609020204030204" pitchFamily="49" charset="0"/>
                  <a:ea typeface="宋体" panose="02010600030101010101" pitchFamily="2" charset="-122"/>
                </a:rPr>
                <a:t>1</a:t>
              </a:r>
              <a:endParaRPr lang="zh-CN" altLang="en-US" dirty="0">
                <a:solidFill>
                  <a:srgbClr val="0000FF"/>
                </a:solidFill>
                <a:latin typeface="Consolas" panose="020B0609020204030204" pitchFamily="49" charset="0"/>
                <a:ea typeface="宋体" panose="02010600030101010101" pitchFamily="2" charset="-122"/>
              </a:endParaRPr>
            </a:p>
          </p:txBody>
        </p:sp>
      </p:grpSp>
      <p:grpSp>
        <p:nvGrpSpPr>
          <p:cNvPr id="52" name="组合 51"/>
          <p:cNvGrpSpPr/>
          <p:nvPr/>
        </p:nvGrpSpPr>
        <p:grpSpPr>
          <a:xfrm>
            <a:off x="285750" y="4903788"/>
            <a:ext cx="4572000" cy="1323975"/>
            <a:chOff x="285720" y="4000504"/>
            <a:chExt cx="4572032" cy="1323439"/>
          </a:xfrm>
        </p:grpSpPr>
        <p:sp>
          <p:nvSpPr>
            <p:cNvPr id="50" name="TextBox 49"/>
            <p:cNvSpPr txBox="1"/>
            <p:nvPr/>
          </p:nvSpPr>
          <p:spPr>
            <a:xfrm>
              <a:off x="285720" y="4000504"/>
              <a:ext cx="3929091" cy="1323439"/>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2000" b="0" i="0" u="none" strike="noStrike" kern="1200" cap="none" spc="0" normalizeH="0" baseline="0" noProof="0">
                  <a:ln>
                    <a:noFill/>
                  </a:ln>
                  <a:solidFill>
                    <a:srgbClr val="0000FF"/>
                  </a:solidFill>
                  <a:effectLst/>
                  <a:uLnTx/>
                  <a:uFillTx/>
                  <a:latin typeface="Consolas" panose="020B0609020204030204" pitchFamily="49" charset="0"/>
                  <a:ea typeface="宋体" panose="02010600030101010101" pitchFamily="2" charset="-122"/>
                  <a:cs typeface="+mn-cs"/>
                </a:rPr>
                <a:t>b(2)</a:t>
              </a:r>
              <a:r>
                <a:rPr kumimoji="0" lang="zh-CN" altLang="en-US" sz="2000" b="0" i="0" u="none" strike="noStrike" kern="1200" cap="none" spc="0" normalizeH="0" baseline="0" noProof="0">
                  <a:ln>
                    <a:noFill/>
                  </a:ln>
                  <a:solidFill>
                    <a:srgbClr val="0000FF"/>
                  </a:solidFill>
                  <a:effectLst/>
                  <a:uLnTx/>
                  <a:uFillTx/>
                  <a:latin typeface="Consolas" panose="020B0609020204030204" pitchFamily="49" charset="0"/>
                  <a:ea typeface="宋体" panose="02010600030101010101" pitchFamily="2" charset="-122"/>
                  <a:cs typeface="+mn-cs"/>
                </a:rPr>
                <a:t>：</a:t>
              </a:r>
              <a:r>
                <a:rPr kumimoji="0" lang="en-US" altLang="zh-CN" sz="2000" b="0" i="0" u="none" strike="noStrike" kern="1200" cap="none" spc="0" normalizeH="0" baseline="0" noProof="0">
                  <a:ln>
                    <a:noFill/>
                  </a:ln>
                  <a:solidFill>
                    <a:srgbClr val="0000FF"/>
                  </a:solidFill>
                  <a:effectLst/>
                  <a:uLnTx/>
                  <a:uFillTx/>
                  <a:latin typeface="Consolas" panose="020B0609020204030204" pitchFamily="49" charset="0"/>
                  <a:ea typeface="宋体" panose="02010600030101010101" pitchFamily="2" charset="-122"/>
                  <a:cs typeface="+mn-cs"/>
                </a:rPr>
                <a:t>0000	c(1)</a:t>
              </a:r>
              <a:r>
                <a:rPr kumimoji="0" lang="zh-CN" altLang="en-US" sz="2000" b="0" i="0" u="none" strike="noStrike" kern="1200" cap="none" spc="0" normalizeH="0" baseline="0" noProof="0">
                  <a:ln>
                    <a:noFill/>
                  </a:ln>
                  <a:solidFill>
                    <a:srgbClr val="0000FF"/>
                  </a:solidFill>
                  <a:effectLst/>
                  <a:uLnTx/>
                  <a:uFillTx/>
                  <a:latin typeface="Consolas" panose="020B0609020204030204" pitchFamily="49" charset="0"/>
                  <a:ea typeface="宋体" panose="02010600030101010101" pitchFamily="2" charset="-122"/>
                  <a:cs typeface="+mn-cs"/>
                </a:rPr>
                <a:t>：</a:t>
              </a:r>
              <a:r>
                <a:rPr kumimoji="0" lang="en-US" altLang="zh-CN" sz="2000" b="0" i="0" u="none" strike="noStrike" kern="1200" cap="none" spc="0" normalizeH="0" baseline="0" noProof="0">
                  <a:ln>
                    <a:noFill/>
                  </a:ln>
                  <a:solidFill>
                    <a:srgbClr val="0000FF"/>
                  </a:solidFill>
                  <a:effectLst/>
                  <a:uLnTx/>
                  <a:uFillTx/>
                  <a:latin typeface="Consolas" panose="020B0609020204030204" pitchFamily="49" charset="0"/>
                  <a:ea typeface="宋体" panose="02010600030101010101" pitchFamily="2" charset="-122"/>
                  <a:cs typeface="+mn-cs"/>
                </a:rPr>
                <a:t>0001</a:t>
              </a:r>
              <a:endParaRPr kumimoji="0" lang="en-US" altLang="zh-CN" sz="2000" b="0" i="0" u="none" strike="noStrike" kern="1200" cap="none" spc="0" normalizeH="0" baseline="0" noProof="0">
                <a:ln>
                  <a:noFill/>
                </a:ln>
                <a:solidFill>
                  <a:srgbClr val="0000FF"/>
                </a:solidFill>
                <a:effectLst/>
                <a:uLnTx/>
                <a:uFillTx/>
                <a:latin typeface="Consolas" panose="020B0609020204030204" pitchFamily="49" charset="0"/>
                <a:ea typeface="宋体" panose="02010600030101010101" pitchFamily="2" charset="-122"/>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2000" b="0" i="0" u="none" strike="noStrike" kern="1200" cap="none" spc="0" normalizeH="0" baseline="0" noProof="0">
                  <a:ln>
                    <a:noFill/>
                  </a:ln>
                  <a:solidFill>
                    <a:srgbClr val="0000FF"/>
                  </a:solidFill>
                  <a:effectLst/>
                  <a:uLnTx/>
                  <a:uFillTx/>
                  <a:latin typeface="Consolas" panose="020B0609020204030204" pitchFamily="49" charset="0"/>
                  <a:ea typeface="宋体" panose="02010600030101010101" pitchFamily="2" charset="-122"/>
                  <a:cs typeface="+mn-cs"/>
                </a:rPr>
                <a:t>e(3)</a:t>
              </a:r>
              <a:r>
                <a:rPr kumimoji="0" lang="zh-CN" altLang="en-US" sz="2000" b="0" i="0" u="none" strike="noStrike" kern="1200" cap="none" spc="0" normalizeH="0" baseline="0" noProof="0">
                  <a:ln>
                    <a:noFill/>
                  </a:ln>
                  <a:solidFill>
                    <a:srgbClr val="0000FF"/>
                  </a:solidFill>
                  <a:effectLst/>
                  <a:uLnTx/>
                  <a:uFillTx/>
                  <a:latin typeface="Consolas" panose="020B0609020204030204" pitchFamily="49" charset="0"/>
                  <a:ea typeface="宋体" panose="02010600030101010101" pitchFamily="2" charset="-122"/>
                  <a:cs typeface="+mn-cs"/>
                </a:rPr>
                <a:t>：</a:t>
              </a:r>
              <a:r>
                <a:rPr kumimoji="0" lang="en-US" altLang="zh-CN" sz="2000" b="0" i="0" u="none" strike="noStrike" kern="1200" cap="none" spc="0" normalizeH="0" baseline="0" noProof="0">
                  <a:ln>
                    <a:noFill/>
                  </a:ln>
                  <a:solidFill>
                    <a:srgbClr val="0000FF"/>
                  </a:solidFill>
                  <a:effectLst/>
                  <a:uLnTx/>
                  <a:uFillTx/>
                  <a:latin typeface="Consolas" panose="020B0609020204030204" pitchFamily="49" charset="0"/>
                  <a:ea typeface="宋体" panose="02010600030101010101" pitchFamily="2" charset="-122"/>
                  <a:cs typeface="+mn-cs"/>
                </a:rPr>
                <a:t>001	a(4)</a:t>
              </a:r>
              <a:r>
                <a:rPr kumimoji="0" lang="zh-CN" altLang="en-US" sz="2000" b="0" i="0" u="none" strike="noStrike" kern="1200" cap="none" spc="0" normalizeH="0" baseline="0" noProof="0">
                  <a:ln>
                    <a:noFill/>
                  </a:ln>
                  <a:solidFill>
                    <a:srgbClr val="0000FF"/>
                  </a:solidFill>
                  <a:effectLst/>
                  <a:uLnTx/>
                  <a:uFillTx/>
                  <a:latin typeface="Consolas" panose="020B0609020204030204" pitchFamily="49" charset="0"/>
                  <a:ea typeface="宋体" panose="02010600030101010101" pitchFamily="2" charset="-122"/>
                  <a:cs typeface="+mn-cs"/>
                </a:rPr>
                <a:t>：</a:t>
              </a:r>
              <a:r>
                <a:rPr kumimoji="0" lang="en-US" altLang="zh-CN" sz="2000" b="0" i="0" u="none" strike="noStrike" kern="1200" cap="none" spc="0" normalizeH="0" baseline="0" noProof="0">
                  <a:ln>
                    <a:noFill/>
                  </a:ln>
                  <a:solidFill>
                    <a:srgbClr val="0000FF"/>
                  </a:solidFill>
                  <a:effectLst/>
                  <a:uLnTx/>
                  <a:uFillTx/>
                  <a:latin typeface="Consolas" panose="020B0609020204030204" pitchFamily="49" charset="0"/>
                  <a:ea typeface="宋体" panose="02010600030101010101" pitchFamily="2" charset="-122"/>
                  <a:cs typeface="+mn-cs"/>
                </a:rPr>
                <a:t>01</a:t>
              </a:r>
              <a:endParaRPr kumimoji="0" lang="en-US" altLang="zh-CN" sz="2000" b="0" i="0" u="none" strike="noStrike" kern="1200" cap="none" spc="0" normalizeH="0" baseline="0" noProof="0">
                <a:ln>
                  <a:noFill/>
                </a:ln>
                <a:solidFill>
                  <a:srgbClr val="0000FF"/>
                </a:solidFill>
                <a:effectLst/>
                <a:uLnTx/>
                <a:uFillTx/>
                <a:latin typeface="Consolas" panose="020B0609020204030204" pitchFamily="49" charset="0"/>
                <a:ea typeface="宋体" panose="02010600030101010101" pitchFamily="2" charset="-122"/>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2000" b="0" i="0" u="none" strike="noStrike" kern="1200" cap="none" spc="0" normalizeH="0" baseline="0" noProof="0">
                  <a:ln>
                    <a:noFill/>
                  </a:ln>
                  <a:solidFill>
                    <a:srgbClr val="0000FF"/>
                  </a:solidFill>
                  <a:effectLst/>
                  <a:uLnTx/>
                  <a:uFillTx/>
                  <a:latin typeface="Consolas" panose="020B0609020204030204" pitchFamily="49" charset="0"/>
                  <a:ea typeface="宋体" panose="02010600030101010101" pitchFamily="2" charset="-122"/>
                  <a:cs typeface="+mn-cs"/>
                </a:rPr>
                <a:t>d(7)</a:t>
              </a:r>
              <a:r>
                <a:rPr kumimoji="0" lang="zh-CN" altLang="en-US" sz="2000" b="0" i="0" u="none" strike="noStrike" kern="1200" cap="none" spc="0" normalizeH="0" baseline="0" noProof="0">
                  <a:ln>
                    <a:noFill/>
                  </a:ln>
                  <a:solidFill>
                    <a:srgbClr val="0000FF"/>
                  </a:solidFill>
                  <a:effectLst/>
                  <a:uLnTx/>
                  <a:uFillTx/>
                  <a:latin typeface="Consolas" panose="020B0609020204030204" pitchFamily="49" charset="0"/>
                  <a:ea typeface="宋体" panose="02010600030101010101" pitchFamily="2" charset="-122"/>
                  <a:cs typeface="+mn-cs"/>
                </a:rPr>
                <a:t>：</a:t>
              </a:r>
              <a:r>
                <a:rPr kumimoji="0" lang="en-US" altLang="zh-CN" sz="2000" b="0" i="0" u="none" strike="noStrike" kern="1200" cap="none" spc="0" normalizeH="0" baseline="0" noProof="0">
                  <a:ln>
                    <a:noFill/>
                  </a:ln>
                  <a:solidFill>
                    <a:srgbClr val="0000FF"/>
                  </a:solidFill>
                  <a:effectLst/>
                  <a:uLnTx/>
                  <a:uFillTx/>
                  <a:latin typeface="Consolas" panose="020B0609020204030204" pitchFamily="49" charset="0"/>
                  <a:ea typeface="宋体" panose="02010600030101010101" pitchFamily="2" charset="-122"/>
                  <a:cs typeface="+mn-cs"/>
                </a:rPr>
                <a:t>1</a:t>
              </a:r>
              <a:endParaRPr kumimoji="0" lang="en-US" altLang="zh-CN" sz="2000" b="0" i="0" u="none" strike="noStrike" kern="1200" cap="none" spc="0" normalizeH="0" baseline="0" noProof="0">
                <a:ln>
                  <a:noFill/>
                </a:ln>
                <a:solidFill>
                  <a:srgbClr val="0000FF"/>
                </a:solidFill>
                <a:effectLst/>
                <a:uLnTx/>
                <a:uFillTx/>
                <a:latin typeface="Consolas" panose="020B0609020204030204" pitchFamily="49" charset="0"/>
                <a:ea typeface="宋体" panose="02010600030101010101" pitchFamily="2" charset="-122"/>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2000" b="0" i="0" u="none" strike="noStrike" kern="1200" cap="none" spc="0" normalizeH="0" baseline="0" noProof="0">
                  <a:ln>
                    <a:noFill/>
                  </a:ln>
                  <a:solidFill>
                    <a:srgbClr val="0000FF"/>
                  </a:solidFill>
                  <a:effectLst/>
                  <a:uLnTx/>
                  <a:uFillTx/>
                  <a:latin typeface="Consolas" panose="020B0609020204030204" pitchFamily="49" charset="0"/>
                  <a:ea typeface="宋体" panose="02010600030101010101" pitchFamily="2" charset="-122"/>
                  <a:cs typeface="+mn-cs"/>
                </a:rPr>
                <a:t>WPL=(2+1)*4+3*3+4*2+7*1=36</a:t>
              </a:r>
              <a:endParaRPr kumimoji="0" lang="zh-CN" altLang="en-US" sz="2000" b="0" i="0" u="none" strike="noStrike" kern="1200" cap="none" spc="0" normalizeH="0" baseline="0" noProof="0">
                <a:ln>
                  <a:noFill/>
                </a:ln>
                <a:solidFill>
                  <a:srgbClr val="0000FF"/>
                </a:solidFill>
                <a:effectLst/>
                <a:uLnTx/>
                <a:uFillTx/>
                <a:latin typeface="Consolas" panose="020B0609020204030204" pitchFamily="49" charset="0"/>
                <a:ea typeface="宋体" panose="02010600030101010101" pitchFamily="2" charset="-122"/>
                <a:cs typeface="+mn-cs"/>
              </a:endParaRPr>
            </a:p>
          </p:txBody>
        </p:sp>
        <p:sp>
          <p:nvSpPr>
            <p:cNvPr id="51" name="左箭头 50"/>
            <p:cNvSpPr/>
            <p:nvPr/>
          </p:nvSpPr>
          <p:spPr>
            <a:xfrm>
              <a:off x="4429124" y="4500364"/>
              <a:ext cx="428628" cy="285634"/>
            </a:xfrm>
            <a:prstGeom prst="leftArrow">
              <a:avLst/>
            </a:prstGeom>
          </p:spPr>
          <p:style>
            <a:lnRef idx="2">
              <a:schemeClr val="dk1">
                <a:shade val="50000"/>
              </a:schemeClr>
            </a:lnRef>
            <a:fillRef idx="1">
              <a:schemeClr val="dk1"/>
            </a:fillRef>
            <a:effectRef idx="0">
              <a:schemeClr val="dk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Consolas" panose="020B0609020204030204" pitchFamily="49" charset="0"/>
                <a:ea typeface="宋体" panose="02010600030101010101" pitchFamily="2" charset="-122"/>
                <a:cs typeface="+mn-cs"/>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grpId="0" nodeType="afterEffect">
                                  <p:stCondLst>
                                    <p:cond delay="0"/>
                                  </p:stCondLst>
                                  <p:childTnLst>
                                    <p:set>
                                      <p:cBhvr>
                                        <p:cTn id="13" dur="1" fill="hold">
                                          <p:stCondLst>
                                            <p:cond delay="0"/>
                                          </p:stCondLst>
                                        </p:cTn>
                                        <p:tgtEl>
                                          <p:spTgt spid="7"/>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8"/>
                                        </p:tgtEl>
                                        <p:attrNameLst>
                                          <p:attrName>style.visibility</p:attrName>
                                        </p:attrNameLst>
                                      </p:cBhvr>
                                      <p:to>
                                        <p:strVal val="visible"/>
                                      </p:to>
                                    </p:set>
                                  </p:childTnLst>
                                </p:cTn>
                              </p:par>
                            </p:childTnLst>
                          </p:cTn>
                        </p:par>
                        <p:par>
                          <p:cTn id="18" fill="hold">
                            <p:stCondLst>
                              <p:cond delay="0"/>
                            </p:stCondLst>
                            <p:childTnLst>
                              <p:par>
                                <p:cTn id="19" presetID="1" presetClass="entr" presetSubtype="0" fill="hold" grpId="0" nodeType="after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childTnLst>
                          </p:cTn>
                        </p:par>
                        <p:par>
                          <p:cTn id="25" fill="hold">
                            <p:stCondLst>
                              <p:cond delay="0"/>
                            </p:stCondLst>
                            <p:childTnLst>
                              <p:par>
                                <p:cTn id="26" presetID="1" presetClass="entr" presetSubtype="0" fill="hold" grpId="0" nodeType="afterEffect">
                                  <p:stCondLst>
                                    <p:cond delay="0"/>
                                  </p:stCondLst>
                                  <p:childTnLst>
                                    <p:set>
                                      <p:cBhvr>
                                        <p:cTn id="27" dur="1" fill="hold">
                                          <p:stCondLst>
                                            <p:cond delay="0"/>
                                          </p:stCondLst>
                                        </p:cTn>
                                        <p:tgtEl>
                                          <p:spTgt spid="11"/>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12"/>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49"/>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P spid="10" grpId="0"/>
      <p:bldP spid="11" grpId="0"/>
      <p:bldP spid="12"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7" name="Rectangle 4"/>
          <p:cNvSpPr/>
          <p:nvPr/>
        </p:nvSpPr>
        <p:spPr>
          <a:xfrm>
            <a:off x="0" y="2338388"/>
            <a:ext cx="9144000" cy="0"/>
          </a:xfrm>
          <a:prstGeom prst="rect">
            <a:avLst/>
          </a:prstGeom>
          <a:noFill/>
          <a:ln w="9525">
            <a:noFill/>
          </a:ln>
        </p:spPr>
        <p:txBody>
          <a:bodyPr wrap="none" anchor="ctr" anchorCtr="0">
            <a:spAutoFit/>
          </a:bodyPr>
          <a:p>
            <a:pPr eaLnBrk="0" hangingPunct="0">
              <a:buClrTx/>
              <a:buFontTx/>
            </a:pPr>
            <a:endParaRPr lang="zh-CN" altLang="en-US" dirty="0">
              <a:latin typeface="Arial" panose="020B0604020202020204" pitchFamily="34" charset="0"/>
              <a:ea typeface="宋体" panose="02010600030101010101" pitchFamily="2" charset="-122"/>
            </a:endParaRPr>
          </a:p>
        </p:txBody>
      </p:sp>
      <p:sp>
        <p:nvSpPr>
          <p:cNvPr id="6" name="TextBox 5"/>
          <p:cNvSpPr txBox="1"/>
          <p:nvPr/>
        </p:nvSpPr>
        <p:spPr>
          <a:xfrm>
            <a:off x="428596" y="571480"/>
            <a:ext cx="8215368" cy="5976197"/>
          </a:xfrm>
          <a:prstGeom prst="rect">
            <a:avLst/>
          </a:prstGeom>
          <a:solidFill>
            <a:schemeClr val="bg1">
              <a:lumMod val="9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lIns="216000" tIns="216000" bIns="216000">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int n;</a:t>
            </a:r>
            <a:endParaRPr kumimoji="0" lang="zh-CN" altLang="zh-CN" sz="18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struct </a:t>
            </a:r>
            <a:r>
              <a:rPr kumimoji="0" lang="en-US" altLang="zh-CN" sz="1800" b="0" i="0" u="none" strike="noStrike" kern="1200" cap="none" spc="0" normalizeH="0" baseline="0" noProof="0" dirty="0" err="1">
                <a:ln>
                  <a:noFill/>
                </a:ln>
                <a:solidFill>
                  <a:srgbClr val="C00000"/>
                </a:solidFill>
                <a:effectLst/>
                <a:uLnTx/>
                <a:uFillTx/>
                <a:latin typeface="Consolas" panose="020B0609020204030204" pitchFamily="49" charset="0"/>
                <a:ea typeface="楷体" panose="02010609060101010101" pitchFamily="49" charset="-122"/>
                <a:cs typeface="Consolas" panose="020B0609020204030204" pitchFamily="49" charset="0"/>
              </a:rPr>
              <a:t>HTreeNode</a:t>
            </a: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			</a:t>
            </a:r>
            <a:r>
              <a:rPr kumimoji="0" lang="en-US" altLang="zh-CN" sz="1800" b="0" i="0" u="none" strike="noStrike" kern="1200" cap="none" spc="0" normalizeH="0" baseline="0" noProof="0" dirty="0">
                <a:ln>
                  <a:noFill/>
                </a:ln>
                <a:solidFill>
                  <a:srgbClr val="00B0F0"/>
                </a:solidFill>
                <a:effectLst/>
                <a:uLnTx/>
                <a:uFillTx/>
                <a:latin typeface="Consolas" panose="020B0609020204030204" pitchFamily="49" charset="0"/>
                <a:ea typeface="楷体" panose="02010609060101010101" pitchFamily="49" charset="-122"/>
                <a:cs typeface="Consolas" panose="020B0609020204030204" pitchFamily="49" charset="0"/>
              </a:rPr>
              <a:t>//</a:t>
            </a:r>
            <a:r>
              <a:rPr kumimoji="0" lang="zh-CN" altLang="zh-CN" sz="1800" b="0" i="0" u="none" strike="noStrike" kern="1200" cap="none" spc="0" normalizeH="0" baseline="0" noProof="0" dirty="0">
                <a:ln>
                  <a:noFill/>
                </a:ln>
                <a:solidFill>
                  <a:srgbClr val="00B0F0"/>
                </a:solidFill>
                <a:effectLst/>
                <a:uLnTx/>
                <a:uFillTx/>
                <a:latin typeface="Consolas" panose="020B0609020204030204" pitchFamily="49" charset="0"/>
                <a:ea typeface="楷体" panose="02010609060101010101" pitchFamily="49" charset="-122"/>
                <a:cs typeface="Consolas" panose="020B0609020204030204" pitchFamily="49" charset="0"/>
              </a:rPr>
              <a:t>哈夫曼树结点类型</a:t>
            </a:r>
            <a:endParaRPr kumimoji="0" lang="zh-CN" altLang="zh-CN" sz="1800" b="0" i="0" u="none" strike="noStrike" kern="1200" cap="none" spc="0" normalizeH="0" baseline="0" noProof="0" dirty="0">
              <a:ln>
                <a:noFill/>
              </a:ln>
              <a:solidFill>
                <a:srgbClr val="00B0F0"/>
              </a:solidFill>
              <a:effectLst/>
              <a:uLnTx/>
              <a:uFillTx/>
              <a:latin typeface="Consolas" panose="020B0609020204030204" pitchFamily="49" charset="0"/>
              <a:ea typeface="楷体"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  char data;				</a:t>
            </a:r>
            <a:r>
              <a:rPr kumimoji="0" lang="en-US" altLang="zh-CN" sz="1800" b="0" i="0" u="none" strike="noStrike" kern="1200" cap="none" spc="0" normalizeH="0" baseline="0" noProof="0" dirty="0">
                <a:ln>
                  <a:noFill/>
                </a:ln>
                <a:solidFill>
                  <a:srgbClr val="00B0F0"/>
                </a:solidFill>
                <a:effectLst/>
                <a:uLnTx/>
                <a:uFillTx/>
                <a:latin typeface="Consolas" panose="020B0609020204030204" pitchFamily="49" charset="0"/>
                <a:ea typeface="楷体" panose="02010609060101010101" pitchFamily="49" charset="-122"/>
                <a:cs typeface="Consolas" panose="020B0609020204030204" pitchFamily="49" charset="0"/>
              </a:rPr>
              <a:t>//</a:t>
            </a:r>
            <a:r>
              <a:rPr kumimoji="0" lang="zh-CN" altLang="zh-CN" sz="1800" b="0" i="0" u="none" strike="noStrike" kern="1200" cap="none" spc="0" normalizeH="0" baseline="0" noProof="0" dirty="0">
                <a:ln>
                  <a:noFill/>
                </a:ln>
                <a:solidFill>
                  <a:srgbClr val="00B0F0"/>
                </a:solidFill>
                <a:effectLst/>
                <a:uLnTx/>
                <a:uFillTx/>
                <a:latin typeface="Consolas" panose="020B0609020204030204" pitchFamily="49" charset="0"/>
                <a:ea typeface="楷体" panose="02010609060101010101" pitchFamily="49" charset="-122"/>
                <a:cs typeface="Consolas" panose="020B0609020204030204" pitchFamily="49" charset="0"/>
              </a:rPr>
              <a:t>字符</a:t>
            </a:r>
            <a:endParaRPr kumimoji="0" lang="zh-CN" altLang="zh-CN" sz="1800" b="0" i="0" u="none" strike="noStrike" kern="1200" cap="none" spc="0" normalizeH="0" baseline="0" noProof="0" dirty="0">
              <a:ln>
                <a:noFill/>
              </a:ln>
              <a:solidFill>
                <a:srgbClr val="00B0F0"/>
              </a:solidFill>
              <a:effectLst/>
              <a:uLnTx/>
              <a:uFillTx/>
              <a:latin typeface="Consolas" panose="020B0609020204030204" pitchFamily="49" charset="0"/>
              <a:ea typeface="楷体"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   int weight;				</a:t>
            </a:r>
            <a:r>
              <a:rPr kumimoji="0" lang="en-US" altLang="zh-CN" sz="1800" b="0" i="0" u="none" strike="noStrike" kern="1200" cap="none" spc="0" normalizeH="0" baseline="0" noProof="0" dirty="0">
                <a:ln>
                  <a:noFill/>
                </a:ln>
                <a:solidFill>
                  <a:srgbClr val="00B0F0"/>
                </a:solidFill>
                <a:effectLst/>
                <a:uLnTx/>
                <a:uFillTx/>
                <a:latin typeface="Consolas" panose="020B0609020204030204" pitchFamily="49" charset="0"/>
                <a:ea typeface="楷体" panose="02010609060101010101" pitchFamily="49" charset="-122"/>
                <a:cs typeface="Consolas" panose="020B0609020204030204" pitchFamily="49" charset="0"/>
              </a:rPr>
              <a:t>//</a:t>
            </a:r>
            <a:r>
              <a:rPr kumimoji="0" lang="zh-CN" altLang="zh-CN" sz="1800" b="0" i="0" u="none" strike="noStrike" kern="1200" cap="none" spc="0" normalizeH="0" baseline="0" noProof="0" dirty="0">
                <a:ln>
                  <a:noFill/>
                </a:ln>
                <a:solidFill>
                  <a:srgbClr val="00B0F0"/>
                </a:solidFill>
                <a:effectLst/>
                <a:uLnTx/>
                <a:uFillTx/>
                <a:latin typeface="Consolas" panose="020B0609020204030204" pitchFamily="49" charset="0"/>
                <a:ea typeface="楷体" panose="02010609060101010101" pitchFamily="49" charset="-122"/>
                <a:cs typeface="Consolas" panose="020B0609020204030204" pitchFamily="49" charset="0"/>
              </a:rPr>
              <a:t>权值</a:t>
            </a:r>
            <a:endParaRPr kumimoji="0" lang="zh-CN" altLang="zh-CN" sz="1800" b="0" i="0" u="none" strike="noStrike" kern="1200" cap="none" spc="0" normalizeH="0" baseline="0" noProof="0" dirty="0">
              <a:ln>
                <a:noFill/>
              </a:ln>
              <a:solidFill>
                <a:srgbClr val="00B0F0"/>
              </a:solidFill>
              <a:effectLst/>
              <a:uLnTx/>
              <a:uFillTx/>
              <a:latin typeface="Consolas" panose="020B0609020204030204" pitchFamily="49" charset="0"/>
              <a:ea typeface="楷体"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   int parent;				</a:t>
            </a:r>
            <a:r>
              <a:rPr kumimoji="0" lang="en-US" altLang="zh-CN" sz="1800" b="0" i="0" u="none" strike="noStrike" kern="1200" cap="none" spc="0" normalizeH="0" baseline="0" noProof="0" dirty="0">
                <a:ln>
                  <a:noFill/>
                </a:ln>
                <a:solidFill>
                  <a:srgbClr val="00B0F0"/>
                </a:solidFill>
                <a:effectLst/>
                <a:uLnTx/>
                <a:uFillTx/>
                <a:latin typeface="Consolas" panose="020B0609020204030204" pitchFamily="49" charset="0"/>
                <a:ea typeface="楷体" panose="02010609060101010101" pitchFamily="49" charset="-122"/>
                <a:cs typeface="Consolas" panose="020B0609020204030204" pitchFamily="49" charset="0"/>
              </a:rPr>
              <a:t>//</a:t>
            </a:r>
            <a:r>
              <a:rPr kumimoji="0" lang="zh-CN" altLang="zh-CN" sz="1800" b="0" i="0" u="none" strike="noStrike" kern="1200" cap="none" spc="0" normalizeH="0" baseline="0" noProof="0" dirty="0">
                <a:ln>
                  <a:noFill/>
                </a:ln>
                <a:solidFill>
                  <a:srgbClr val="00B0F0"/>
                </a:solidFill>
                <a:effectLst/>
                <a:uLnTx/>
                <a:uFillTx/>
                <a:latin typeface="Consolas" panose="020B0609020204030204" pitchFamily="49" charset="0"/>
                <a:ea typeface="楷体" panose="02010609060101010101" pitchFamily="49" charset="-122"/>
                <a:cs typeface="Consolas" panose="020B0609020204030204" pitchFamily="49" charset="0"/>
              </a:rPr>
              <a:t>双亲的位置</a:t>
            </a:r>
            <a:endParaRPr kumimoji="0" lang="zh-CN" altLang="zh-CN" sz="1800" b="0" i="0" u="none" strike="noStrike" kern="1200" cap="none" spc="0" normalizeH="0" baseline="0" noProof="0" dirty="0">
              <a:ln>
                <a:noFill/>
              </a:ln>
              <a:solidFill>
                <a:srgbClr val="00B0F0"/>
              </a:solidFill>
              <a:effectLst/>
              <a:uLnTx/>
              <a:uFillTx/>
              <a:latin typeface="Consolas" panose="020B0609020204030204" pitchFamily="49" charset="0"/>
              <a:ea typeface="楷体"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   int </a:t>
            </a:r>
            <a:r>
              <a:rPr kumimoji="0" lang="en-US" altLang="zh-CN" sz="1800" b="0" i="0" u="none" strike="noStrike" kern="1200" cap="none" spc="0" normalizeH="0" baseline="0" noProof="0" dirty="0" err="1">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lchild</a:t>
            </a: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				</a:t>
            </a:r>
            <a:r>
              <a:rPr kumimoji="0" lang="en-US" altLang="zh-CN" sz="1800" b="0" i="0" u="none" strike="noStrike" kern="1200" cap="none" spc="0" normalizeH="0" baseline="0" noProof="0" dirty="0">
                <a:ln>
                  <a:noFill/>
                </a:ln>
                <a:solidFill>
                  <a:srgbClr val="00B0F0"/>
                </a:solidFill>
                <a:effectLst/>
                <a:uLnTx/>
                <a:uFillTx/>
                <a:latin typeface="Consolas" panose="020B0609020204030204" pitchFamily="49" charset="0"/>
                <a:ea typeface="楷体" panose="02010609060101010101" pitchFamily="49" charset="-122"/>
                <a:cs typeface="Consolas" panose="020B0609020204030204" pitchFamily="49" charset="0"/>
              </a:rPr>
              <a:t>//</a:t>
            </a:r>
            <a:r>
              <a:rPr kumimoji="0" lang="zh-CN" altLang="zh-CN" sz="1800" b="0" i="0" u="none" strike="noStrike" kern="1200" cap="none" spc="0" normalizeH="0" baseline="0" noProof="0" dirty="0">
                <a:ln>
                  <a:noFill/>
                </a:ln>
                <a:solidFill>
                  <a:srgbClr val="00B0F0"/>
                </a:solidFill>
                <a:effectLst/>
                <a:uLnTx/>
                <a:uFillTx/>
                <a:latin typeface="Consolas" panose="020B0609020204030204" pitchFamily="49" charset="0"/>
                <a:ea typeface="楷体" panose="02010609060101010101" pitchFamily="49" charset="-122"/>
                <a:cs typeface="Consolas" panose="020B0609020204030204" pitchFamily="49" charset="0"/>
              </a:rPr>
              <a:t>左孩子的位置</a:t>
            </a:r>
            <a:endParaRPr kumimoji="0" lang="zh-CN" altLang="zh-CN" sz="1800" b="0" i="0" u="none" strike="noStrike" kern="1200" cap="none" spc="0" normalizeH="0" baseline="0" noProof="0" dirty="0">
              <a:ln>
                <a:noFill/>
              </a:ln>
              <a:solidFill>
                <a:srgbClr val="00B0F0"/>
              </a:solidFill>
              <a:effectLst/>
              <a:uLnTx/>
              <a:uFillTx/>
              <a:latin typeface="Consolas" panose="020B0609020204030204" pitchFamily="49" charset="0"/>
              <a:ea typeface="楷体"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   int </a:t>
            </a:r>
            <a:r>
              <a:rPr kumimoji="0" lang="en-US" altLang="zh-CN" sz="1800" b="0" i="0" u="none" strike="noStrike" kern="1200" cap="none" spc="0" normalizeH="0" baseline="0" noProof="0" dirty="0" err="1">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rchild</a:t>
            </a: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				</a:t>
            </a:r>
            <a:r>
              <a:rPr kumimoji="0" lang="en-US" altLang="zh-CN" sz="1800" b="0" i="0" u="none" strike="noStrike" kern="1200" cap="none" spc="0" normalizeH="0" baseline="0" noProof="0" dirty="0">
                <a:ln>
                  <a:noFill/>
                </a:ln>
                <a:solidFill>
                  <a:srgbClr val="00B0F0"/>
                </a:solidFill>
                <a:effectLst/>
                <a:uLnTx/>
                <a:uFillTx/>
                <a:latin typeface="Consolas" panose="020B0609020204030204" pitchFamily="49" charset="0"/>
                <a:ea typeface="楷体" panose="02010609060101010101" pitchFamily="49" charset="-122"/>
                <a:cs typeface="Consolas" panose="020B0609020204030204" pitchFamily="49" charset="0"/>
              </a:rPr>
              <a:t>//</a:t>
            </a:r>
            <a:r>
              <a:rPr kumimoji="0" lang="zh-CN" altLang="zh-CN" sz="1800" b="0" i="0" u="none" strike="noStrike" kern="1200" cap="none" spc="0" normalizeH="0" baseline="0" noProof="0" dirty="0">
                <a:ln>
                  <a:noFill/>
                </a:ln>
                <a:solidFill>
                  <a:srgbClr val="00B0F0"/>
                </a:solidFill>
                <a:effectLst/>
                <a:uLnTx/>
                <a:uFillTx/>
                <a:latin typeface="Consolas" panose="020B0609020204030204" pitchFamily="49" charset="0"/>
                <a:ea typeface="楷体" panose="02010609060101010101" pitchFamily="49" charset="-122"/>
                <a:cs typeface="Consolas" panose="020B0609020204030204" pitchFamily="49" charset="0"/>
              </a:rPr>
              <a:t>右孩子的位置</a:t>
            </a:r>
            <a:endParaRPr kumimoji="0" lang="zh-CN" altLang="zh-CN" sz="1800" b="0" i="0" u="none" strike="noStrike" kern="1200" cap="none" spc="0" normalizeH="0" baseline="0" noProof="0" dirty="0">
              <a:ln>
                <a:noFill/>
              </a:ln>
              <a:solidFill>
                <a:srgbClr val="00B0F0"/>
              </a:solidFill>
              <a:effectLst/>
              <a:uLnTx/>
              <a:uFillTx/>
              <a:latin typeface="Consolas" panose="020B0609020204030204" pitchFamily="49" charset="0"/>
              <a:ea typeface="楷体"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a:t>
            </a:r>
            <a:endParaRPr kumimoji="0" lang="zh-CN" altLang="zh-CN" sz="18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err="1">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HTreeNode</a:t>
            </a: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 </a:t>
            </a:r>
            <a:r>
              <a:rPr kumimoji="0" lang="en-US" altLang="zh-CN" sz="1800" b="0" i="0" u="none" strike="noStrike" kern="1200" cap="none" spc="0" normalizeH="0" baseline="0" noProof="0" dirty="0" err="1">
                <a:ln>
                  <a:noFill/>
                </a:ln>
                <a:solidFill>
                  <a:srgbClr val="C00000"/>
                </a:solidFill>
                <a:effectLst/>
                <a:uLnTx/>
                <a:uFillTx/>
                <a:latin typeface="Consolas" panose="020B0609020204030204" pitchFamily="49" charset="0"/>
                <a:ea typeface="楷体" panose="02010609060101010101" pitchFamily="49" charset="-122"/>
                <a:cs typeface="Consolas" panose="020B0609020204030204" pitchFamily="49" charset="0"/>
              </a:rPr>
              <a:t>ht</a:t>
            </a:r>
            <a:r>
              <a:rPr kumimoji="0" lang="en-US" altLang="zh-CN" sz="1800" b="0" i="0" u="none" strike="noStrike" kern="1200" cap="none" spc="0" normalizeH="0" baseline="0" noProof="0" dirty="0">
                <a:ln>
                  <a:noFill/>
                </a:ln>
                <a:solidFill>
                  <a:srgbClr val="C00000"/>
                </a:solidFill>
                <a:effectLst/>
                <a:uLnTx/>
                <a:uFillTx/>
                <a:latin typeface="Consolas" panose="020B0609020204030204" pitchFamily="49" charset="0"/>
                <a:ea typeface="楷体" panose="02010609060101010101" pitchFamily="49" charset="-122"/>
                <a:cs typeface="Consolas" panose="020B0609020204030204" pitchFamily="49" charset="0"/>
              </a:rPr>
              <a:t>[MAX]</a:t>
            </a: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			</a:t>
            </a:r>
            <a:r>
              <a:rPr kumimoji="0" lang="en-US" altLang="zh-CN" sz="1800" b="0" i="0" u="none" strike="noStrike" kern="1200" cap="none" spc="0" normalizeH="0" baseline="0" noProof="0" dirty="0">
                <a:ln>
                  <a:noFill/>
                </a:ln>
                <a:solidFill>
                  <a:srgbClr val="00B0F0"/>
                </a:solidFill>
                <a:effectLst/>
                <a:uLnTx/>
                <a:uFillTx/>
                <a:latin typeface="Consolas" panose="020B0609020204030204" pitchFamily="49" charset="0"/>
                <a:ea typeface="楷体" panose="02010609060101010101" pitchFamily="49" charset="-122"/>
                <a:cs typeface="Consolas" panose="020B0609020204030204" pitchFamily="49" charset="0"/>
              </a:rPr>
              <a:t>//</a:t>
            </a:r>
            <a:r>
              <a:rPr kumimoji="0" lang="zh-CN" altLang="zh-CN" sz="1800" b="0" i="0" u="none" strike="noStrike" kern="1200" cap="none" spc="0" normalizeH="0" baseline="0" noProof="0" dirty="0">
                <a:ln>
                  <a:noFill/>
                </a:ln>
                <a:solidFill>
                  <a:srgbClr val="00B0F0"/>
                </a:solidFill>
                <a:effectLst/>
                <a:uLnTx/>
                <a:uFillTx/>
                <a:latin typeface="Consolas" panose="020B0609020204030204" pitchFamily="49" charset="0"/>
                <a:ea typeface="楷体" panose="02010609060101010101" pitchFamily="49" charset="-122"/>
                <a:cs typeface="Consolas" panose="020B0609020204030204" pitchFamily="49" charset="0"/>
              </a:rPr>
              <a:t>存放哈夫曼树</a:t>
            </a:r>
            <a:endParaRPr kumimoji="0" lang="zh-CN" altLang="zh-CN" sz="1800" b="0" i="0" u="none" strike="noStrike" kern="1200" cap="none" spc="0" normalizeH="0" baseline="0" noProof="0" dirty="0">
              <a:ln>
                <a:noFill/>
              </a:ln>
              <a:solidFill>
                <a:srgbClr val="00B0F0"/>
              </a:solidFill>
              <a:effectLst/>
              <a:uLnTx/>
              <a:uFillTx/>
              <a:latin typeface="Consolas" panose="020B0609020204030204" pitchFamily="49" charset="0"/>
              <a:ea typeface="楷体"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map&lt;</a:t>
            </a:r>
            <a:r>
              <a:rPr kumimoji="0" lang="en-US" altLang="zh-CN" sz="1800" b="0" i="0" u="none" strike="noStrike" kern="1200" cap="none" spc="0" normalizeH="0" baseline="0" noProof="0" dirty="0" err="1">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char,string</a:t>
            </a: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&gt; </a:t>
            </a:r>
            <a:r>
              <a:rPr kumimoji="0" lang="en-US" altLang="zh-CN" sz="1800" b="0" i="0" u="none" strike="noStrike" kern="1200" cap="none" spc="0" normalizeH="0" baseline="0" noProof="0" dirty="0" err="1">
                <a:ln>
                  <a:noFill/>
                </a:ln>
                <a:solidFill>
                  <a:srgbClr val="C00000"/>
                </a:solidFill>
                <a:effectLst/>
                <a:uLnTx/>
                <a:uFillTx/>
                <a:latin typeface="Consolas" panose="020B0609020204030204" pitchFamily="49" charset="0"/>
                <a:ea typeface="楷体" panose="02010609060101010101" pitchFamily="49" charset="-122"/>
                <a:cs typeface="Consolas" panose="020B0609020204030204" pitchFamily="49" charset="0"/>
              </a:rPr>
              <a:t>htcode</a:t>
            </a: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		</a:t>
            </a:r>
            <a:r>
              <a:rPr kumimoji="0" lang="en-US" altLang="zh-CN" sz="1800" b="0" i="0" u="none" strike="noStrike" kern="1200" cap="none" spc="0" normalizeH="0" baseline="0" noProof="0" dirty="0">
                <a:ln>
                  <a:noFill/>
                </a:ln>
                <a:solidFill>
                  <a:srgbClr val="00B0F0"/>
                </a:solidFill>
                <a:effectLst/>
                <a:uLnTx/>
                <a:uFillTx/>
                <a:latin typeface="Consolas" panose="020B0609020204030204" pitchFamily="49" charset="0"/>
                <a:ea typeface="楷体" panose="02010609060101010101" pitchFamily="49" charset="-122"/>
                <a:cs typeface="Consolas" panose="020B0609020204030204" pitchFamily="49" charset="0"/>
              </a:rPr>
              <a:t>//</a:t>
            </a:r>
            <a:r>
              <a:rPr kumimoji="0" lang="zh-CN" altLang="zh-CN" sz="1800" b="0" i="0" u="none" strike="noStrike" kern="1200" cap="none" spc="0" normalizeH="0" baseline="0" noProof="0" dirty="0">
                <a:ln>
                  <a:noFill/>
                </a:ln>
                <a:solidFill>
                  <a:srgbClr val="00B0F0"/>
                </a:solidFill>
                <a:effectLst/>
                <a:uLnTx/>
                <a:uFillTx/>
                <a:latin typeface="Consolas" panose="020B0609020204030204" pitchFamily="49" charset="0"/>
                <a:ea typeface="楷体" panose="02010609060101010101" pitchFamily="49" charset="-122"/>
                <a:cs typeface="Consolas" panose="020B0609020204030204" pitchFamily="49" charset="0"/>
              </a:rPr>
              <a:t>存放哈夫曼编码</a:t>
            </a:r>
            <a:endParaRPr kumimoji="0" lang="zh-CN" altLang="zh-CN" sz="1800" b="0" i="0" u="none" strike="noStrike" kern="1200" cap="none" spc="0" normalizeH="0" baseline="0" noProof="0" dirty="0">
              <a:ln>
                <a:noFill/>
              </a:ln>
              <a:solidFill>
                <a:srgbClr val="00B0F0"/>
              </a:solidFill>
              <a:effectLst/>
              <a:uLnTx/>
              <a:uFillTx/>
              <a:latin typeface="Consolas" panose="020B0609020204030204" pitchFamily="49" charset="0"/>
              <a:ea typeface="楷体" panose="02010609060101010101" pitchFamily="49" charset="-122"/>
              <a:cs typeface="Consolas" panose="020B0609020204030204" pitchFamily="49" charset="0"/>
            </a:endParaRPr>
          </a:p>
          <a:p>
            <a:pPr marL="0" marR="0" lvl="0" indent="0" algn="l" defTabSz="914400" rtl="0" eaLnBrk="0" fontAlgn="base" latinLnBrk="0" hangingPunct="0">
              <a:lnSpc>
                <a:spcPct val="2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struct </a:t>
            </a:r>
            <a:r>
              <a:rPr kumimoji="0" lang="en-US" altLang="zh-CN" sz="1800" b="0" i="0" u="none" strike="noStrike" kern="1200" cap="none" spc="0" normalizeH="0" baseline="0" noProof="0" dirty="0" err="1">
                <a:ln>
                  <a:noFill/>
                </a:ln>
                <a:solidFill>
                  <a:srgbClr val="C00000"/>
                </a:solidFill>
                <a:effectLst/>
                <a:uLnTx/>
                <a:uFillTx/>
                <a:latin typeface="Consolas" panose="020B0609020204030204" pitchFamily="49" charset="0"/>
                <a:ea typeface="楷体" panose="02010609060101010101" pitchFamily="49" charset="-122"/>
                <a:cs typeface="Consolas" panose="020B0609020204030204" pitchFamily="49" charset="0"/>
              </a:rPr>
              <a:t>NodeType</a:t>
            </a: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			</a:t>
            </a:r>
            <a:r>
              <a:rPr kumimoji="0" lang="en-US" altLang="zh-CN" sz="1800" b="0" i="0" u="none" strike="noStrike" kern="1200" cap="none" spc="0" normalizeH="0" baseline="0" noProof="0" dirty="0">
                <a:ln>
                  <a:noFill/>
                </a:ln>
                <a:solidFill>
                  <a:srgbClr val="00B0F0"/>
                </a:solidFill>
                <a:effectLst/>
                <a:uLnTx/>
                <a:uFillTx/>
                <a:latin typeface="Consolas" panose="020B0609020204030204" pitchFamily="49" charset="0"/>
                <a:ea typeface="楷体" panose="02010609060101010101" pitchFamily="49" charset="-122"/>
                <a:cs typeface="Consolas" panose="020B0609020204030204" pitchFamily="49" charset="0"/>
              </a:rPr>
              <a:t>//</a:t>
            </a:r>
            <a:r>
              <a:rPr kumimoji="0" lang="zh-CN" altLang="zh-CN" sz="1800" b="0" i="0" u="none" strike="noStrike" kern="1200" cap="none" spc="0" normalizeH="0" baseline="0" noProof="0" dirty="0">
                <a:ln>
                  <a:noFill/>
                </a:ln>
                <a:solidFill>
                  <a:srgbClr val="00B0F0"/>
                </a:solidFill>
                <a:effectLst/>
                <a:uLnTx/>
                <a:uFillTx/>
                <a:latin typeface="Consolas" panose="020B0609020204030204" pitchFamily="49" charset="0"/>
                <a:ea typeface="楷体" panose="02010609060101010101" pitchFamily="49" charset="-122"/>
                <a:cs typeface="Consolas" panose="020B0609020204030204" pitchFamily="49" charset="0"/>
              </a:rPr>
              <a:t>优先队列结点类型</a:t>
            </a:r>
            <a:endParaRPr kumimoji="0" lang="zh-CN" altLang="zh-CN" sz="1800" b="0" i="0" u="none" strike="noStrike" kern="1200" cap="none" spc="0" normalizeH="0" baseline="0" noProof="0" dirty="0">
              <a:ln>
                <a:noFill/>
              </a:ln>
              <a:solidFill>
                <a:srgbClr val="00B0F0"/>
              </a:solidFill>
              <a:effectLst/>
              <a:uLnTx/>
              <a:uFillTx/>
              <a:latin typeface="Consolas" panose="020B0609020204030204" pitchFamily="49" charset="0"/>
              <a:ea typeface="楷体"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  int no;				</a:t>
            </a:r>
            <a:r>
              <a:rPr kumimoji="0" lang="en-US" altLang="zh-CN" sz="1800" b="0" i="0" u="none" strike="noStrike" kern="1200" cap="none" spc="0" normalizeH="0" baseline="0" noProof="0" dirty="0">
                <a:ln>
                  <a:noFill/>
                </a:ln>
                <a:solidFill>
                  <a:srgbClr val="00B0F0"/>
                </a:solidFill>
                <a:effectLst/>
                <a:uLnTx/>
                <a:uFillTx/>
                <a:latin typeface="Consolas" panose="020B0609020204030204" pitchFamily="49" charset="0"/>
                <a:ea typeface="楷体" panose="02010609060101010101" pitchFamily="49" charset="-122"/>
                <a:cs typeface="Consolas" panose="020B0609020204030204" pitchFamily="49" charset="0"/>
              </a:rPr>
              <a:t>//</a:t>
            </a:r>
            <a:r>
              <a:rPr kumimoji="0" lang="zh-CN" altLang="zh-CN" sz="1800" b="0" i="0" u="none" strike="noStrike" kern="1200" cap="none" spc="0" normalizeH="0" baseline="0" noProof="0" dirty="0">
                <a:ln>
                  <a:noFill/>
                </a:ln>
                <a:solidFill>
                  <a:srgbClr val="00B0F0"/>
                </a:solidFill>
                <a:effectLst/>
                <a:uLnTx/>
                <a:uFillTx/>
                <a:latin typeface="Consolas" panose="020B0609020204030204" pitchFamily="49" charset="0"/>
                <a:ea typeface="楷体" panose="02010609060101010101" pitchFamily="49" charset="-122"/>
                <a:cs typeface="Consolas" panose="020B0609020204030204" pitchFamily="49" charset="0"/>
              </a:rPr>
              <a:t>对应哈夫曼树</a:t>
            </a:r>
            <a:r>
              <a:rPr kumimoji="0" lang="en-US" altLang="zh-CN" sz="1800" b="0" i="0" u="none" strike="noStrike" kern="1200" cap="none" spc="0" normalizeH="0" baseline="0" noProof="0" dirty="0" err="1">
                <a:ln>
                  <a:noFill/>
                </a:ln>
                <a:solidFill>
                  <a:srgbClr val="00B0F0"/>
                </a:solidFill>
                <a:effectLst/>
                <a:uLnTx/>
                <a:uFillTx/>
                <a:latin typeface="Consolas" panose="020B0609020204030204" pitchFamily="49" charset="0"/>
                <a:ea typeface="楷体" panose="02010609060101010101" pitchFamily="49" charset="-122"/>
                <a:cs typeface="Consolas" panose="020B0609020204030204" pitchFamily="49" charset="0"/>
              </a:rPr>
              <a:t>ht</a:t>
            </a:r>
            <a:r>
              <a:rPr kumimoji="0" lang="zh-CN" altLang="zh-CN" sz="1800" b="0" i="0" u="none" strike="noStrike" kern="1200" cap="none" spc="0" normalizeH="0" baseline="0" noProof="0" dirty="0">
                <a:ln>
                  <a:noFill/>
                </a:ln>
                <a:solidFill>
                  <a:srgbClr val="00B0F0"/>
                </a:solidFill>
                <a:effectLst/>
                <a:uLnTx/>
                <a:uFillTx/>
                <a:latin typeface="Consolas" panose="020B0609020204030204" pitchFamily="49" charset="0"/>
                <a:ea typeface="楷体" panose="02010609060101010101" pitchFamily="49" charset="-122"/>
                <a:cs typeface="Consolas" panose="020B0609020204030204" pitchFamily="49" charset="0"/>
              </a:rPr>
              <a:t>中的位置</a:t>
            </a:r>
            <a:endParaRPr kumimoji="0" lang="zh-CN" altLang="zh-CN" sz="1800" b="0" i="0" u="none" strike="noStrike" kern="1200" cap="none" spc="0" normalizeH="0" baseline="0" noProof="0" dirty="0">
              <a:ln>
                <a:noFill/>
              </a:ln>
              <a:solidFill>
                <a:srgbClr val="00B0F0"/>
              </a:solidFill>
              <a:effectLst/>
              <a:uLnTx/>
              <a:uFillTx/>
              <a:latin typeface="Consolas" panose="020B0609020204030204" pitchFamily="49" charset="0"/>
              <a:ea typeface="楷体"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   char data;				</a:t>
            </a:r>
            <a:r>
              <a:rPr kumimoji="0" lang="en-US" altLang="zh-CN" sz="1800" b="0" i="0" u="none" strike="noStrike" kern="1200" cap="none" spc="0" normalizeH="0" baseline="0" noProof="0" dirty="0">
                <a:ln>
                  <a:noFill/>
                </a:ln>
                <a:solidFill>
                  <a:srgbClr val="00B0F0"/>
                </a:solidFill>
                <a:effectLst/>
                <a:uLnTx/>
                <a:uFillTx/>
                <a:latin typeface="Consolas" panose="020B0609020204030204" pitchFamily="49" charset="0"/>
                <a:ea typeface="楷体" panose="02010609060101010101" pitchFamily="49" charset="-122"/>
                <a:cs typeface="Consolas" panose="020B0609020204030204" pitchFamily="49" charset="0"/>
              </a:rPr>
              <a:t>//</a:t>
            </a:r>
            <a:r>
              <a:rPr kumimoji="0" lang="zh-CN" altLang="zh-CN" sz="1800" b="0" i="0" u="none" strike="noStrike" kern="1200" cap="none" spc="0" normalizeH="0" baseline="0" noProof="0" dirty="0">
                <a:ln>
                  <a:noFill/>
                </a:ln>
                <a:solidFill>
                  <a:srgbClr val="00B0F0"/>
                </a:solidFill>
                <a:effectLst/>
                <a:uLnTx/>
                <a:uFillTx/>
                <a:latin typeface="Consolas" panose="020B0609020204030204" pitchFamily="49" charset="0"/>
                <a:ea typeface="楷体" panose="02010609060101010101" pitchFamily="49" charset="-122"/>
                <a:cs typeface="Consolas" panose="020B0609020204030204" pitchFamily="49" charset="0"/>
              </a:rPr>
              <a:t>字符</a:t>
            </a:r>
            <a:endParaRPr kumimoji="0" lang="zh-CN" altLang="zh-CN" sz="1800" b="0" i="0" u="none" strike="noStrike" kern="1200" cap="none" spc="0" normalizeH="0" baseline="0" noProof="0" dirty="0">
              <a:ln>
                <a:noFill/>
              </a:ln>
              <a:solidFill>
                <a:srgbClr val="00B0F0"/>
              </a:solidFill>
              <a:effectLst/>
              <a:uLnTx/>
              <a:uFillTx/>
              <a:latin typeface="Consolas" panose="020B0609020204030204" pitchFamily="49" charset="0"/>
              <a:ea typeface="楷体"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   int  weight;			</a:t>
            </a:r>
            <a:r>
              <a:rPr kumimoji="0" lang="en-US" altLang="zh-CN" sz="1800" b="0" i="0" u="none" strike="noStrike" kern="1200" cap="none" spc="0" normalizeH="0" baseline="0" noProof="0" dirty="0">
                <a:ln>
                  <a:noFill/>
                </a:ln>
                <a:solidFill>
                  <a:srgbClr val="00B0F0"/>
                </a:solidFill>
                <a:effectLst/>
                <a:uLnTx/>
                <a:uFillTx/>
                <a:latin typeface="Consolas" panose="020B0609020204030204" pitchFamily="49" charset="0"/>
                <a:ea typeface="楷体" panose="02010609060101010101" pitchFamily="49" charset="-122"/>
                <a:cs typeface="Consolas" panose="020B0609020204030204" pitchFamily="49" charset="0"/>
              </a:rPr>
              <a:t>//</a:t>
            </a:r>
            <a:r>
              <a:rPr kumimoji="0" lang="zh-CN" altLang="zh-CN" sz="1800" b="0" i="0" u="none" strike="noStrike" kern="1200" cap="none" spc="0" normalizeH="0" baseline="0" noProof="0" dirty="0">
                <a:ln>
                  <a:noFill/>
                </a:ln>
                <a:solidFill>
                  <a:srgbClr val="00B0F0"/>
                </a:solidFill>
                <a:effectLst/>
                <a:uLnTx/>
                <a:uFillTx/>
                <a:latin typeface="Consolas" panose="020B0609020204030204" pitchFamily="49" charset="0"/>
                <a:ea typeface="楷体" panose="02010609060101010101" pitchFamily="49" charset="-122"/>
                <a:cs typeface="Consolas" panose="020B0609020204030204" pitchFamily="49" charset="0"/>
              </a:rPr>
              <a:t>权值</a:t>
            </a:r>
            <a:endParaRPr kumimoji="0" lang="zh-CN" altLang="zh-CN" sz="1800" b="0" i="0" u="none" strike="noStrike" kern="1200" cap="none" spc="0" normalizeH="0" baseline="0" noProof="0" dirty="0">
              <a:ln>
                <a:noFill/>
              </a:ln>
              <a:solidFill>
                <a:srgbClr val="00B0F0"/>
              </a:solidFill>
              <a:effectLst/>
              <a:uLnTx/>
              <a:uFillTx/>
              <a:latin typeface="Consolas" panose="020B0609020204030204" pitchFamily="49" charset="0"/>
              <a:ea typeface="楷体"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   bool operator&lt;(const </a:t>
            </a:r>
            <a:r>
              <a:rPr kumimoji="0" lang="en-US" altLang="zh-CN" sz="1800" b="0" i="0" u="none" strike="noStrike" kern="1200" cap="none" spc="0" normalizeH="0" baseline="0" noProof="0" dirty="0" err="1">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NodeType</a:t>
            </a: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 &amp;s) const</a:t>
            </a:r>
            <a:endParaRPr kumimoji="0" lang="zh-CN" altLang="zh-CN" sz="18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   {					</a:t>
            </a:r>
            <a:r>
              <a:rPr kumimoji="0" lang="en-US" altLang="zh-CN" sz="1800" b="0" i="0" u="none" strike="noStrike" kern="1200" cap="none" spc="0" normalizeH="0" baseline="0" noProof="0" dirty="0">
                <a:ln>
                  <a:noFill/>
                </a:ln>
                <a:solidFill>
                  <a:srgbClr val="00B0F0"/>
                </a:solidFill>
                <a:effectLst/>
                <a:uLnTx/>
                <a:uFillTx/>
                <a:latin typeface="Consolas" panose="020B0609020204030204" pitchFamily="49" charset="0"/>
                <a:ea typeface="楷体" panose="02010609060101010101" pitchFamily="49" charset="-122"/>
                <a:cs typeface="Consolas" panose="020B0609020204030204" pitchFamily="49" charset="0"/>
              </a:rPr>
              <a:t>//</a:t>
            </a:r>
            <a:r>
              <a:rPr kumimoji="0" lang="zh-CN" altLang="zh-CN" sz="1800" b="0" i="0" u="none" strike="noStrike" kern="1200" cap="none" spc="0" normalizeH="0" baseline="0" noProof="0" dirty="0">
                <a:ln>
                  <a:noFill/>
                </a:ln>
                <a:solidFill>
                  <a:srgbClr val="00B0F0"/>
                </a:solidFill>
                <a:effectLst/>
                <a:uLnTx/>
                <a:uFillTx/>
                <a:latin typeface="Consolas" panose="020B0609020204030204" pitchFamily="49" charset="0"/>
                <a:ea typeface="楷体" panose="02010609060101010101" pitchFamily="49" charset="-122"/>
                <a:cs typeface="Consolas" panose="020B0609020204030204" pitchFamily="49" charset="0"/>
              </a:rPr>
              <a:t>用于创建</a:t>
            </a:r>
            <a:r>
              <a:rPr kumimoji="0" lang="zh-CN" altLang="zh-CN" sz="1800" b="0" i="0" u="none" strike="noStrike" kern="1200" cap="none" spc="0" normalizeH="0" baseline="0" noProof="0" dirty="0">
                <a:ln>
                  <a:noFill/>
                </a:ln>
                <a:solidFill>
                  <a:srgbClr val="FF0000"/>
                </a:solidFill>
                <a:effectLst/>
                <a:uLnTx/>
                <a:uFillTx/>
                <a:latin typeface="Consolas" panose="020B0609020204030204" pitchFamily="49" charset="0"/>
                <a:ea typeface="楷体" panose="02010609060101010101" pitchFamily="49" charset="-122"/>
                <a:cs typeface="Consolas" panose="020B0609020204030204" pitchFamily="49" charset="0"/>
              </a:rPr>
              <a:t>小根堆</a:t>
            </a:r>
            <a:endParaRPr kumimoji="0" lang="zh-CN" altLang="zh-CN" sz="1800" b="0" i="0" u="none" strike="noStrike" kern="1200" cap="none" spc="0" normalizeH="0" baseline="0" noProof="0" dirty="0">
              <a:ln>
                <a:noFill/>
              </a:ln>
              <a:solidFill>
                <a:srgbClr val="FF0000"/>
              </a:solidFill>
              <a:effectLst/>
              <a:uLnTx/>
              <a:uFillTx/>
              <a:latin typeface="Consolas" panose="020B0609020204030204" pitchFamily="49" charset="0"/>
              <a:ea typeface="楷体"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	return </a:t>
            </a:r>
            <a:r>
              <a:rPr kumimoji="0" lang="en-US" altLang="zh-CN" sz="1800" b="0" i="0" u="none" strike="noStrike" kern="1200" cap="none" spc="0" normalizeH="0" baseline="0" noProof="0" dirty="0" err="1">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s.weight</a:t>
            </a: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&lt;weight;</a:t>
            </a:r>
            <a:endParaRPr kumimoji="0" lang="zh-CN" altLang="zh-CN" sz="18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   }</a:t>
            </a:r>
            <a:endParaRPr kumimoji="0" lang="zh-CN" altLang="zh-CN" sz="18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a:t>
            </a:r>
            <a:endParaRPr kumimoji="0" lang="zh-CN" altLang="zh-CN" sz="18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Box 1"/>
          <p:cNvSpPr txBox="1"/>
          <p:nvPr/>
        </p:nvSpPr>
        <p:spPr>
          <a:xfrm>
            <a:off x="214280" y="142852"/>
            <a:ext cx="8715436" cy="6523288"/>
          </a:xfrm>
          <a:prstGeom prst="rect">
            <a:avLst/>
          </a:prstGeom>
          <a:solidFill>
            <a:schemeClr val="bg1">
              <a:lumMod val="9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lIns="144000" tIns="144000" bIns="144000">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FF0000"/>
                </a:solidFill>
                <a:effectLst/>
                <a:uLnTx/>
                <a:uFillTx/>
                <a:latin typeface="Consolas" panose="020B0609020204030204" pitchFamily="49" charset="0"/>
                <a:ea typeface="楷体" panose="02010609060101010101" pitchFamily="49" charset="-122"/>
                <a:cs typeface="Consolas" panose="020B0609020204030204" pitchFamily="49" charset="0"/>
              </a:rPr>
              <a:t>void </a:t>
            </a:r>
            <a:r>
              <a:rPr kumimoji="0" lang="en-US" altLang="zh-CN" sz="1800" b="0" i="0" u="none" strike="noStrike" kern="1200" cap="none" spc="0" normalizeH="0" baseline="0" noProof="0" dirty="0" err="1">
                <a:ln>
                  <a:noFill/>
                </a:ln>
                <a:solidFill>
                  <a:srgbClr val="FF0000"/>
                </a:solidFill>
                <a:effectLst/>
                <a:uLnTx/>
                <a:uFillTx/>
                <a:latin typeface="Consolas" panose="020B0609020204030204" pitchFamily="49" charset="0"/>
                <a:ea typeface="楷体" panose="02010609060101010101" pitchFamily="49" charset="-122"/>
                <a:cs typeface="Consolas" panose="020B0609020204030204" pitchFamily="49" charset="0"/>
              </a:rPr>
              <a:t>CreateHTree</a:t>
            </a:r>
            <a:r>
              <a:rPr kumimoji="0" lang="en-US" altLang="zh-CN" sz="1800" b="0" i="0" u="none" strike="noStrike" kern="1200" cap="none" spc="0" normalizeH="0" baseline="0" noProof="0" dirty="0">
                <a:ln>
                  <a:noFill/>
                </a:ln>
                <a:solidFill>
                  <a:srgbClr val="FF0000"/>
                </a:solidFill>
                <a:effectLst/>
                <a:uLnTx/>
                <a:uFillTx/>
                <a:latin typeface="Consolas" panose="020B0609020204030204" pitchFamily="49" charset="0"/>
                <a:ea typeface="楷体" panose="02010609060101010101" pitchFamily="49" charset="-122"/>
                <a:cs typeface="Consolas" panose="020B0609020204030204" pitchFamily="49" charset="0"/>
              </a:rPr>
              <a:t>()			//</a:t>
            </a:r>
            <a:r>
              <a:rPr kumimoji="0" lang="zh-CN" altLang="zh-CN" sz="1800" b="0" i="0" u="none" strike="noStrike" kern="1200" cap="none" spc="0" normalizeH="0" baseline="0" noProof="0" dirty="0">
                <a:ln>
                  <a:noFill/>
                </a:ln>
                <a:solidFill>
                  <a:srgbClr val="FF0000"/>
                </a:solidFill>
                <a:effectLst/>
                <a:uLnTx/>
                <a:uFillTx/>
                <a:latin typeface="Consolas" panose="020B0609020204030204" pitchFamily="49" charset="0"/>
                <a:ea typeface="楷体" panose="02010609060101010101" pitchFamily="49" charset="-122"/>
                <a:cs typeface="Consolas" panose="020B0609020204030204" pitchFamily="49" charset="0"/>
              </a:rPr>
              <a:t>构造哈夫曼树</a:t>
            </a:r>
            <a:endParaRPr kumimoji="0" lang="zh-CN" altLang="zh-CN" sz="1800" b="0" i="0" u="none" strike="noStrike" kern="1200" cap="none" spc="0" normalizeH="0" baseline="0" noProof="0" dirty="0">
              <a:ln>
                <a:noFill/>
              </a:ln>
              <a:solidFill>
                <a:srgbClr val="FF0000"/>
              </a:solidFill>
              <a:effectLst/>
              <a:uLnTx/>
              <a:uFillTx/>
              <a:latin typeface="Consolas" panose="020B0609020204030204" pitchFamily="49" charset="0"/>
              <a:ea typeface="楷体"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  </a:t>
            </a:r>
            <a:r>
              <a:rPr kumimoji="0" lang="en-US" altLang="zh-CN" sz="1800" b="0" i="0" u="none" strike="noStrike" kern="1200" cap="none" spc="0" normalizeH="0" baseline="0" noProof="0" dirty="0" err="1">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NodeType</a:t>
            </a: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 e,e1,e2;</a:t>
            </a:r>
            <a:endParaRPr kumimoji="0" lang="zh-CN" altLang="zh-CN" sz="18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   </a:t>
            </a:r>
            <a:r>
              <a:rPr kumimoji="0" lang="en-US" altLang="zh-CN" sz="1800" b="0" i="0" u="none" strike="noStrike" kern="1200" cap="none" spc="0" normalizeH="0" baseline="0" noProof="0" dirty="0" err="1">
                <a:ln>
                  <a:noFill/>
                </a:ln>
                <a:solidFill>
                  <a:srgbClr val="006600"/>
                </a:solidFill>
                <a:effectLst/>
                <a:uLnTx/>
                <a:uFillTx/>
                <a:latin typeface="Consolas" panose="020B0609020204030204" pitchFamily="49" charset="0"/>
                <a:ea typeface="楷体" panose="02010609060101010101" pitchFamily="49" charset="-122"/>
                <a:cs typeface="Consolas" panose="020B0609020204030204" pitchFamily="49" charset="0"/>
              </a:rPr>
              <a:t>priority_queue</a:t>
            </a:r>
            <a:r>
              <a:rPr kumimoji="0" lang="en-US" altLang="zh-CN" sz="1800" b="0" i="0" u="none" strike="noStrike" kern="1200" cap="none" spc="0" normalizeH="0" baseline="0" noProof="0" dirty="0">
                <a:ln>
                  <a:noFill/>
                </a:ln>
                <a:solidFill>
                  <a:srgbClr val="006600"/>
                </a:solidFill>
                <a:effectLst/>
                <a:uLnTx/>
                <a:uFillTx/>
                <a:latin typeface="Consolas" panose="020B0609020204030204" pitchFamily="49" charset="0"/>
                <a:ea typeface="楷体" panose="02010609060101010101" pitchFamily="49" charset="-122"/>
                <a:cs typeface="Consolas" panose="020B0609020204030204" pitchFamily="49" charset="0"/>
              </a:rPr>
              <a:t>&lt;</a:t>
            </a:r>
            <a:r>
              <a:rPr kumimoji="0" lang="en-US" altLang="zh-CN" sz="1800" b="0" i="0" u="none" strike="noStrike" kern="1200" cap="none" spc="0" normalizeH="0" baseline="0" noProof="0" dirty="0" err="1">
                <a:ln>
                  <a:noFill/>
                </a:ln>
                <a:solidFill>
                  <a:srgbClr val="006600"/>
                </a:solidFill>
                <a:effectLst/>
                <a:uLnTx/>
                <a:uFillTx/>
                <a:latin typeface="Consolas" panose="020B0609020204030204" pitchFamily="49" charset="0"/>
                <a:ea typeface="楷体" panose="02010609060101010101" pitchFamily="49" charset="-122"/>
                <a:cs typeface="Consolas" panose="020B0609020204030204" pitchFamily="49" charset="0"/>
              </a:rPr>
              <a:t>NodeType</a:t>
            </a:r>
            <a:r>
              <a:rPr kumimoji="0" lang="en-US" altLang="zh-CN" sz="1800" b="0" i="0" u="none" strike="noStrike" kern="1200" cap="none" spc="0" normalizeH="0" baseline="0" noProof="0" dirty="0">
                <a:ln>
                  <a:noFill/>
                </a:ln>
                <a:solidFill>
                  <a:srgbClr val="006600"/>
                </a:solidFill>
                <a:effectLst/>
                <a:uLnTx/>
                <a:uFillTx/>
                <a:latin typeface="Consolas" panose="020B0609020204030204" pitchFamily="49" charset="0"/>
                <a:ea typeface="楷体" panose="02010609060101010101" pitchFamily="49" charset="-122"/>
                <a:cs typeface="Consolas" panose="020B0609020204030204" pitchFamily="49" charset="0"/>
              </a:rPr>
              <a:t>&gt; </a:t>
            </a:r>
            <a:r>
              <a:rPr kumimoji="0" lang="en-US" altLang="zh-CN" sz="1800" b="0" i="0" u="none" strike="noStrike" kern="1200" cap="none" spc="0" normalizeH="0" baseline="0" noProof="0" dirty="0" err="1">
                <a:ln>
                  <a:noFill/>
                </a:ln>
                <a:solidFill>
                  <a:srgbClr val="006600"/>
                </a:solidFill>
                <a:effectLst/>
                <a:uLnTx/>
                <a:uFillTx/>
                <a:latin typeface="Consolas" panose="020B0609020204030204" pitchFamily="49" charset="0"/>
                <a:ea typeface="楷体" panose="02010609060101010101" pitchFamily="49" charset="-122"/>
                <a:cs typeface="Consolas" panose="020B0609020204030204" pitchFamily="49" charset="0"/>
              </a:rPr>
              <a:t>qu</a:t>
            </a:r>
            <a:r>
              <a:rPr kumimoji="0" lang="en-US" altLang="zh-CN" sz="1800" b="0" i="0" u="none" strike="noStrike" kern="1200" cap="none" spc="0" normalizeH="0" baseline="0" noProof="0" dirty="0">
                <a:ln>
                  <a:noFill/>
                </a:ln>
                <a:solidFill>
                  <a:srgbClr val="006600"/>
                </a:solidFill>
                <a:effectLst/>
                <a:uLnTx/>
                <a:uFillTx/>
                <a:latin typeface="Consolas" panose="020B0609020204030204" pitchFamily="49" charset="0"/>
                <a:ea typeface="楷体" panose="02010609060101010101" pitchFamily="49" charset="-122"/>
                <a:cs typeface="Consolas" panose="020B0609020204030204" pitchFamily="49" charset="0"/>
              </a:rPr>
              <a:t>;</a:t>
            </a:r>
            <a:endParaRPr kumimoji="0" lang="zh-CN" altLang="zh-CN" sz="1800" b="0" i="0" u="none" strike="noStrike" kern="1200" cap="none" spc="0" normalizeH="0" baseline="0" noProof="0" dirty="0">
              <a:ln>
                <a:noFill/>
              </a:ln>
              <a:solidFill>
                <a:srgbClr val="006600"/>
              </a:solidFill>
              <a:effectLst/>
              <a:uLnTx/>
              <a:uFillTx/>
              <a:latin typeface="Consolas" panose="020B0609020204030204" pitchFamily="49" charset="0"/>
              <a:ea typeface="楷体"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   for (int k=0;k&lt;2*n-1;k++)		</a:t>
            </a:r>
            <a:r>
              <a:rPr kumimoji="0" lang="en-US" altLang="zh-CN" sz="1800" b="0" i="0" u="none" strike="noStrike" kern="1200" cap="none" spc="0" normalizeH="0" baseline="0" noProof="0" dirty="0">
                <a:ln>
                  <a:noFill/>
                </a:ln>
                <a:solidFill>
                  <a:srgbClr val="00B0F0"/>
                </a:solidFill>
                <a:effectLst/>
                <a:uLnTx/>
                <a:uFillTx/>
                <a:latin typeface="Consolas" panose="020B0609020204030204" pitchFamily="49" charset="0"/>
                <a:ea typeface="楷体" panose="02010609060101010101" pitchFamily="49" charset="-122"/>
                <a:cs typeface="Consolas" panose="020B0609020204030204" pitchFamily="49" charset="0"/>
              </a:rPr>
              <a:t>//</a:t>
            </a:r>
            <a:r>
              <a:rPr kumimoji="0" lang="zh-CN" altLang="zh-CN" sz="1800" b="0" i="0" u="none" strike="noStrike" kern="1200" cap="none" spc="0" normalizeH="0" baseline="0" noProof="0" dirty="0">
                <a:ln>
                  <a:noFill/>
                </a:ln>
                <a:solidFill>
                  <a:srgbClr val="00B0F0"/>
                </a:solidFill>
                <a:effectLst/>
                <a:uLnTx/>
                <a:uFillTx/>
                <a:latin typeface="Consolas" panose="020B0609020204030204" pitchFamily="49" charset="0"/>
                <a:ea typeface="楷体" panose="02010609060101010101" pitchFamily="49" charset="-122"/>
                <a:cs typeface="Consolas" panose="020B0609020204030204" pitchFamily="49" charset="0"/>
              </a:rPr>
              <a:t>设置所有结点的指针域</a:t>
            </a:r>
            <a:endParaRPr kumimoji="0" lang="zh-CN" altLang="zh-CN" sz="1800" b="0" i="0" u="none" strike="noStrike" kern="1200" cap="none" spc="0" normalizeH="0" baseline="0" noProof="0" dirty="0">
              <a:ln>
                <a:noFill/>
              </a:ln>
              <a:solidFill>
                <a:srgbClr val="00B0F0"/>
              </a:solidFill>
              <a:effectLst/>
              <a:uLnTx/>
              <a:uFillTx/>
              <a:latin typeface="Consolas" panose="020B0609020204030204" pitchFamily="49" charset="0"/>
              <a:ea typeface="楷体"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      </a:t>
            </a:r>
            <a:r>
              <a:rPr kumimoji="0" lang="en-US" altLang="zh-CN" sz="1800" b="0" i="0" u="none" strike="noStrike" kern="1200" cap="none" spc="0" normalizeH="0" baseline="0" noProof="0" dirty="0" err="1">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ht</a:t>
            </a: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[k].</a:t>
            </a:r>
            <a:r>
              <a:rPr kumimoji="0" lang="en-US" altLang="zh-CN" sz="1800" b="0" i="0" u="none" strike="noStrike" kern="1200" cap="none" spc="0" normalizeH="0" baseline="0" noProof="0" dirty="0" err="1">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lchild</a:t>
            </a: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a:t>
            </a:r>
            <a:r>
              <a:rPr kumimoji="0" lang="en-US" altLang="zh-CN" sz="1800" b="0" i="0" u="none" strike="noStrike" kern="1200" cap="none" spc="0" normalizeH="0" baseline="0" noProof="0" dirty="0" err="1">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ht</a:t>
            </a: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[k].</a:t>
            </a:r>
            <a:r>
              <a:rPr kumimoji="0" lang="en-US" altLang="zh-CN" sz="1800" b="0" i="0" u="none" strike="noStrike" kern="1200" cap="none" spc="0" normalizeH="0" baseline="0" noProof="0" dirty="0" err="1">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rchild</a:t>
            </a: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a:t>
            </a:r>
            <a:r>
              <a:rPr kumimoji="0" lang="en-US" altLang="zh-CN" sz="1800" b="0" i="0" u="none" strike="noStrike" kern="1200" cap="none" spc="0" normalizeH="0" baseline="0" noProof="0" dirty="0" err="1">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ht</a:t>
            </a: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[k].parent=-1;</a:t>
            </a:r>
            <a:endParaRPr kumimoji="0" lang="zh-CN" altLang="zh-CN" sz="18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9900FF"/>
                </a:solidFill>
                <a:effectLst/>
                <a:uLnTx/>
                <a:uFillTx/>
                <a:latin typeface="Consolas" panose="020B0609020204030204" pitchFamily="49" charset="0"/>
                <a:ea typeface="楷体" panose="02010609060101010101" pitchFamily="49" charset="-122"/>
                <a:cs typeface="Consolas" panose="020B0609020204030204" pitchFamily="49" charset="0"/>
              </a:rPr>
              <a:t>   for (int </a:t>
            </a:r>
            <a:r>
              <a:rPr kumimoji="0" lang="en-US" altLang="zh-CN" sz="1800" b="0" i="0" u="none" strike="noStrike" kern="1200" cap="none" spc="0" normalizeH="0" baseline="0" noProof="0" dirty="0" err="1">
                <a:ln>
                  <a:noFill/>
                </a:ln>
                <a:solidFill>
                  <a:srgbClr val="9900FF"/>
                </a:solidFill>
                <a:effectLst/>
                <a:uLnTx/>
                <a:uFillTx/>
                <a:latin typeface="Consolas" panose="020B0609020204030204" pitchFamily="49" charset="0"/>
                <a:ea typeface="楷体" panose="02010609060101010101" pitchFamily="49" charset="-122"/>
                <a:cs typeface="Consolas" panose="020B0609020204030204" pitchFamily="49" charset="0"/>
              </a:rPr>
              <a:t>i</a:t>
            </a:r>
            <a:r>
              <a:rPr kumimoji="0" lang="en-US" altLang="zh-CN" sz="1800" b="0" i="0" u="none" strike="noStrike" kern="1200" cap="none" spc="0" normalizeH="0" baseline="0" noProof="0" dirty="0">
                <a:ln>
                  <a:noFill/>
                </a:ln>
                <a:solidFill>
                  <a:srgbClr val="9900FF"/>
                </a:solidFill>
                <a:effectLst/>
                <a:uLnTx/>
                <a:uFillTx/>
                <a:latin typeface="Consolas" panose="020B0609020204030204" pitchFamily="49" charset="0"/>
                <a:ea typeface="楷体" panose="02010609060101010101" pitchFamily="49" charset="-122"/>
                <a:cs typeface="Consolas" panose="020B0609020204030204" pitchFamily="49" charset="0"/>
              </a:rPr>
              <a:t>=0;i&lt;</a:t>
            </a:r>
            <a:r>
              <a:rPr kumimoji="0" lang="en-US" altLang="zh-CN" sz="1800" b="0" i="0" u="none" strike="noStrike" kern="1200" cap="none" spc="0" normalizeH="0" baseline="0" noProof="0" dirty="0" err="1">
                <a:ln>
                  <a:noFill/>
                </a:ln>
                <a:solidFill>
                  <a:srgbClr val="9900FF"/>
                </a:solidFill>
                <a:effectLst/>
                <a:uLnTx/>
                <a:uFillTx/>
                <a:latin typeface="Consolas" panose="020B0609020204030204" pitchFamily="49" charset="0"/>
                <a:ea typeface="楷体" panose="02010609060101010101" pitchFamily="49" charset="-122"/>
                <a:cs typeface="Consolas" panose="020B0609020204030204" pitchFamily="49" charset="0"/>
              </a:rPr>
              <a:t>n;i</a:t>
            </a:r>
            <a:r>
              <a:rPr kumimoji="0" lang="en-US" altLang="zh-CN" sz="1800" b="0" i="0" u="none" strike="noStrike" kern="1200" cap="none" spc="0" normalizeH="0" baseline="0" noProof="0" dirty="0">
                <a:ln>
                  <a:noFill/>
                </a:ln>
                <a:solidFill>
                  <a:srgbClr val="9900FF"/>
                </a:solidFill>
                <a:effectLst/>
                <a:uLnTx/>
                <a:uFillTx/>
                <a:latin typeface="Consolas" panose="020B0609020204030204" pitchFamily="49" charset="0"/>
                <a:ea typeface="楷体" panose="02010609060101010101" pitchFamily="49" charset="-122"/>
                <a:cs typeface="Consolas" panose="020B0609020204030204" pitchFamily="49" charset="0"/>
              </a:rPr>
              <a:t>++)		</a:t>
            </a:r>
            <a:r>
              <a:rPr kumimoji="0" lang="en-US" altLang="zh-CN" sz="1800" b="0" i="0" u="none" strike="noStrike" kern="1200" cap="none" spc="0" normalizeH="0" baseline="0" noProof="0" dirty="0">
                <a:ln>
                  <a:noFill/>
                </a:ln>
                <a:solidFill>
                  <a:srgbClr val="00B0F0"/>
                </a:solidFill>
                <a:effectLst/>
                <a:uLnTx/>
                <a:uFillTx/>
                <a:latin typeface="Consolas" panose="020B0609020204030204" pitchFamily="49" charset="0"/>
                <a:ea typeface="楷体" panose="02010609060101010101" pitchFamily="49" charset="-122"/>
                <a:cs typeface="Consolas" panose="020B0609020204030204" pitchFamily="49" charset="0"/>
              </a:rPr>
              <a:t>//</a:t>
            </a:r>
            <a:r>
              <a:rPr kumimoji="0" lang="zh-CN" altLang="zh-CN" sz="1800" b="0" i="0" u="none" strike="noStrike" kern="1200" cap="none" spc="0" normalizeH="0" baseline="0" noProof="0" dirty="0">
                <a:ln>
                  <a:noFill/>
                </a:ln>
                <a:solidFill>
                  <a:srgbClr val="00B0F0"/>
                </a:solidFill>
                <a:effectLst/>
                <a:uLnTx/>
                <a:uFillTx/>
                <a:latin typeface="Consolas" panose="020B0609020204030204" pitchFamily="49" charset="0"/>
                <a:ea typeface="楷体" panose="02010609060101010101" pitchFamily="49" charset="-122"/>
                <a:cs typeface="Consolas" panose="020B0609020204030204" pitchFamily="49" charset="0"/>
              </a:rPr>
              <a:t>将</a:t>
            </a:r>
            <a:r>
              <a:rPr kumimoji="0" lang="en-US" altLang="zh-CN" sz="1800" b="0" i="0" u="none" strike="noStrike" kern="1200" cap="none" spc="0" normalizeH="0" baseline="0" noProof="0" dirty="0">
                <a:ln>
                  <a:noFill/>
                </a:ln>
                <a:solidFill>
                  <a:srgbClr val="00B0F0"/>
                </a:solidFill>
                <a:effectLst/>
                <a:uLnTx/>
                <a:uFillTx/>
                <a:latin typeface="Consolas" panose="020B0609020204030204" pitchFamily="49" charset="0"/>
                <a:ea typeface="楷体" panose="02010609060101010101" pitchFamily="49" charset="-122"/>
                <a:cs typeface="Consolas" panose="020B0609020204030204" pitchFamily="49" charset="0"/>
              </a:rPr>
              <a:t>n</a:t>
            </a:r>
            <a:r>
              <a:rPr kumimoji="0" lang="zh-CN" altLang="zh-CN" sz="1800" b="0" i="0" u="none" strike="noStrike" kern="1200" cap="none" spc="0" normalizeH="0" baseline="0" noProof="0" dirty="0">
                <a:ln>
                  <a:noFill/>
                </a:ln>
                <a:solidFill>
                  <a:srgbClr val="00B0F0"/>
                </a:solidFill>
                <a:effectLst/>
                <a:uLnTx/>
                <a:uFillTx/>
                <a:latin typeface="Consolas" panose="020B0609020204030204" pitchFamily="49" charset="0"/>
                <a:ea typeface="楷体" panose="02010609060101010101" pitchFamily="49" charset="-122"/>
                <a:cs typeface="Consolas" panose="020B0609020204030204" pitchFamily="49" charset="0"/>
              </a:rPr>
              <a:t>个结点进队</a:t>
            </a:r>
            <a:r>
              <a:rPr kumimoji="0" lang="en-US" altLang="zh-CN" sz="1800" b="0" i="0" u="none" strike="noStrike" kern="1200" cap="none" spc="0" normalizeH="0" baseline="0" noProof="0" dirty="0" err="1">
                <a:ln>
                  <a:noFill/>
                </a:ln>
                <a:solidFill>
                  <a:srgbClr val="00B0F0"/>
                </a:solidFill>
                <a:effectLst/>
                <a:uLnTx/>
                <a:uFillTx/>
                <a:latin typeface="Consolas" panose="020B0609020204030204" pitchFamily="49" charset="0"/>
                <a:ea typeface="楷体" panose="02010609060101010101" pitchFamily="49" charset="-122"/>
                <a:cs typeface="Consolas" panose="020B0609020204030204" pitchFamily="49" charset="0"/>
              </a:rPr>
              <a:t>qu</a:t>
            </a:r>
            <a:endParaRPr kumimoji="0" lang="zh-CN" altLang="zh-CN" sz="1800" b="0" i="0" u="none" strike="noStrike" kern="1200" cap="none" spc="0" normalizeH="0" baseline="0" noProof="0" dirty="0">
              <a:ln>
                <a:noFill/>
              </a:ln>
              <a:solidFill>
                <a:srgbClr val="00B0F0"/>
              </a:solidFill>
              <a:effectLst/>
              <a:uLnTx/>
              <a:uFillTx/>
              <a:latin typeface="Consolas" panose="020B0609020204030204" pitchFamily="49" charset="0"/>
              <a:ea typeface="楷体"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9900FF"/>
                </a:solidFill>
                <a:effectLst/>
                <a:uLnTx/>
                <a:uFillTx/>
                <a:latin typeface="Consolas" panose="020B0609020204030204" pitchFamily="49" charset="0"/>
                <a:ea typeface="楷体" panose="02010609060101010101" pitchFamily="49" charset="-122"/>
                <a:cs typeface="Consolas" panose="020B0609020204030204" pitchFamily="49" charset="0"/>
              </a:rPr>
              <a:t>   {  e.no=</a:t>
            </a:r>
            <a:r>
              <a:rPr kumimoji="0" lang="en-US" altLang="zh-CN" sz="1800" b="0" i="0" u="none" strike="noStrike" kern="1200" cap="none" spc="0" normalizeH="0" baseline="0" noProof="0" dirty="0" err="1">
                <a:ln>
                  <a:noFill/>
                </a:ln>
                <a:solidFill>
                  <a:srgbClr val="9900FF"/>
                </a:solidFill>
                <a:effectLst/>
                <a:uLnTx/>
                <a:uFillTx/>
                <a:latin typeface="Consolas" panose="020B0609020204030204" pitchFamily="49" charset="0"/>
                <a:ea typeface="楷体" panose="02010609060101010101" pitchFamily="49" charset="-122"/>
                <a:cs typeface="Consolas" panose="020B0609020204030204" pitchFamily="49" charset="0"/>
              </a:rPr>
              <a:t>i</a:t>
            </a:r>
            <a:r>
              <a:rPr kumimoji="0" lang="en-US" altLang="zh-CN" sz="1800" b="0" i="0" u="none" strike="noStrike" kern="1200" cap="none" spc="0" normalizeH="0" baseline="0" noProof="0" dirty="0">
                <a:ln>
                  <a:noFill/>
                </a:ln>
                <a:solidFill>
                  <a:srgbClr val="9900FF"/>
                </a:solidFill>
                <a:effectLst/>
                <a:uLnTx/>
                <a:uFillTx/>
                <a:latin typeface="Consolas" panose="020B0609020204030204" pitchFamily="49" charset="0"/>
                <a:ea typeface="楷体" panose="02010609060101010101" pitchFamily="49" charset="-122"/>
                <a:cs typeface="Consolas" panose="020B0609020204030204" pitchFamily="49" charset="0"/>
              </a:rPr>
              <a:t>; </a:t>
            </a:r>
            <a:r>
              <a:rPr kumimoji="0" lang="en-US" altLang="zh-CN" sz="1800" b="0" i="0" u="none" strike="noStrike" kern="1200" cap="none" spc="0" normalizeH="0" baseline="0" noProof="0" dirty="0" err="1">
                <a:ln>
                  <a:noFill/>
                </a:ln>
                <a:solidFill>
                  <a:srgbClr val="9900FF"/>
                </a:solidFill>
                <a:effectLst/>
                <a:uLnTx/>
                <a:uFillTx/>
                <a:latin typeface="Consolas" panose="020B0609020204030204" pitchFamily="49" charset="0"/>
                <a:ea typeface="楷体" panose="02010609060101010101" pitchFamily="49" charset="-122"/>
                <a:cs typeface="Consolas" panose="020B0609020204030204" pitchFamily="49" charset="0"/>
              </a:rPr>
              <a:t>e.data</a:t>
            </a:r>
            <a:r>
              <a:rPr kumimoji="0" lang="en-US" altLang="zh-CN" sz="1800" b="0" i="0" u="none" strike="noStrike" kern="1200" cap="none" spc="0" normalizeH="0" baseline="0" noProof="0" dirty="0">
                <a:ln>
                  <a:noFill/>
                </a:ln>
                <a:solidFill>
                  <a:srgbClr val="9900FF"/>
                </a:solidFill>
                <a:effectLst/>
                <a:uLnTx/>
                <a:uFillTx/>
                <a:latin typeface="Consolas" panose="020B0609020204030204" pitchFamily="49" charset="0"/>
                <a:ea typeface="楷体" panose="02010609060101010101" pitchFamily="49" charset="-122"/>
                <a:cs typeface="Consolas" panose="020B0609020204030204" pitchFamily="49" charset="0"/>
              </a:rPr>
              <a:t>=</a:t>
            </a:r>
            <a:r>
              <a:rPr kumimoji="0" lang="en-US" altLang="zh-CN" sz="1800" b="0" i="0" u="none" strike="noStrike" kern="1200" cap="none" spc="0" normalizeH="0" baseline="0" noProof="0" dirty="0" err="1">
                <a:ln>
                  <a:noFill/>
                </a:ln>
                <a:solidFill>
                  <a:srgbClr val="9900FF"/>
                </a:solidFill>
                <a:effectLst/>
                <a:uLnTx/>
                <a:uFillTx/>
                <a:latin typeface="Consolas" panose="020B0609020204030204" pitchFamily="49" charset="0"/>
                <a:ea typeface="楷体" panose="02010609060101010101" pitchFamily="49" charset="-122"/>
                <a:cs typeface="Consolas" panose="020B0609020204030204" pitchFamily="49" charset="0"/>
              </a:rPr>
              <a:t>ht</a:t>
            </a:r>
            <a:r>
              <a:rPr kumimoji="0" lang="en-US" altLang="zh-CN" sz="1800" b="0" i="0" u="none" strike="noStrike" kern="1200" cap="none" spc="0" normalizeH="0" baseline="0" noProof="0" dirty="0">
                <a:ln>
                  <a:noFill/>
                </a:ln>
                <a:solidFill>
                  <a:srgbClr val="9900FF"/>
                </a:solidFill>
                <a:effectLst/>
                <a:uLnTx/>
                <a:uFillTx/>
                <a:latin typeface="Consolas" panose="020B0609020204030204" pitchFamily="49" charset="0"/>
                <a:ea typeface="楷体" panose="02010609060101010101" pitchFamily="49" charset="-122"/>
                <a:cs typeface="Consolas" panose="020B0609020204030204" pitchFamily="49" charset="0"/>
              </a:rPr>
              <a:t>[</a:t>
            </a:r>
            <a:r>
              <a:rPr kumimoji="0" lang="en-US" altLang="zh-CN" sz="1800" b="0" i="0" u="none" strike="noStrike" kern="1200" cap="none" spc="0" normalizeH="0" baseline="0" noProof="0" dirty="0" err="1">
                <a:ln>
                  <a:noFill/>
                </a:ln>
                <a:solidFill>
                  <a:srgbClr val="9900FF"/>
                </a:solidFill>
                <a:effectLst/>
                <a:uLnTx/>
                <a:uFillTx/>
                <a:latin typeface="Consolas" panose="020B0609020204030204" pitchFamily="49" charset="0"/>
                <a:ea typeface="楷体" panose="02010609060101010101" pitchFamily="49" charset="-122"/>
                <a:cs typeface="Consolas" panose="020B0609020204030204" pitchFamily="49" charset="0"/>
              </a:rPr>
              <a:t>i</a:t>
            </a:r>
            <a:r>
              <a:rPr kumimoji="0" lang="en-US" altLang="zh-CN" sz="1800" b="0" i="0" u="none" strike="noStrike" kern="1200" cap="none" spc="0" normalizeH="0" baseline="0" noProof="0" dirty="0">
                <a:ln>
                  <a:noFill/>
                </a:ln>
                <a:solidFill>
                  <a:srgbClr val="9900FF"/>
                </a:solidFill>
                <a:effectLst/>
                <a:uLnTx/>
                <a:uFillTx/>
                <a:latin typeface="Consolas" panose="020B0609020204030204" pitchFamily="49" charset="0"/>
                <a:ea typeface="楷体" panose="02010609060101010101" pitchFamily="49" charset="-122"/>
                <a:cs typeface="Consolas" panose="020B0609020204030204" pitchFamily="49" charset="0"/>
              </a:rPr>
              <a:t>].data;</a:t>
            </a:r>
            <a:endParaRPr kumimoji="0" lang="zh-CN" altLang="zh-CN" sz="1800" b="0" i="0" u="none" strike="noStrike" kern="1200" cap="none" spc="0" normalizeH="0" baseline="0" noProof="0" dirty="0">
              <a:ln>
                <a:noFill/>
              </a:ln>
              <a:solidFill>
                <a:srgbClr val="9900FF"/>
              </a:solidFill>
              <a:effectLst/>
              <a:uLnTx/>
              <a:uFillTx/>
              <a:latin typeface="Consolas" panose="020B0609020204030204" pitchFamily="49" charset="0"/>
              <a:ea typeface="楷体"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9900FF"/>
                </a:solidFill>
                <a:effectLst/>
                <a:uLnTx/>
                <a:uFillTx/>
                <a:latin typeface="Consolas" panose="020B0609020204030204" pitchFamily="49" charset="0"/>
                <a:ea typeface="楷体" panose="02010609060101010101" pitchFamily="49" charset="-122"/>
                <a:cs typeface="Consolas" panose="020B0609020204030204" pitchFamily="49" charset="0"/>
              </a:rPr>
              <a:t>      </a:t>
            </a:r>
            <a:r>
              <a:rPr kumimoji="0" lang="en-US" altLang="zh-CN" sz="1800" b="0" i="0" u="none" strike="noStrike" kern="1200" cap="none" spc="0" normalizeH="0" baseline="0" noProof="0" dirty="0" err="1">
                <a:ln>
                  <a:noFill/>
                </a:ln>
                <a:solidFill>
                  <a:srgbClr val="9900FF"/>
                </a:solidFill>
                <a:effectLst/>
                <a:uLnTx/>
                <a:uFillTx/>
                <a:latin typeface="Consolas" panose="020B0609020204030204" pitchFamily="49" charset="0"/>
                <a:ea typeface="楷体" panose="02010609060101010101" pitchFamily="49" charset="-122"/>
                <a:cs typeface="Consolas" panose="020B0609020204030204" pitchFamily="49" charset="0"/>
              </a:rPr>
              <a:t>e.weight</a:t>
            </a:r>
            <a:r>
              <a:rPr kumimoji="0" lang="en-US" altLang="zh-CN" sz="1800" b="0" i="0" u="none" strike="noStrike" kern="1200" cap="none" spc="0" normalizeH="0" baseline="0" noProof="0" dirty="0">
                <a:ln>
                  <a:noFill/>
                </a:ln>
                <a:solidFill>
                  <a:srgbClr val="9900FF"/>
                </a:solidFill>
                <a:effectLst/>
                <a:uLnTx/>
                <a:uFillTx/>
                <a:latin typeface="Consolas" panose="020B0609020204030204" pitchFamily="49" charset="0"/>
                <a:ea typeface="楷体" panose="02010609060101010101" pitchFamily="49" charset="-122"/>
                <a:cs typeface="Consolas" panose="020B0609020204030204" pitchFamily="49" charset="0"/>
              </a:rPr>
              <a:t>=</a:t>
            </a:r>
            <a:r>
              <a:rPr kumimoji="0" lang="en-US" altLang="zh-CN" sz="1800" b="0" i="0" u="none" strike="noStrike" kern="1200" cap="none" spc="0" normalizeH="0" baseline="0" noProof="0" dirty="0" err="1">
                <a:ln>
                  <a:noFill/>
                </a:ln>
                <a:solidFill>
                  <a:srgbClr val="9900FF"/>
                </a:solidFill>
                <a:effectLst/>
                <a:uLnTx/>
                <a:uFillTx/>
                <a:latin typeface="Consolas" panose="020B0609020204030204" pitchFamily="49" charset="0"/>
                <a:ea typeface="楷体" panose="02010609060101010101" pitchFamily="49" charset="-122"/>
                <a:cs typeface="Consolas" panose="020B0609020204030204" pitchFamily="49" charset="0"/>
              </a:rPr>
              <a:t>ht</a:t>
            </a:r>
            <a:r>
              <a:rPr kumimoji="0" lang="en-US" altLang="zh-CN" sz="1800" b="0" i="0" u="none" strike="noStrike" kern="1200" cap="none" spc="0" normalizeH="0" baseline="0" noProof="0" dirty="0">
                <a:ln>
                  <a:noFill/>
                </a:ln>
                <a:solidFill>
                  <a:srgbClr val="9900FF"/>
                </a:solidFill>
                <a:effectLst/>
                <a:uLnTx/>
                <a:uFillTx/>
                <a:latin typeface="Consolas" panose="020B0609020204030204" pitchFamily="49" charset="0"/>
                <a:ea typeface="楷体" panose="02010609060101010101" pitchFamily="49" charset="-122"/>
                <a:cs typeface="Consolas" panose="020B0609020204030204" pitchFamily="49" charset="0"/>
              </a:rPr>
              <a:t>[</a:t>
            </a:r>
            <a:r>
              <a:rPr kumimoji="0" lang="en-US" altLang="zh-CN" sz="1800" b="0" i="0" u="none" strike="noStrike" kern="1200" cap="none" spc="0" normalizeH="0" baseline="0" noProof="0" dirty="0" err="1">
                <a:ln>
                  <a:noFill/>
                </a:ln>
                <a:solidFill>
                  <a:srgbClr val="9900FF"/>
                </a:solidFill>
                <a:effectLst/>
                <a:uLnTx/>
                <a:uFillTx/>
                <a:latin typeface="Consolas" panose="020B0609020204030204" pitchFamily="49" charset="0"/>
                <a:ea typeface="楷体" panose="02010609060101010101" pitchFamily="49" charset="-122"/>
                <a:cs typeface="Consolas" panose="020B0609020204030204" pitchFamily="49" charset="0"/>
              </a:rPr>
              <a:t>i</a:t>
            </a:r>
            <a:r>
              <a:rPr kumimoji="0" lang="en-US" altLang="zh-CN" sz="1800" b="0" i="0" u="none" strike="noStrike" kern="1200" cap="none" spc="0" normalizeH="0" baseline="0" noProof="0" dirty="0">
                <a:ln>
                  <a:noFill/>
                </a:ln>
                <a:solidFill>
                  <a:srgbClr val="9900FF"/>
                </a:solidFill>
                <a:effectLst/>
                <a:uLnTx/>
                <a:uFillTx/>
                <a:latin typeface="Consolas" panose="020B0609020204030204" pitchFamily="49" charset="0"/>
                <a:ea typeface="楷体" panose="02010609060101010101" pitchFamily="49" charset="-122"/>
                <a:cs typeface="Consolas" panose="020B0609020204030204" pitchFamily="49" charset="0"/>
              </a:rPr>
              <a:t>].weight; </a:t>
            </a:r>
            <a:r>
              <a:rPr kumimoji="0" lang="en-US" altLang="zh-CN" sz="1800" b="0" i="0" u="none" strike="noStrike" kern="1200" cap="none" spc="0" normalizeH="0" baseline="0" noProof="0" dirty="0" err="1">
                <a:ln>
                  <a:noFill/>
                </a:ln>
                <a:solidFill>
                  <a:srgbClr val="9900FF"/>
                </a:solidFill>
                <a:effectLst/>
                <a:uLnTx/>
                <a:uFillTx/>
                <a:latin typeface="Consolas" panose="020B0609020204030204" pitchFamily="49" charset="0"/>
                <a:ea typeface="楷体" panose="02010609060101010101" pitchFamily="49" charset="-122"/>
                <a:cs typeface="Consolas" panose="020B0609020204030204" pitchFamily="49" charset="0"/>
              </a:rPr>
              <a:t>qu.push</a:t>
            </a:r>
            <a:r>
              <a:rPr kumimoji="0" lang="en-US" altLang="zh-CN" sz="1800" b="0" i="0" u="none" strike="noStrike" kern="1200" cap="none" spc="0" normalizeH="0" baseline="0" noProof="0" dirty="0">
                <a:ln>
                  <a:noFill/>
                </a:ln>
                <a:solidFill>
                  <a:srgbClr val="9900FF"/>
                </a:solidFill>
                <a:effectLst/>
                <a:uLnTx/>
                <a:uFillTx/>
                <a:latin typeface="Consolas" panose="020B0609020204030204" pitchFamily="49" charset="0"/>
                <a:ea typeface="楷体" panose="02010609060101010101" pitchFamily="49" charset="-122"/>
                <a:cs typeface="Consolas" panose="020B0609020204030204" pitchFamily="49" charset="0"/>
              </a:rPr>
              <a:t>(e);</a:t>
            </a:r>
            <a:endParaRPr kumimoji="0" lang="zh-CN" altLang="zh-CN" sz="1800" b="0" i="0" u="none" strike="noStrike" kern="1200" cap="none" spc="0" normalizeH="0" baseline="0" noProof="0" dirty="0">
              <a:ln>
                <a:noFill/>
              </a:ln>
              <a:solidFill>
                <a:srgbClr val="9900FF"/>
              </a:solidFill>
              <a:effectLst/>
              <a:uLnTx/>
              <a:uFillTx/>
              <a:latin typeface="Consolas" panose="020B0609020204030204" pitchFamily="49" charset="0"/>
              <a:ea typeface="楷体"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9900FF"/>
                </a:solidFill>
                <a:effectLst/>
                <a:uLnTx/>
                <a:uFillTx/>
                <a:latin typeface="Consolas" panose="020B0609020204030204" pitchFamily="49" charset="0"/>
                <a:ea typeface="楷体" panose="02010609060101010101" pitchFamily="49" charset="-122"/>
                <a:cs typeface="Consolas" panose="020B0609020204030204" pitchFamily="49" charset="0"/>
              </a:rPr>
              <a:t>   }</a:t>
            </a:r>
            <a:endParaRPr kumimoji="0" lang="zh-CN" altLang="zh-CN" sz="1800" b="0" i="0" u="none" strike="noStrike" kern="1200" cap="none" spc="0" normalizeH="0" baseline="0" noProof="0" dirty="0">
              <a:ln>
                <a:noFill/>
              </a:ln>
              <a:solidFill>
                <a:srgbClr val="9900FF"/>
              </a:solidFill>
              <a:effectLst/>
              <a:uLnTx/>
              <a:uFillTx/>
              <a:latin typeface="Consolas" panose="020B0609020204030204" pitchFamily="49" charset="0"/>
              <a:ea typeface="楷体" panose="02010609060101010101" pitchFamily="49" charset="-122"/>
              <a:cs typeface="Consolas" panose="020B0609020204030204" pitchFamily="49" charset="0"/>
            </a:endParaRPr>
          </a:p>
          <a:p>
            <a:pPr marL="0" marR="0" lvl="0" indent="0" algn="l" defTabSz="914400" rtl="0" eaLnBrk="0" fontAlgn="base" latinLnBrk="0" hangingPunct="0">
              <a:lnSpc>
                <a:spcPct val="15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B0F0"/>
                </a:solidFill>
                <a:effectLst/>
                <a:uLnTx/>
                <a:uFillTx/>
                <a:latin typeface="Consolas" panose="020B0609020204030204" pitchFamily="49" charset="0"/>
                <a:ea typeface="楷体" panose="02010609060101010101" pitchFamily="49" charset="-122"/>
                <a:cs typeface="Consolas" panose="020B0609020204030204" pitchFamily="49" charset="0"/>
              </a:rPr>
              <a:t>   </a:t>
            </a:r>
            <a:r>
              <a:rPr kumimoji="0" lang="en-US" altLang="zh-CN" sz="1800" b="0" i="0" u="none" strike="noStrike" kern="1200" cap="none" spc="0" normalizeH="0" baseline="0" noProof="0" dirty="0">
                <a:ln>
                  <a:noFill/>
                </a:ln>
                <a:solidFill>
                  <a:schemeClr val="tx1"/>
                </a:solidFill>
                <a:effectLst/>
                <a:uLnTx/>
                <a:uFillTx/>
                <a:latin typeface="Consolas" panose="020B0609020204030204" pitchFamily="49" charset="0"/>
                <a:ea typeface="楷体" panose="02010609060101010101" pitchFamily="49" charset="-122"/>
                <a:cs typeface="Consolas" panose="020B0609020204030204" pitchFamily="49" charset="0"/>
              </a:rPr>
              <a:t>for (int j=</a:t>
            </a:r>
            <a:r>
              <a:rPr kumimoji="0" lang="en-US" altLang="zh-CN" sz="1800" b="0" i="0" u="none" strike="noStrike" kern="1200" cap="none" spc="0" normalizeH="0" baseline="0" noProof="0" dirty="0" err="1">
                <a:ln>
                  <a:noFill/>
                </a:ln>
                <a:solidFill>
                  <a:schemeClr val="tx1"/>
                </a:solidFill>
                <a:effectLst/>
                <a:uLnTx/>
                <a:uFillTx/>
                <a:latin typeface="Consolas" panose="020B0609020204030204" pitchFamily="49" charset="0"/>
                <a:ea typeface="楷体" panose="02010609060101010101" pitchFamily="49" charset="-122"/>
                <a:cs typeface="Consolas" panose="020B0609020204030204" pitchFamily="49" charset="0"/>
              </a:rPr>
              <a:t>n;j</a:t>
            </a:r>
            <a:r>
              <a:rPr kumimoji="0" lang="en-US" altLang="zh-CN" sz="1800" b="0" i="0" u="none" strike="noStrike" kern="1200" cap="none" spc="0" normalizeH="0" baseline="0" noProof="0" dirty="0">
                <a:ln>
                  <a:noFill/>
                </a:ln>
                <a:solidFill>
                  <a:schemeClr val="tx1"/>
                </a:solidFill>
                <a:effectLst/>
                <a:uLnTx/>
                <a:uFillTx/>
                <a:latin typeface="Consolas" panose="020B0609020204030204" pitchFamily="49" charset="0"/>
                <a:ea typeface="楷体" panose="02010609060101010101" pitchFamily="49" charset="-122"/>
                <a:cs typeface="Consolas" panose="020B0609020204030204" pitchFamily="49" charset="0"/>
              </a:rPr>
              <a:t>&lt;2*n-1;j++)		</a:t>
            </a:r>
            <a:r>
              <a:rPr kumimoji="0" lang="en-US" altLang="zh-CN" sz="1800" b="0" i="0" u="none" strike="noStrike" kern="1200" cap="none" spc="0" normalizeH="0" baseline="0" noProof="0" dirty="0">
                <a:ln>
                  <a:noFill/>
                </a:ln>
                <a:solidFill>
                  <a:srgbClr val="00B0F0"/>
                </a:solidFill>
                <a:effectLst/>
                <a:uLnTx/>
                <a:uFillTx/>
                <a:latin typeface="Consolas" panose="020B0609020204030204" pitchFamily="49" charset="0"/>
                <a:ea typeface="楷体" panose="02010609060101010101" pitchFamily="49" charset="-122"/>
                <a:cs typeface="Consolas" panose="020B0609020204030204" pitchFamily="49" charset="0"/>
              </a:rPr>
              <a:t>//</a:t>
            </a:r>
            <a:r>
              <a:rPr kumimoji="0" lang="zh-CN" altLang="zh-CN" sz="1800" b="0" i="0" u="none" strike="noStrike" kern="1200" cap="none" spc="0" normalizeH="0" baseline="0" noProof="0" dirty="0">
                <a:ln>
                  <a:noFill/>
                </a:ln>
                <a:solidFill>
                  <a:srgbClr val="00B0F0"/>
                </a:solidFill>
                <a:effectLst/>
                <a:uLnTx/>
                <a:uFillTx/>
                <a:latin typeface="Consolas" panose="020B0609020204030204" pitchFamily="49" charset="0"/>
                <a:ea typeface="楷体" panose="02010609060101010101" pitchFamily="49" charset="-122"/>
                <a:cs typeface="Consolas" panose="020B0609020204030204" pitchFamily="49" charset="0"/>
              </a:rPr>
              <a:t>构造哈夫曼树的</a:t>
            </a:r>
            <a:r>
              <a:rPr kumimoji="0" lang="en-US" altLang="zh-CN" sz="1800" b="0" i="0" u="none" strike="noStrike" kern="1200" cap="none" spc="0" normalizeH="0" baseline="0" noProof="0" dirty="0">
                <a:ln>
                  <a:noFill/>
                </a:ln>
                <a:solidFill>
                  <a:srgbClr val="00B0F0"/>
                </a:solidFill>
                <a:effectLst/>
                <a:uLnTx/>
                <a:uFillTx/>
                <a:latin typeface="Consolas" panose="020B0609020204030204" pitchFamily="49" charset="0"/>
                <a:ea typeface="楷体" panose="02010609060101010101" pitchFamily="49" charset="-122"/>
                <a:cs typeface="Consolas" panose="020B0609020204030204" pitchFamily="49" charset="0"/>
              </a:rPr>
              <a:t>n-1</a:t>
            </a:r>
            <a:r>
              <a:rPr kumimoji="0" lang="zh-CN" altLang="zh-CN" sz="1800" b="0" i="0" u="none" strike="noStrike" kern="1200" cap="none" spc="0" normalizeH="0" baseline="0" noProof="0" dirty="0">
                <a:ln>
                  <a:noFill/>
                </a:ln>
                <a:solidFill>
                  <a:srgbClr val="00B0F0"/>
                </a:solidFill>
                <a:effectLst/>
                <a:uLnTx/>
                <a:uFillTx/>
                <a:latin typeface="Consolas" panose="020B0609020204030204" pitchFamily="49" charset="0"/>
                <a:ea typeface="楷体" panose="02010609060101010101" pitchFamily="49" charset="-122"/>
                <a:cs typeface="Consolas" panose="020B0609020204030204" pitchFamily="49" charset="0"/>
              </a:rPr>
              <a:t>个非叶子结点</a:t>
            </a:r>
            <a:endParaRPr kumimoji="0" lang="zh-CN" altLang="zh-CN" sz="1800" b="0" i="0" u="none" strike="noStrike" kern="1200" cap="none" spc="0" normalizeH="0" baseline="0" noProof="0" dirty="0">
              <a:ln>
                <a:noFill/>
              </a:ln>
              <a:solidFill>
                <a:srgbClr val="00B0F0"/>
              </a:solidFill>
              <a:effectLst/>
              <a:uLnTx/>
              <a:uFillTx/>
              <a:latin typeface="Consolas" panose="020B0609020204030204" pitchFamily="49" charset="0"/>
              <a:ea typeface="楷体"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chemeClr val="tx1"/>
                </a:solidFill>
                <a:effectLst/>
                <a:uLnTx/>
                <a:uFillTx/>
                <a:latin typeface="Consolas" panose="020B0609020204030204" pitchFamily="49" charset="0"/>
                <a:ea typeface="楷体" panose="02010609060101010101" pitchFamily="49" charset="-122"/>
                <a:cs typeface="Consolas" panose="020B0609020204030204" pitchFamily="49" charset="0"/>
              </a:rPr>
              <a:t>   {  e1=</a:t>
            </a:r>
            <a:r>
              <a:rPr kumimoji="0" lang="en-US" altLang="zh-CN" sz="1800" b="0" i="0" u="none" strike="noStrike" kern="1200" cap="none" spc="0" normalizeH="0" baseline="0" noProof="0" dirty="0" err="1">
                <a:ln>
                  <a:noFill/>
                </a:ln>
                <a:solidFill>
                  <a:schemeClr val="tx1"/>
                </a:solidFill>
                <a:effectLst/>
                <a:uLnTx/>
                <a:uFillTx/>
                <a:latin typeface="Consolas" panose="020B0609020204030204" pitchFamily="49" charset="0"/>
                <a:ea typeface="楷体" panose="02010609060101010101" pitchFamily="49" charset="-122"/>
                <a:cs typeface="Consolas" panose="020B0609020204030204" pitchFamily="49" charset="0"/>
              </a:rPr>
              <a:t>qu.top</a:t>
            </a:r>
            <a:r>
              <a:rPr kumimoji="0" lang="en-US" altLang="zh-CN" sz="1800" b="0" i="0" u="none" strike="noStrike" kern="1200" cap="none" spc="0" normalizeH="0" baseline="0" noProof="0" dirty="0">
                <a:ln>
                  <a:noFill/>
                </a:ln>
                <a:solidFill>
                  <a:schemeClr val="tx1"/>
                </a:solidFill>
                <a:effectLst/>
                <a:uLnTx/>
                <a:uFillTx/>
                <a:latin typeface="Consolas" panose="020B0609020204030204" pitchFamily="49" charset="0"/>
                <a:ea typeface="楷体" panose="02010609060101010101" pitchFamily="49" charset="-122"/>
                <a:cs typeface="Consolas" panose="020B0609020204030204" pitchFamily="49" charset="0"/>
              </a:rPr>
              <a:t>();  </a:t>
            </a:r>
            <a:r>
              <a:rPr kumimoji="0" lang="en-US" altLang="zh-CN" sz="1800" b="0" i="0" u="none" strike="noStrike" kern="1200" cap="none" spc="0" normalizeH="0" baseline="0" noProof="0" dirty="0" err="1">
                <a:ln>
                  <a:noFill/>
                </a:ln>
                <a:solidFill>
                  <a:schemeClr val="tx1"/>
                </a:solidFill>
                <a:effectLst/>
                <a:uLnTx/>
                <a:uFillTx/>
                <a:latin typeface="Consolas" panose="020B0609020204030204" pitchFamily="49" charset="0"/>
                <a:ea typeface="楷体" panose="02010609060101010101" pitchFamily="49" charset="-122"/>
                <a:cs typeface="Consolas" panose="020B0609020204030204" pitchFamily="49" charset="0"/>
              </a:rPr>
              <a:t>qu.pop</a:t>
            </a:r>
            <a:r>
              <a:rPr kumimoji="0" lang="en-US" altLang="zh-CN" sz="1800" b="0" i="0" u="none" strike="noStrike" kern="1200" cap="none" spc="0" normalizeH="0" baseline="0" noProof="0" dirty="0">
                <a:ln>
                  <a:noFill/>
                </a:ln>
                <a:solidFill>
                  <a:schemeClr val="tx1"/>
                </a:solidFill>
                <a:effectLst/>
                <a:uLnTx/>
                <a:uFillTx/>
                <a:latin typeface="Consolas" panose="020B0609020204030204" pitchFamily="49" charset="0"/>
                <a:ea typeface="楷体" panose="02010609060101010101" pitchFamily="49" charset="-122"/>
                <a:cs typeface="Consolas" panose="020B0609020204030204" pitchFamily="49" charset="0"/>
              </a:rPr>
              <a:t>();		</a:t>
            </a:r>
            <a:r>
              <a:rPr kumimoji="0" lang="en-US" altLang="zh-CN" sz="1800" b="0" i="0" u="none" strike="noStrike" kern="1200" cap="none" spc="0" normalizeH="0" baseline="0" noProof="0" dirty="0">
                <a:ln>
                  <a:noFill/>
                </a:ln>
                <a:solidFill>
                  <a:srgbClr val="00B0F0"/>
                </a:solidFill>
                <a:effectLst/>
                <a:uLnTx/>
                <a:uFillTx/>
                <a:latin typeface="Consolas" panose="020B0609020204030204" pitchFamily="49" charset="0"/>
                <a:ea typeface="楷体" panose="02010609060101010101" pitchFamily="49" charset="-122"/>
                <a:cs typeface="Consolas" panose="020B0609020204030204" pitchFamily="49" charset="0"/>
              </a:rPr>
              <a:t>//</a:t>
            </a:r>
            <a:r>
              <a:rPr kumimoji="0" lang="zh-CN" altLang="zh-CN" sz="1800" b="0" i="0" u="none" strike="noStrike" kern="1200" cap="none" spc="0" normalizeH="0" baseline="0" noProof="0" dirty="0">
                <a:ln>
                  <a:noFill/>
                </a:ln>
                <a:solidFill>
                  <a:srgbClr val="00B0F0"/>
                </a:solidFill>
                <a:effectLst/>
                <a:uLnTx/>
                <a:uFillTx/>
                <a:latin typeface="Consolas" panose="020B0609020204030204" pitchFamily="49" charset="0"/>
                <a:ea typeface="楷体" panose="02010609060101010101" pitchFamily="49" charset="-122"/>
                <a:cs typeface="Consolas" panose="020B0609020204030204" pitchFamily="49" charset="0"/>
              </a:rPr>
              <a:t>出队权值最小的结点</a:t>
            </a:r>
            <a:r>
              <a:rPr kumimoji="0" lang="en-US" altLang="zh-CN" sz="1800" b="0" i="0" u="none" strike="noStrike" kern="1200" cap="none" spc="0" normalizeH="0" baseline="0" noProof="0" dirty="0">
                <a:ln>
                  <a:noFill/>
                </a:ln>
                <a:solidFill>
                  <a:srgbClr val="00B0F0"/>
                </a:solidFill>
                <a:effectLst/>
                <a:uLnTx/>
                <a:uFillTx/>
                <a:latin typeface="Consolas" panose="020B0609020204030204" pitchFamily="49" charset="0"/>
                <a:ea typeface="楷体" panose="02010609060101010101" pitchFamily="49" charset="-122"/>
                <a:cs typeface="Consolas" panose="020B0609020204030204" pitchFamily="49" charset="0"/>
              </a:rPr>
              <a:t>e1</a:t>
            </a:r>
            <a:endParaRPr kumimoji="0" lang="zh-CN" altLang="zh-CN" sz="1800" b="0" i="0" u="none" strike="noStrike" kern="1200" cap="none" spc="0" normalizeH="0" baseline="0" noProof="0" dirty="0">
              <a:ln>
                <a:noFill/>
              </a:ln>
              <a:solidFill>
                <a:srgbClr val="00B0F0"/>
              </a:solidFill>
              <a:effectLst/>
              <a:uLnTx/>
              <a:uFillTx/>
              <a:latin typeface="Consolas" panose="020B0609020204030204" pitchFamily="49" charset="0"/>
              <a:ea typeface="楷体"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chemeClr val="tx1"/>
                </a:solidFill>
                <a:effectLst/>
                <a:uLnTx/>
                <a:uFillTx/>
                <a:latin typeface="Consolas" panose="020B0609020204030204" pitchFamily="49" charset="0"/>
                <a:ea typeface="楷体" panose="02010609060101010101" pitchFamily="49" charset="-122"/>
                <a:cs typeface="Consolas" panose="020B0609020204030204" pitchFamily="49" charset="0"/>
              </a:rPr>
              <a:t>      e2=</a:t>
            </a:r>
            <a:r>
              <a:rPr kumimoji="0" lang="en-US" altLang="zh-CN" sz="1800" b="0" i="0" u="none" strike="noStrike" kern="1200" cap="none" spc="0" normalizeH="0" baseline="0" noProof="0" dirty="0" err="1">
                <a:ln>
                  <a:noFill/>
                </a:ln>
                <a:solidFill>
                  <a:schemeClr val="tx1"/>
                </a:solidFill>
                <a:effectLst/>
                <a:uLnTx/>
                <a:uFillTx/>
                <a:latin typeface="Consolas" panose="020B0609020204030204" pitchFamily="49" charset="0"/>
                <a:ea typeface="楷体" panose="02010609060101010101" pitchFamily="49" charset="-122"/>
                <a:cs typeface="Consolas" panose="020B0609020204030204" pitchFamily="49" charset="0"/>
              </a:rPr>
              <a:t>qu.top</a:t>
            </a:r>
            <a:r>
              <a:rPr kumimoji="0" lang="en-US" altLang="zh-CN" sz="1800" b="0" i="0" u="none" strike="noStrike" kern="1200" cap="none" spc="0" normalizeH="0" baseline="0" noProof="0" dirty="0">
                <a:ln>
                  <a:noFill/>
                </a:ln>
                <a:solidFill>
                  <a:schemeClr val="tx1"/>
                </a:solidFill>
                <a:effectLst/>
                <a:uLnTx/>
                <a:uFillTx/>
                <a:latin typeface="Consolas" panose="020B0609020204030204" pitchFamily="49" charset="0"/>
                <a:ea typeface="楷体" panose="02010609060101010101" pitchFamily="49" charset="-122"/>
                <a:cs typeface="Consolas" panose="020B0609020204030204" pitchFamily="49" charset="0"/>
              </a:rPr>
              <a:t>();  </a:t>
            </a:r>
            <a:r>
              <a:rPr kumimoji="0" lang="en-US" altLang="zh-CN" sz="1800" b="0" i="0" u="none" strike="noStrike" kern="1200" cap="none" spc="0" normalizeH="0" baseline="0" noProof="0" dirty="0" err="1">
                <a:ln>
                  <a:noFill/>
                </a:ln>
                <a:solidFill>
                  <a:schemeClr val="tx1"/>
                </a:solidFill>
                <a:effectLst/>
                <a:uLnTx/>
                <a:uFillTx/>
                <a:latin typeface="Consolas" panose="020B0609020204030204" pitchFamily="49" charset="0"/>
                <a:ea typeface="楷体" panose="02010609060101010101" pitchFamily="49" charset="-122"/>
                <a:cs typeface="Consolas" panose="020B0609020204030204" pitchFamily="49" charset="0"/>
              </a:rPr>
              <a:t>qu.pop</a:t>
            </a:r>
            <a:r>
              <a:rPr kumimoji="0" lang="en-US" altLang="zh-CN" sz="1800" b="0" i="0" u="none" strike="noStrike" kern="1200" cap="none" spc="0" normalizeH="0" baseline="0" noProof="0" dirty="0">
                <a:ln>
                  <a:noFill/>
                </a:ln>
                <a:solidFill>
                  <a:schemeClr val="tx1"/>
                </a:solidFill>
                <a:effectLst/>
                <a:uLnTx/>
                <a:uFillTx/>
                <a:latin typeface="Consolas" panose="020B0609020204030204" pitchFamily="49" charset="0"/>
                <a:ea typeface="楷体" panose="02010609060101010101" pitchFamily="49" charset="-122"/>
                <a:cs typeface="Consolas" panose="020B0609020204030204" pitchFamily="49" charset="0"/>
              </a:rPr>
              <a:t>();		</a:t>
            </a:r>
            <a:r>
              <a:rPr kumimoji="0" lang="en-US" altLang="zh-CN" sz="1800" b="0" i="0" u="none" strike="noStrike" kern="1200" cap="none" spc="0" normalizeH="0" baseline="0" noProof="0" dirty="0">
                <a:ln>
                  <a:noFill/>
                </a:ln>
                <a:solidFill>
                  <a:srgbClr val="00B0F0"/>
                </a:solidFill>
                <a:effectLst/>
                <a:uLnTx/>
                <a:uFillTx/>
                <a:latin typeface="Consolas" panose="020B0609020204030204" pitchFamily="49" charset="0"/>
                <a:ea typeface="楷体" panose="02010609060101010101" pitchFamily="49" charset="-122"/>
                <a:cs typeface="Consolas" panose="020B0609020204030204" pitchFamily="49" charset="0"/>
              </a:rPr>
              <a:t>//</a:t>
            </a:r>
            <a:r>
              <a:rPr kumimoji="0" lang="zh-CN" altLang="zh-CN" sz="1800" b="0" i="0" u="none" strike="noStrike" kern="1200" cap="none" spc="0" normalizeH="0" baseline="0" noProof="0" dirty="0">
                <a:ln>
                  <a:noFill/>
                </a:ln>
                <a:solidFill>
                  <a:srgbClr val="00B0F0"/>
                </a:solidFill>
                <a:effectLst/>
                <a:uLnTx/>
                <a:uFillTx/>
                <a:latin typeface="Consolas" panose="020B0609020204030204" pitchFamily="49" charset="0"/>
                <a:ea typeface="楷体" panose="02010609060101010101" pitchFamily="49" charset="-122"/>
                <a:cs typeface="Consolas" panose="020B0609020204030204" pitchFamily="49" charset="0"/>
              </a:rPr>
              <a:t>出队权值次小的结点</a:t>
            </a:r>
            <a:r>
              <a:rPr kumimoji="0" lang="en-US" altLang="zh-CN" sz="1800" b="0" i="0" u="none" strike="noStrike" kern="1200" cap="none" spc="0" normalizeH="0" baseline="0" noProof="0" dirty="0">
                <a:ln>
                  <a:noFill/>
                </a:ln>
                <a:solidFill>
                  <a:srgbClr val="00B0F0"/>
                </a:solidFill>
                <a:effectLst/>
                <a:uLnTx/>
                <a:uFillTx/>
                <a:latin typeface="Consolas" panose="020B0609020204030204" pitchFamily="49" charset="0"/>
                <a:ea typeface="楷体" panose="02010609060101010101" pitchFamily="49" charset="-122"/>
                <a:cs typeface="Consolas" panose="020B0609020204030204" pitchFamily="49" charset="0"/>
              </a:rPr>
              <a:t>e2</a:t>
            </a:r>
            <a:endParaRPr kumimoji="0" lang="zh-CN" altLang="zh-CN" sz="1800" b="0" i="0" u="none" strike="noStrike" kern="1200" cap="none" spc="0" normalizeH="0" baseline="0" noProof="0" dirty="0">
              <a:ln>
                <a:noFill/>
              </a:ln>
              <a:solidFill>
                <a:srgbClr val="00B0F0"/>
              </a:solidFill>
              <a:effectLst/>
              <a:uLnTx/>
              <a:uFillTx/>
              <a:latin typeface="Consolas" panose="020B0609020204030204" pitchFamily="49" charset="0"/>
              <a:ea typeface="楷体"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chemeClr val="tx1"/>
                </a:solidFill>
                <a:effectLst/>
                <a:uLnTx/>
                <a:uFillTx/>
                <a:latin typeface="Consolas" panose="020B0609020204030204" pitchFamily="49" charset="0"/>
                <a:ea typeface="楷体" panose="02010609060101010101" pitchFamily="49" charset="-122"/>
                <a:cs typeface="Consolas" panose="020B0609020204030204" pitchFamily="49" charset="0"/>
              </a:rPr>
              <a:t>      </a:t>
            </a:r>
            <a:r>
              <a:rPr kumimoji="0" lang="en-US" altLang="zh-CN" sz="1800" b="0" i="0" u="none" strike="noStrike" kern="1200" cap="none" spc="0" normalizeH="0" baseline="0" noProof="0" dirty="0" err="1">
                <a:ln>
                  <a:noFill/>
                </a:ln>
                <a:solidFill>
                  <a:schemeClr val="tx1"/>
                </a:solidFill>
                <a:effectLst/>
                <a:uLnTx/>
                <a:uFillTx/>
                <a:latin typeface="Consolas" panose="020B0609020204030204" pitchFamily="49" charset="0"/>
                <a:ea typeface="楷体" panose="02010609060101010101" pitchFamily="49" charset="-122"/>
                <a:cs typeface="Consolas" panose="020B0609020204030204" pitchFamily="49" charset="0"/>
              </a:rPr>
              <a:t>ht</a:t>
            </a:r>
            <a:r>
              <a:rPr kumimoji="0" lang="en-US" altLang="zh-CN" sz="1800" b="0" i="0" u="none" strike="noStrike" kern="1200" cap="none" spc="0" normalizeH="0" baseline="0" noProof="0" dirty="0">
                <a:ln>
                  <a:noFill/>
                </a:ln>
                <a:solidFill>
                  <a:schemeClr val="tx1"/>
                </a:solidFill>
                <a:effectLst/>
                <a:uLnTx/>
                <a:uFillTx/>
                <a:latin typeface="Consolas" panose="020B0609020204030204" pitchFamily="49" charset="0"/>
                <a:ea typeface="楷体" panose="02010609060101010101" pitchFamily="49" charset="-122"/>
                <a:cs typeface="Consolas" panose="020B0609020204030204" pitchFamily="49" charset="0"/>
              </a:rPr>
              <a:t>[j].weight=e1.weight+e2.weight; </a:t>
            </a:r>
            <a:r>
              <a:rPr kumimoji="0" lang="en-US" altLang="zh-CN" sz="1800" b="0" i="0" u="none" strike="noStrike" kern="1200" cap="none" spc="0" normalizeH="0" baseline="0" noProof="0" dirty="0">
                <a:ln>
                  <a:noFill/>
                </a:ln>
                <a:solidFill>
                  <a:srgbClr val="00B0F0"/>
                </a:solidFill>
                <a:effectLst/>
                <a:uLnTx/>
                <a:uFillTx/>
                <a:latin typeface="Consolas" panose="020B0609020204030204" pitchFamily="49" charset="0"/>
                <a:ea typeface="楷体" panose="02010609060101010101" pitchFamily="49" charset="-122"/>
                <a:cs typeface="Consolas" panose="020B0609020204030204" pitchFamily="49" charset="0"/>
              </a:rPr>
              <a:t>//</a:t>
            </a:r>
            <a:r>
              <a:rPr kumimoji="0" lang="zh-CN" altLang="zh-CN" sz="1800" b="0" i="0" u="none" strike="noStrike" kern="1200" cap="none" spc="0" normalizeH="0" baseline="0" noProof="0" dirty="0">
                <a:ln>
                  <a:noFill/>
                </a:ln>
                <a:solidFill>
                  <a:srgbClr val="00B0F0"/>
                </a:solidFill>
                <a:effectLst/>
                <a:uLnTx/>
                <a:uFillTx/>
                <a:latin typeface="Consolas" panose="020B0609020204030204" pitchFamily="49" charset="0"/>
                <a:ea typeface="楷体" panose="02010609060101010101" pitchFamily="49" charset="-122"/>
                <a:cs typeface="Consolas" panose="020B0609020204030204" pitchFamily="49" charset="0"/>
              </a:rPr>
              <a:t>构造哈夫曼树的非叶子结点</a:t>
            </a:r>
            <a:r>
              <a:rPr kumimoji="0" lang="en-US" altLang="zh-CN" sz="1800" b="0" i="0" u="none" strike="noStrike" kern="1200" cap="none" spc="0" normalizeH="0" baseline="0" noProof="0" dirty="0">
                <a:ln>
                  <a:noFill/>
                </a:ln>
                <a:solidFill>
                  <a:srgbClr val="00B0F0"/>
                </a:solidFill>
                <a:effectLst/>
                <a:uLnTx/>
                <a:uFillTx/>
                <a:latin typeface="Consolas" panose="020B0609020204030204" pitchFamily="49" charset="0"/>
                <a:ea typeface="楷体" panose="02010609060101010101" pitchFamily="49" charset="-122"/>
                <a:cs typeface="Consolas" panose="020B0609020204030204" pitchFamily="49" charset="0"/>
              </a:rPr>
              <a:t>j	</a:t>
            </a:r>
            <a:endParaRPr kumimoji="0" lang="zh-CN" altLang="zh-CN" sz="1800" b="0" i="0" u="none" strike="noStrike" kern="1200" cap="none" spc="0" normalizeH="0" baseline="0" noProof="0" dirty="0">
              <a:ln>
                <a:noFill/>
              </a:ln>
              <a:solidFill>
                <a:srgbClr val="00B0F0"/>
              </a:solidFill>
              <a:effectLst/>
              <a:uLnTx/>
              <a:uFillTx/>
              <a:latin typeface="Consolas" panose="020B0609020204030204" pitchFamily="49" charset="0"/>
              <a:ea typeface="楷体"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chemeClr val="tx1"/>
                </a:solidFill>
                <a:effectLst/>
                <a:uLnTx/>
                <a:uFillTx/>
                <a:latin typeface="Consolas" panose="020B0609020204030204" pitchFamily="49" charset="0"/>
                <a:ea typeface="楷体" panose="02010609060101010101" pitchFamily="49" charset="-122"/>
                <a:cs typeface="Consolas" panose="020B0609020204030204" pitchFamily="49" charset="0"/>
              </a:rPr>
              <a:t>      </a:t>
            </a:r>
            <a:r>
              <a:rPr kumimoji="0" lang="en-US" altLang="zh-CN" sz="1800" b="0" i="0" u="none" strike="noStrike" kern="1200" cap="none" spc="0" normalizeH="0" baseline="0" noProof="0" dirty="0" err="1">
                <a:ln>
                  <a:noFill/>
                </a:ln>
                <a:solidFill>
                  <a:schemeClr val="tx1"/>
                </a:solidFill>
                <a:effectLst/>
                <a:uLnTx/>
                <a:uFillTx/>
                <a:latin typeface="Consolas" panose="020B0609020204030204" pitchFamily="49" charset="0"/>
                <a:ea typeface="楷体" panose="02010609060101010101" pitchFamily="49" charset="-122"/>
                <a:cs typeface="Consolas" panose="020B0609020204030204" pitchFamily="49" charset="0"/>
              </a:rPr>
              <a:t>ht</a:t>
            </a:r>
            <a:r>
              <a:rPr kumimoji="0" lang="en-US" altLang="zh-CN" sz="1800" b="0" i="0" u="none" strike="noStrike" kern="1200" cap="none" spc="0" normalizeH="0" baseline="0" noProof="0" dirty="0">
                <a:ln>
                  <a:noFill/>
                </a:ln>
                <a:solidFill>
                  <a:schemeClr val="tx1"/>
                </a:solidFill>
                <a:effectLst/>
                <a:uLnTx/>
                <a:uFillTx/>
                <a:latin typeface="Consolas" panose="020B0609020204030204" pitchFamily="49" charset="0"/>
                <a:ea typeface="楷体" panose="02010609060101010101" pitchFamily="49" charset="-122"/>
                <a:cs typeface="Consolas" panose="020B0609020204030204" pitchFamily="49" charset="0"/>
              </a:rPr>
              <a:t>[j].</a:t>
            </a:r>
            <a:r>
              <a:rPr kumimoji="0" lang="en-US" altLang="zh-CN" sz="1800" b="0" i="0" u="none" strike="noStrike" kern="1200" cap="none" spc="0" normalizeH="0" baseline="0" noProof="0" dirty="0" err="1">
                <a:ln>
                  <a:noFill/>
                </a:ln>
                <a:solidFill>
                  <a:schemeClr val="tx1"/>
                </a:solidFill>
                <a:effectLst/>
                <a:uLnTx/>
                <a:uFillTx/>
                <a:latin typeface="Consolas" panose="020B0609020204030204" pitchFamily="49" charset="0"/>
                <a:ea typeface="楷体" panose="02010609060101010101" pitchFamily="49" charset="-122"/>
                <a:cs typeface="Consolas" panose="020B0609020204030204" pitchFamily="49" charset="0"/>
              </a:rPr>
              <a:t>lchild</a:t>
            </a:r>
            <a:r>
              <a:rPr kumimoji="0" lang="en-US" altLang="zh-CN" sz="1800" b="0" i="0" u="none" strike="noStrike" kern="1200" cap="none" spc="0" normalizeH="0" baseline="0" noProof="0" dirty="0">
                <a:ln>
                  <a:noFill/>
                </a:ln>
                <a:solidFill>
                  <a:schemeClr val="tx1"/>
                </a:solidFill>
                <a:effectLst/>
                <a:uLnTx/>
                <a:uFillTx/>
                <a:latin typeface="Consolas" panose="020B0609020204030204" pitchFamily="49" charset="0"/>
                <a:ea typeface="楷体" panose="02010609060101010101" pitchFamily="49" charset="-122"/>
                <a:cs typeface="Consolas" panose="020B0609020204030204" pitchFamily="49" charset="0"/>
              </a:rPr>
              <a:t>=e1.no;</a:t>
            </a:r>
            <a:endParaRPr kumimoji="0" lang="zh-CN" altLang="zh-CN" sz="1800" b="0" i="0" u="none" strike="noStrike" kern="1200" cap="none" spc="0" normalizeH="0" baseline="0" noProof="0" dirty="0">
              <a:ln>
                <a:noFill/>
              </a:ln>
              <a:solidFill>
                <a:schemeClr val="tx1"/>
              </a:solidFill>
              <a:effectLst/>
              <a:uLnTx/>
              <a:uFillTx/>
              <a:latin typeface="Consolas" panose="020B0609020204030204" pitchFamily="49" charset="0"/>
              <a:ea typeface="楷体"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chemeClr val="tx1"/>
                </a:solidFill>
                <a:effectLst/>
                <a:uLnTx/>
                <a:uFillTx/>
                <a:latin typeface="Consolas" panose="020B0609020204030204" pitchFamily="49" charset="0"/>
                <a:ea typeface="楷体" panose="02010609060101010101" pitchFamily="49" charset="-122"/>
                <a:cs typeface="Consolas" panose="020B0609020204030204" pitchFamily="49" charset="0"/>
              </a:rPr>
              <a:t>      </a:t>
            </a:r>
            <a:r>
              <a:rPr kumimoji="0" lang="en-US" altLang="zh-CN" sz="1800" b="0" i="0" u="none" strike="noStrike" kern="1200" cap="none" spc="0" normalizeH="0" baseline="0" noProof="0" dirty="0" err="1">
                <a:ln>
                  <a:noFill/>
                </a:ln>
                <a:solidFill>
                  <a:schemeClr val="tx1"/>
                </a:solidFill>
                <a:effectLst/>
                <a:uLnTx/>
                <a:uFillTx/>
                <a:latin typeface="Consolas" panose="020B0609020204030204" pitchFamily="49" charset="0"/>
                <a:ea typeface="楷体" panose="02010609060101010101" pitchFamily="49" charset="-122"/>
                <a:cs typeface="Consolas" panose="020B0609020204030204" pitchFamily="49" charset="0"/>
              </a:rPr>
              <a:t>ht</a:t>
            </a:r>
            <a:r>
              <a:rPr kumimoji="0" lang="en-US" altLang="zh-CN" sz="1800" b="0" i="0" u="none" strike="noStrike" kern="1200" cap="none" spc="0" normalizeH="0" baseline="0" noProof="0" dirty="0">
                <a:ln>
                  <a:noFill/>
                </a:ln>
                <a:solidFill>
                  <a:schemeClr val="tx1"/>
                </a:solidFill>
                <a:effectLst/>
                <a:uLnTx/>
                <a:uFillTx/>
                <a:latin typeface="Consolas" panose="020B0609020204030204" pitchFamily="49" charset="0"/>
                <a:ea typeface="楷体" panose="02010609060101010101" pitchFamily="49" charset="-122"/>
                <a:cs typeface="Consolas" panose="020B0609020204030204" pitchFamily="49" charset="0"/>
              </a:rPr>
              <a:t>[j].</a:t>
            </a:r>
            <a:r>
              <a:rPr kumimoji="0" lang="en-US" altLang="zh-CN" sz="1800" b="0" i="0" u="none" strike="noStrike" kern="1200" cap="none" spc="0" normalizeH="0" baseline="0" noProof="0" dirty="0" err="1">
                <a:ln>
                  <a:noFill/>
                </a:ln>
                <a:solidFill>
                  <a:schemeClr val="tx1"/>
                </a:solidFill>
                <a:effectLst/>
                <a:uLnTx/>
                <a:uFillTx/>
                <a:latin typeface="Consolas" panose="020B0609020204030204" pitchFamily="49" charset="0"/>
                <a:ea typeface="楷体" panose="02010609060101010101" pitchFamily="49" charset="-122"/>
                <a:cs typeface="Consolas" panose="020B0609020204030204" pitchFamily="49" charset="0"/>
              </a:rPr>
              <a:t>rchild</a:t>
            </a:r>
            <a:r>
              <a:rPr kumimoji="0" lang="en-US" altLang="zh-CN" sz="1800" b="0" i="0" u="none" strike="noStrike" kern="1200" cap="none" spc="0" normalizeH="0" baseline="0" noProof="0" dirty="0">
                <a:ln>
                  <a:noFill/>
                </a:ln>
                <a:solidFill>
                  <a:schemeClr val="tx1"/>
                </a:solidFill>
                <a:effectLst/>
                <a:uLnTx/>
                <a:uFillTx/>
                <a:latin typeface="Consolas" panose="020B0609020204030204" pitchFamily="49" charset="0"/>
                <a:ea typeface="楷体" panose="02010609060101010101" pitchFamily="49" charset="-122"/>
                <a:cs typeface="Consolas" panose="020B0609020204030204" pitchFamily="49" charset="0"/>
              </a:rPr>
              <a:t>=e2.no;</a:t>
            </a:r>
            <a:endParaRPr kumimoji="0" lang="zh-CN" altLang="zh-CN" sz="1800" b="0" i="0" u="none" strike="noStrike" kern="1200" cap="none" spc="0" normalizeH="0" baseline="0" noProof="0" dirty="0">
              <a:ln>
                <a:noFill/>
              </a:ln>
              <a:solidFill>
                <a:schemeClr val="tx1"/>
              </a:solidFill>
              <a:effectLst/>
              <a:uLnTx/>
              <a:uFillTx/>
              <a:latin typeface="Consolas" panose="020B0609020204030204" pitchFamily="49" charset="0"/>
              <a:ea typeface="楷体"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chemeClr val="tx1"/>
                </a:solidFill>
                <a:effectLst/>
                <a:uLnTx/>
                <a:uFillTx/>
                <a:latin typeface="Consolas" panose="020B0609020204030204" pitchFamily="49" charset="0"/>
                <a:ea typeface="楷体" panose="02010609060101010101" pitchFamily="49" charset="-122"/>
                <a:cs typeface="Consolas" panose="020B0609020204030204" pitchFamily="49" charset="0"/>
              </a:rPr>
              <a:t>      </a:t>
            </a:r>
            <a:r>
              <a:rPr kumimoji="0" lang="en-US" altLang="zh-CN" sz="1800" b="0" i="0" u="none" strike="noStrike" kern="1200" cap="none" spc="0" normalizeH="0" baseline="0" noProof="0" dirty="0" err="1">
                <a:ln>
                  <a:noFill/>
                </a:ln>
                <a:solidFill>
                  <a:schemeClr val="tx1"/>
                </a:solidFill>
                <a:effectLst/>
                <a:uLnTx/>
                <a:uFillTx/>
                <a:latin typeface="Consolas" panose="020B0609020204030204" pitchFamily="49" charset="0"/>
                <a:ea typeface="楷体" panose="02010609060101010101" pitchFamily="49" charset="-122"/>
                <a:cs typeface="Consolas" panose="020B0609020204030204" pitchFamily="49" charset="0"/>
              </a:rPr>
              <a:t>ht</a:t>
            </a:r>
            <a:r>
              <a:rPr kumimoji="0" lang="en-US" altLang="zh-CN" sz="1800" b="0" i="0" u="none" strike="noStrike" kern="1200" cap="none" spc="0" normalizeH="0" baseline="0" noProof="0" dirty="0">
                <a:ln>
                  <a:noFill/>
                </a:ln>
                <a:solidFill>
                  <a:schemeClr val="tx1"/>
                </a:solidFill>
                <a:effectLst/>
                <a:uLnTx/>
                <a:uFillTx/>
                <a:latin typeface="Consolas" panose="020B0609020204030204" pitchFamily="49" charset="0"/>
                <a:ea typeface="楷体" panose="02010609060101010101" pitchFamily="49" charset="-122"/>
                <a:cs typeface="Consolas" panose="020B0609020204030204" pitchFamily="49" charset="0"/>
              </a:rPr>
              <a:t>[e1.no].parent=j;		</a:t>
            </a:r>
            <a:r>
              <a:rPr kumimoji="0" lang="en-US" altLang="zh-CN" sz="1800" b="0" i="0" u="none" strike="noStrike" kern="1200" cap="none" spc="0" normalizeH="0" baseline="0" noProof="0" dirty="0">
                <a:ln>
                  <a:noFill/>
                </a:ln>
                <a:solidFill>
                  <a:srgbClr val="00B0F0"/>
                </a:solidFill>
                <a:effectLst/>
                <a:uLnTx/>
                <a:uFillTx/>
                <a:latin typeface="Consolas" panose="020B0609020204030204" pitchFamily="49" charset="0"/>
                <a:ea typeface="楷体" panose="02010609060101010101" pitchFamily="49" charset="-122"/>
                <a:cs typeface="Consolas" panose="020B0609020204030204" pitchFamily="49" charset="0"/>
              </a:rPr>
              <a:t>//</a:t>
            </a:r>
            <a:r>
              <a:rPr kumimoji="0" lang="zh-CN" altLang="zh-CN" sz="1800" b="0" i="0" u="none" strike="noStrike" kern="1200" cap="none" spc="0" normalizeH="0" baseline="0" noProof="0" dirty="0">
                <a:ln>
                  <a:noFill/>
                </a:ln>
                <a:solidFill>
                  <a:srgbClr val="00B0F0"/>
                </a:solidFill>
                <a:effectLst/>
                <a:uLnTx/>
                <a:uFillTx/>
                <a:latin typeface="Consolas" panose="020B0609020204030204" pitchFamily="49" charset="0"/>
                <a:ea typeface="楷体" panose="02010609060101010101" pitchFamily="49" charset="-122"/>
                <a:cs typeface="Consolas" panose="020B0609020204030204" pitchFamily="49" charset="0"/>
              </a:rPr>
              <a:t>修改</a:t>
            </a:r>
            <a:r>
              <a:rPr kumimoji="0" lang="en-US" altLang="zh-CN" sz="1800" b="0" i="0" u="none" strike="noStrike" kern="1200" cap="none" spc="0" normalizeH="0" baseline="0" noProof="0" dirty="0">
                <a:ln>
                  <a:noFill/>
                </a:ln>
                <a:solidFill>
                  <a:srgbClr val="00B0F0"/>
                </a:solidFill>
                <a:effectLst/>
                <a:uLnTx/>
                <a:uFillTx/>
                <a:latin typeface="Consolas" panose="020B0609020204030204" pitchFamily="49" charset="0"/>
                <a:ea typeface="楷体" panose="02010609060101010101" pitchFamily="49" charset="-122"/>
                <a:cs typeface="Consolas" panose="020B0609020204030204" pitchFamily="49" charset="0"/>
              </a:rPr>
              <a:t>e1.no</a:t>
            </a:r>
            <a:r>
              <a:rPr kumimoji="0" lang="zh-CN" altLang="zh-CN" sz="1800" b="0" i="0" u="none" strike="noStrike" kern="1200" cap="none" spc="0" normalizeH="0" baseline="0" noProof="0" dirty="0">
                <a:ln>
                  <a:noFill/>
                </a:ln>
                <a:solidFill>
                  <a:srgbClr val="00B0F0"/>
                </a:solidFill>
                <a:effectLst/>
                <a:uLnTx/>
                <a:uFillTx/>
                <a:latin typeface="Consolas" panose="020B0609020204030204" pitchFamily="49" charset="0"/>
                <a:ea typeface="楷体" panose="02010609060101010101" pitchFamily="49" charset="-122"/>
                <a:cs typeface="Consolas" panose="020B0609020204030204" pitchFamily="49" charset="0"/>
              </a:rPr>
              <a:t>的双亲为结点</a:t>
            </a:r>
            <a:r>
              <a:rPr kumimoji="0" lang="en-US" altLang="zh-CN" sz="1800" b="0" i="0" u="none" strike="noStrike" kern="1200" cap="none" spc="0" normalizeH="0" baseline="0" noProof="0" dirty="0">
                <a:ln>
                  <a:noFill/>
                </a:ln>
                <a:solidFill>
                  <a:srgbClr val="00B0F0"/>
                </a:solidFill>
                <a:effectLst/>
                <a:uLnTx/>
                <a:uFillTx/>
                <a:latin typeface="Consolas" panose="020B0609020204030204" pitchFamily="49" charset="0"/>
                <a:ea typeface="楷体" panose="02010609060101010101" pitchFamily="49" charset="-122"/>
                <a:cs typeface="Consolas" panose="020B0609020204030204" pitchFamily="49" charset="0"/>
              </a:rPr>
              <a:t>j</a:t>
            </a:r>
            <a:endParaRPr kumimoji="0" lang="zh-CN" altLang="zh-CN" sz="1800" b="0" i="0" u="none" strike="noStrike" kern="1200" cap="none" spc="0" normalizeH="0" baseline="0" noProof="0" dirty="0">
              <a:ln>
                <a:noFill/>
              </a:ln>
              <a:solidFill>
                <a:srgbClr val="00B0F0"/>
              </a:solidFill>
              <a:effectLst/>
              <a:uLnTx/>
              <a:uFillTx/>
              <a:latin typeface="Consolas" panose="020B0609020204030204" pitchFamily="49" charset="0"/>
              <a:ea typeface="楷体"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chemeClr val="tx1"/>
                </a:solidFill>
                <a:effectLst/>
                <a:uLnTx/>
                <a:uFillTx/>
                <a:latin typeface="Consolas" panose="020B0609020204030204" pitchFamily="49" charset="0"/>
                <a:ea typeface="楷体" panose="02010609060101010101" pitchFamily="49" charset="-122"/>
                <a:cs typeface="Consolas" panose="020B0609020204030204" pitchFamily="49" charset="0"/>
              </a:rPr>
              <a:t>      </a:t>
            </a:r>
            <a:r>
              <a:rPr kumimoji="0" lang="en-US" altLang="zh-CN" sz="1800" b="0" i="0" u="none" strike="noStrike" kern="1200" cap="none" spc="0" normalizeH="0" baseline="0" noProof="0" dirty="0" err="1">
                <a:ln>
                  <a:noFill/>
                </a:ln>
                <a:solidFill>
                  <a:schemeClr val="tx1"/>
                </a:solidFill>
                <a:effectLst/>
                <a:uLnTx/>
                <a:uFillTx/>
                <a:latin typeface="Consolas" panose="020B0609020204030204" pitchFamily="49" charset="0"/>
                <a:ea typeface="楷体" panose="02010609060101010101" pitchFamily="49" charset="-122"/>
                <a:cs typeface="Consolas" panose="020B0609020204030204" pitchFamily="49" charset="0"/>
              </a:rPr>
              <a:t>ht</a:t>
            </a:r>
            <a:r>
              <a:rPr kumimoji="0" lang="en-US" altLang="zh-CN" sz="1800" b="0" i="0" u="none" strike="noStrike" kern="1200" cap="none" spc="0" normalizeH="0" baseline="0" noProof="0" dirty="0">
                <a:ln>
                  <a:noFill/>
                </a:ln>
                <a:solidFill>
                  <a:schemeClr val="tx1"/>
                </a:solidFill>
                <a:effectLst/>
                <a:uLnTx/>
                <a:uFillTx/>
                <a:latin typeface="Consolas" panose="020B0609020204030204" pitchFamily="49" charset="0"/>
                <a:ea typeface="楷体" panose="02010609060101010101" pitchFamily="49" charset="-122"/>
                <a:cs typeface="Consolas" panose="020B0609020204030204" pitchFamily="49" charset="0"/>
              </a:rPr>
              <a:t>[e2.no].parent=j;		</a:t>
            </a:r>
            <a:r>
              <a:rPr kumimoji="0" lang="en-US" altLang="zh-CN" sz="1800" b="0" i="0" u="none" strike="noStrike" kern="1200" cap="none" spc="0" normalizeH="0" baseline="0" noProof="0" dirty="0">
                <a:ln>
                  <a:noFill/>
                </a:ln>
                <a:solidFill>
                  <a:srgbClr val="00B0F0"/>
                </a:solidFill>
                <a:effectLst/>
                <a:uLnTx/>
                <a:uFillTx/>
                <a:latin typeface="Consolas" panose="020B0609020204030204" pitchFamily="49" charset="0"/>
                <a:ea typeface="楷体" panose="02010609060101010101" pitchFamily="49" charset="-122"/>
                <a:cs typeface="Consolas" panose="020B0609020204030204" pitchFamily="49" charset="0"/>
              </a:rPr>
              <a:t>//</a:t>
            </a:r>
            <a:r>
              <a:rPr kumimoji="0" lang="zh-CN" altLang="zh-CN" sz="1800" b="0" i="0" u="none" strike="noStrike" kern="1200" cap="none" spc="0" normalizeH="0" baseline="0" noProof="0" dirty="0">
                <a:ln>
                  <a:noFill/>
                </a:ln>
                <a:solidFill>
                  <a:srgbClr val="00B0F0"/>
                </a:solidFill>
                <a:effectLst/>
                <a:uLnTx/>
                <a:uFillTx/>
                <a:latin typeface="Consolas" panose="020B0609020204030204" pitchFamily="49" charset="0"/>
                <a:ea typeface="楷体" panose="02010609060101010101" pitchFamily="49" charset="-122"/>
                <a:cs typeface="Consolas" panose="020B0609020204030204" pitchFamily="49" charset="0"/>
              </a:rPr>
              <a:t>修改</a:t>
            </a:r>
            <a:r>
              <a:rPr kumimoji="0" lang="en-US" altLang="zh-CN" sz="1800" b="0" i="0" u="none" strike="noStrike" kern="1200" cap="none" spc="0" normalizeH="0" baseline="0" noProof="0" dirty="0">
                <a:ln>
                  <a:noFill/>
                </a:ln>
                <a:solidFill>
                  <a:srgbClr val="00B0F0"/>
                </a:solidFill>
                <a:effectLst/>
                <a:uLnTx/>
                <a:uFillTx/>
                <a:latin typeface="Consolas" panose="020B0609020204030204" pitchFamily="49" charset="0"/>
                <a:ea typeface="楷体" panose="02010609060101010101" pitchFamily="49" charset="-122"/>
                <a:cs typeface="Consolas" panose="020B0609020204030204" pitchFamily="49" charset="0"/>
              </a:rPr>
              <a:t>e2.no</a:t>
            </a:r>
            <a:r>
              <a:rPr kumimoji="0" lang="zh-CN" altLang="zh-CN" sz="1800" b="0" i="0" u="none" strike="noStrike" kern="1200" cap="none" spc="0" normalizeH="0" baseline="0" noProof="0" dirty="0">
                <a:ln>
                  <a:noFill/>
                </a:ln>
                <a:solidFill>
                  <a:srgbClr val="00B0F0"/>
                </a:solidFill>
                <a:effectLst/>
                <a:uLnTx/>
                <a:uFillTx/>
                <a:latin typeface="Consolas" panose="020B0609020204030204" pitchFamily="49" charset="0"/>
                <a:ea typeface="楷体" panose="02010609060101010101" pitchFamily="49" charset="-122"/>
                <a:cs typeface="Consolas" panose="020B0609020204030204" pitchFamily="49" charset="0"/>
              </a:rPr>
              <a:t>的双亲为结点</a:t>
            </a:r>
            <a:r>
              <a:rPr kumimoji="0" lang="en-US" altLang="zh-CN" sz="1800" b="0" i="0" u="none" strike="noStrike" kern="1200" cap="none" spc="0" normalizeH="0" baseline="0" noProof="0" dirty="0">
                <a:ln>
                  <a:noFill/>
                </a:ln>
                <a:solidFill>
                  <a:srgbClr val="00B0F0"/>
                </a:solidFill>
                <a:effectLst/>
                <a:uLnTx/>
                <a:uFillTx/>
                <a:latin typeface="Consolas" panose="020B0609020204030204" pitchFamily="49" charset="0"/>
                <a:ea typeface="楷体" panose="02010609060101010101" pitchFamily="49" charset="-122"/>
                <a:cs typeface="Consolas" panose="020B0609020204030204" pitchFamily="49" charset="0"/>
              </a:rPr>
              <a:t>j</a:t>
            </a:r>
            <a:endParaRPr kumimoji="0" lang="zh-CN" altLang="zh-CN" sz="1800" b="0" i="0" u="none" strike="noStrike" kern="1200" cap="none" spc="0" normalizeH="0" baseline="0" noProof="0" dirty="0">
              <a:ln>
                <a:noFill/>
              </a:ln>
              <a:solidFill>
                <a:srgbClr val="00B0F0"/>
              </a:solidFill>
              <a:effectLst/>
              <a:uLnTx/>
              <a:uFillTx/>
              <a:latin typeface="Consolas" panose="020B0609020204030204" pitchFamily="49" charset="0"/>
              <a:ea typeface="楷体"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chemeClr val="tx1"/>
                </a:solidFill>
                <a:effectLst/>
                <a:uLnTx/>
                <a:uFillTx/>
                <a:latin typeface="Consolas" panose="020B0609020204030204" pitchFamily="49" charset="0"/>
                <a:ea typeface="楷体" panose="02010609060101010101" pitchFamily="49" charset="-122"/>
                <a:cs typeface="Consolas" panose="020B0609020204030204" pitchFamily="49" charset="0"/>
              </a:rPr>
              <a:t>      e.no=j;				</a:t>
            </a:r>
            <a:r>
              <a:rPr kumimoji="0" lang="en-US" altLang="zh-CN" sz="1800" b="0" i="0" u="none" strike="noStrike" kern="1200" cap="none" spc="0" normalizeH="0" baseline="0" noProof="0" dirty="0">
                <a:ln>
                  <a:noFill/>
                </a:ln>
                <a:solidFill>
                  <a:srgbClr val="00B0F0"/>
                </a:solidFill>
                <a:effectLst/>
                <a:uLnTx/>
                <a:uFillTx/>
                <a:latin typeface="Consolas" panose="020B0609020204030204" pitchFamily="49" charset="0"/>
                <a:ea typeface="楷体" panose="02010609060101010101" pitchFamily="49" charset="-122"/>
                <a:cs typeface="Consolas" panose="020B0609020204030204" pitchFamily="49" charset="0"/>
              </a:rPr>
              <a:t>//</a:t>
            </a:r>
            <a:r>
              <a:rPr kumimoji="0" lang="zh-CN" altLang="zh-CN" sz="1800" b="0" i="0" u="none" strike="noStrike" kern="1200" cap="none" spc="0" normalizeH="0" baseline="0" noProof="0" dirty="0">
                <a:ln>
                  <a:noFill/>
                </a:ln>
                <a:solidFill>
                  <a:srgbClr val="00B0F0"/>
                </a:solidFill>
                <a:effectLst/>
                <a:uLnTx/>
                <a:uFillTx/>
                <a:latin typeface="Consolas" panose="020B0609020204030204" pitchFamily="49" charset="0"/>
                <a:ea typeface="楷体" panose="02010609060101010101" pitchFamily="49" charset="-122"/>
                <a:cs typeface="Consolas" panose="020B0609020204030204" pitchFamily="49" charset="0"/>
              </a:rPr>
              <a:t>构造队列结点</a:t>
            </a:r>
            <a:r>
              <a:rPr kumimoji="0" lang="en-US" altLang="zh-CN" sz="1800" b="0" i="0" u="none" strike="noStrike" kern="1200" cap="none" spc="0" normalizeH="0" baseline="0" noProof="0" dirty="0">
                <a:ln>
                  <a:noFill/>
                </a:ln>
                <a:solidFill>
                  <a:srgbClr val="00B0F0"/>
                </a:solidFill>
                <a:effectLst/>
                <a:uLnTx/>
                <a:uFillTx/>
                <a:latin typeface="Consolas" panose="020B0609020204030204" pitchFamily="49" charset="0"/>
                <a:ea typeface="楷体" panose="02010609060101010101" pitchFamily="49" charset="-122"/>
                <a:cs typeface="Consolas" panose="020B0609020204030204" pitchFamily="49" charset="0"/>
              </a:rPr>
              <a:t>e</a:t>
            </a:r>
            <a:endParaRPr kumimoji="0" lang="zh-CN" altLang="zh-CN" sz="1800" b="0" i="0" u="none" strike="noStrike" kern="1200" cap="none" spc="0" normalizeH="0" baseline="0" noProof="0" dirty="0">
              <a:ln>
                <a:noFill/>
              </a:ln>
              <a:solidFill>
                <a:srgbClr val="00B0F0"/>
              </a:solidFill>
              <a:effectLst/>
              <a:uLnTx/>
              <a:uFillTx/>
              <a:latin typeface="Consolas" panose="020B0609020204030204" pitchFamily="49" charset="0"/>
              <a:ea typeface="楷体"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chemeClr val="tx1"/>
                </a:solidFill>
                <a:effectLst/>
                <a:uLnTx/>
                <a:uFillTx/>
                <a:latin typeface="Consolas" panose="020B0609020204030204" pitchFamily="49" charset="0"/>
                <a:ea typeface="楷体" panose="02010609060101010101" pitchFamily="49" charset="-122"/>
                <a:cs typeface="Consolas" panose="020B0609020204030204" pitchFamily="49" charset="0"/>
              </a:rPr>
              <a:t>      </a:t>
            </a:r>
            <a:r>
              <a:rPr kumimoji="0" lang="en-US" altLang="zh-CN" sz="1800" b="0" i="0" u="none" strike="noStrike" kern="1200" cap="none" spc="0" normalizeH="0" baseline="0" noProof="0" dirty="0" err="1">
                <a:ln>
                  <a:noFill/>
                </a:ln>
                <a:solidFill>
                  <a:schemeClr val="tx1"/>
                </a:solidFill>
                <a:effectLst/>
                <a:uLnTx/>
                <a:uFillTx/>
                <a:latin typeface="Consolas" panose="020B0609020204030204" pitchFamily="49" charset="0"/>
                <a:ea typeface="楷体" panose="02010609060101010101" pitchFamily="49" charset="-122"/>
                <a:cs typeface="Consolas" panose="020B0609020204030204" pitchFamily="49" charset="0"/>
              </a:rPr>
              <a:t>e.weight</a:t>
            </a:r>
            <a:r>
              <a:rPr kumimoji="0" lang="en-US" altLang="zh-CN" sz="1800" b="0" i="0" u="none" strike="noStrike" kern="1200" cap="none" spc="0" normalizeH="0" baseline="0" noProof="0" dirty="0">
                <a:ln>
                  <a:noFill/>
                </a:ln>
                <a:solidFill>
                  <a:schemeClr val="tx1"/>
                </a:solidFill>
                <a:effectLst/>
                <a:uLnTx/>
                <a:uFillTx/>
                <a:latin typeface="Consolas" panose="020B0609020204030204" pitchFamily="49" charset="0"/>
                <a:ea typeface="楷体" panose="02010609060101010101" pitchFamily="49" charset="-122"/>
                <a:cs typeface="Consolas" panose="020B0609020204030204" pitchFamily="49" charset="0"/>
              </a:rPr>
              <a:t>=e1.weight+e2.weight;</a:t>
            </a:r>
            <a:endParaRPr kumimoji="0" lang="zh-CN" altLang="zh-CN" sz="1800" b="0" i="0" u="none" strike="noStrike" kern="1200" cap="none" spc="0" normalizeH="0" baseline="0" noProof="0" dirty="0">
              <a:ln>
                <a:noFill/>
              </a:ln>
              <a:solidFill>
                <a:schemeClr val="tx1"/>
              </a:solidFill>
              <a:effectLst/>
              <a:uLnTx/>
              <a:uFillTx/>
              <a:latin typeface="Consolas" panose="020B0609020204030204" pitchFamily="49" charset="0"/>
              <a:ea typeface="楷体"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chemeClr val="tx1"/>
                </a:solidFill>
                <a:effectLst/>
                <a:uLnTx/>
                <a:uFillTx/>
                <a:latin typeface="Consolas" panose="020B0609020204030204" pitchFamily="49" charset="0"/>
                <a:ea typeface="楷体" panose="02010609060101010101" pitchFamily="49" charset="-122"/>
                <a:cs typeface="Consolas" panose="020B0609020204030204" pitchFamily="49" charset="0"/>
              </a:rPr>
              <a:t>      </a:t>
            </a:r>
            <a:r>
              <a:rPr kumimoji="0" lang="en-US" altLang="zh-CN" sz="1800" b="0" i="0" u="none" strike="noStrike" kern="1200" cap="none" spc="0" normalizeH="0" baseline="0" noProof="0" dirty="0" err="1">
                <a:ln>
                  <a:noFill/>
                </a:ln>
                <a:solidFill>
                  <a:schemeClr val="tx1"/>
                </a:solidFill>
                <a:effectLst/>
                <a:uLnTx/>
                <a:uFillTx/>
                <a:latin typeface="Consolas" panose="020B0609020204030204" pitchFamily="49" charset="0"/>
                <a:ea typeface="楷体" panose="02010609060101010101" pitchFamily="49" charset="-122"/>
                <a:cs typeface="Consolas" panose="020B0609020204030204" pitchFamily="49" charset="0"/>
              </a:rPr>
              <a:t>qu.push</a:t>
            </a:r>
            <a:r>
              <a:rPr kumimoji="0" lang="en-US" altLang="zh-CN" sz="1800" b="0" i="0" u="none" strike="noStrike" kern="1200" cap="none" spc="0" normalizeH="0" baseline="0" noProof="0" dirty="0">
                <a:ln>
                  <a:noFill/>
                </a:ln>
                <a:solidFill>
                  <a:schemeClr val="tx1"/>
                </a:solidFill>
                <a:effectLst/>
                <a:uLnTx/>
                <a:uFillTx/>
                <a:latin typeface="Consolas" panose="020B0609020204030204" pitchFamily="49" charset="0"/>
                <a:ea typeface="楷体" panose="02010609060101010101" pitchFamily="49" charset="-122"/>
                <a:cs typeface="Consolas" panose="020B0609020204030204" pitchFamily="49" charset="0"/>
              </a:rPr>
              <a:t>(e);</a:t>
            </a:r>
            <a:endParaRPr kumimoji="0" lang="zh-CN" altLang="zh-CN" sz="1800" b="0" i="0" u="none" strike="noStrike" kern="1200" cap="none" spc="0" normalizeH="0" baseline="0" noProof="0" dirty="0">
              <a:ln>
                <a:noFill/>
              </a:ln>
              <a:solidFill>
                <a:schemeClr val="tx1"/>
              </a:solidFill>
              <a:effectLst/>
              <a:uLnTx/>
              <a:uFillTx/>
              <a:latin typeface="Consolas" panose="020B0609020204030204" pitchFamily="49" charset="0"/>
              <a:ea typeface="楷体"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chemeClr val="tx1"/>
                </a:solidFill>
                <a:effectLst/>
                <a:uLnTx/>
                <a:uFillTx/>
                <a:latin typeface="Consolas" panose="020B0609020204030204" pitchFamily="49" charset="0"/>
                <a:ea typeface="楷体" panose="02010609060101010101" pitchFamily="49" charset="-122"/>
                <a:cs typeface="Consolas" panose="020B0609020204030204" pitchFamily="49" charset="0"/>
              </a:rPr>
              <a:t>   }</a:t>
            </a:r>
            <a:endParaRPr kumimoji="0" lang="zh-CN" altLang="zh-CN" sz="1800" b="0" i="0" u="none" strike="noStrike" kern="1200" cap="none" spc="0" normalizeH="0" baseline="0" noProof="0" dirty="0">
              <a:ln>
                <a:noFill/>
              </a:ln>
              <a:solidFill>
                <a:schemeClr val="tx1"/>
              </a:solidFill>
              <a:effectLst/>
              <a:uLnTx/>
              <a:uFillTx/>
              <a:latin typeface="Consolas" panose="020B0609020204030204" pitchFamily="49" charset="0"/>
              <a:ea typeface="楷体"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a:t>
            </a:r>
            <a:endParaRPr kumimoji="0" lang="zh-CN" altLang="zh-CN" sz="18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9" end="9"/>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
                                            <p:txEl>
                                              <p:pRg st="10" end="1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
                                            <p:txEl>
                                              <p:pRg st="11" end="11"/>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
                                            <p:txEl>
                                              <p:pRg st="12" end="12"/>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
                                            <p:txEl>
                                              <p:pRg st="13" end="13"/>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
                                            <p:txEl>
                                              <p:pRg st="14" end="14"/>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
                                            <p:txEl>
                                              <p:pRg st="15" end="15"/>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
                                            <p:txEl>
                                              <p:pRg st="16" end="16"/>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
                                            <p:txEl>
                                              <p:pRg st="17" end="17"/>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
                                            <p:txEl>
                                              <p:pRg st="18" end="18"/>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
                                            <p:txEl>
                                              <p:pRg st="19" end="19"/>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
                                            <p:txEl>
                                              <p:pRg st="20" end="2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Box 1"/>
          <p:cNvSpPr txBox="1"/>
          <p:nvPr/>
        </p:nvSpPr>
        <p:spPr>
          <a:xfrm>
            <a:off x="178576" y="1142999"/>
            <a:ext cx="8786842" cy="5349496"/>
          </a:xfrm>
          <a:prstGeom prst="rect">
            <a:avLst/>
          </a:prstGeom>
          <a:solidFill>
            <a:schemeClr val="bg1">
              <a:lumMod val="9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5"/>
          </a:lnRef>
          <a:fillRef idx="2">
            <a:schemeClr val="accent5"/>
          </a:fillRef>
          <a:effectRef idx="1">
            <a:schemeClr val="accent5"/>
          </a:effectRef>
          <a:fontRef idx="minor">
            <a:schemeClr val="dk1"/>
          </a:fontRef>
        </p:style>
        <p:txBody>
          <a:bodyPr lIns="180000" tIns="180000" bIns="180000">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FF0000"/>
                </a:solidFill>
                <a:effectLst/>
                <a:uLnTx/>
                <a:uFillTx/>
                <a:latin typeface="Consolas" panose="020B0609020204030204" pitchFamily="49" charset="0"/>
                <a:ea typeface="楷体" panose="02010609060101010101" pitchFamily="49" charset="-122"/>
                <a:cs typeface="Consolas" panose="020B0609020204030204" pitchFamily="49" charset="0"/>
              </a:rPr>
              <a:t>void </a:t>
            </a:r>
            <a:r>
              <a:rPr kumimoji="0" lang="en-US" altLang="zh-CN" sz="1800" b="0" i="0" u="none" strike="noStrike" kern="1200" cap="none" spc="0" normalizeH="0" baseline="0" noProof="0" dirty="0" err="1">
                <a:ln>
                  <a:noFill/>
                </a:ln>
                <a:solidFill>
                  <a:srgbClr val="FF0000"/>
                </a:solidFill>
                <a:effectLst/>
                <a:uLnTx/>
                <a:uFillTx/>
                <a:latin typeface="Consolas" panose="020B0609020204030204" pitchFamily="49" charset="0"/>
                <a:ea typeface="楷体" panose="02010609060101010101" pitchFamily="49" charset="-122"/>
                <a:cs typeface="Consolas" panose="020B0609020204030204" pitchFamily="49" charset="0"/>
              </a:rPr>
              <a:t>CreateHCode</a:t>
            </a:r>
            <a:r>
              <a:rPr kumimoji="0" lang="en-US" altLang="zh-CN" sz="1800" b="0" i="0" u="none" strike="noStrike" kern="1200" cap="none" spc="0" normalizeH="0" baseline="0" noProof="0" dirty="0">
                <a:ln>
                  <a:noFill/>
                </a:ln>
                <a:solidFill>
                  <a:srgbClr val="FF0000"/>
                </a:solidFill>
                <a:effectLst/>
                <a:uLnTx/>
                <a:uFillTx/>
                <a:latin typeface="Consolas" panose="020B0609020204030204" pitchFamily="49" charset="0"/>
                <a:ea typeface="楷体" panose="02010609060101010101" pitchFamily="49" charset="-122"/>
                <a:cs typeface="Consolas" panose="020B0609020204030204" pitchFamily="49" charset="0"/>
              </a:rPr>
              <a:t>()		      //</a:t>
            </a:r>
            <a:r>
              <a:rPr kumimoji="0" lang="zh-CN" altLang="zh-CN" sz="1800" b="0" i="0" u="none" strike="noStrike" kern="1200" cap="none" spc="0" normalizeH="0" baseline="0" noProof="0" dirty="0">
                <a:ln>
                  <a:noFill/>
                </a:ln>
                <a:solidFill>
                  <a:srgbClr val="FF0000"/>
                </a:solidFill>
                <a:effectLst/>
                <a:uLnTx/>
                <a:uFillTx/>
                <a:latin typeface="Consolas" panose="020B0609020204030204" pitchFamily="49" charset="0"/>
                <a:ea typeface="楷体" panose="02010609060101010101" pitchFamily="49" charset="-122"/>
                <a:cs typeface="Consolas" panose="020B0609020204030204" pitchFamily="49" charset="0"/>
              </a:rPr>
              <a:t>构造哈夫曼编码</a:t>
            </a:r>
            <a:endParaRPr kumimoji="0" lang="zh-CN" altLang="zh-CN" sz="1800" b="0" i="0" u="none" strike="noStrike" kern="1200" cap="none" spc="0" normalizeH="0" baseline="0" noProof="0" dirty="0">
              <a:ln>
                <a:noFill/>
              </a:ln>
              <a:solidFill>
                <a:srgbClr val="FF0000"/>
              </a:solidFill>
              <a:effectLst/>
              <a:uLnTx/>
              <a:uFillTx/>
              <a:latin typeface="Consolas" panose="020B0609020204030204" pitchFamily="49" charset="0"/>
              <a:ea typeface="楷体"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  string code;</a:t>
            </a:r>
            <a:endParaRPr kumimoji="0" lang="zh-CN" altLang="zh-CN" sz="18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   </a:t>
            </a:r>
            <a:r>
              <a:rPr kumimoji="0" lang="en-US" altLang="zh-CN" sz="1800" b="0" i="0" u="none" strike="noStrike" kern="1200" cap="none" spc="0" normalizeH="0" baseline="0" noProof="0" dirty="0" err="1">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code.reserve</a:t>
            </a: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(MAX);</a:t>
            </a:r>
            <a:endParaRPr kumimoji="0" lang="zh-CN" altLang="zh-CN" sz="18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endParaRPr>
          </a:p>
          <a:p>
            <a:pPr marL="0" marR="0" lvl="0" indent="0" algn="l" defTabSz="914400" rtl="0" eaLnBrk="0" fontAlgn="base" latinLnBrk="0" hangingPunct="0">
              <a:lnSpc>
                <a:spcPct val="2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   for (int </a:t>
            </a:r>
            <a:r>
              <a:rPr kumimoji="0" lang="en-US" altLang="zh-CN" sz="1800" b="0" i="0" u="none" strike="noStrike" kern="1200" cap="none" spc="0" normalizeH="0" baseline="0" noProof="0" dirty="0" err="1">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i</a:t>
            </a: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=0;i&lt;</a:t>
            </a:r>
            <a:r>
              <a:rPr kumimoji="0" lang="en-US" altLang="zh-CN" sz="1800" b="0" i="0" u="none" strike="noStrike" kern="1200" cap="none" spc="0" normalizeH="0" baseline="0" noProof="0" dirty="0" err="1">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n;i</a:t>
            </a: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	      </a:t>
            </a:r>
            <a:r>
              <a:rPr kumimoji="0" lang="en-US" altLang="zh-CN" sz="1800" b="0" i="0" u="none" strike="noStrike" kern="1200" cap="none" spc="0" normalizeH="0" baseline="0" noProof="0" dirty="0">
                <a:ln>
                  <a:noFill/>
                </a:ln>
                <a:solidFill>
                  <a:srgbClr val="00B0F0"/>
                </a:solidFill>
                <a:effectLst/>
                <a:uLnTx/>
                <a:uFillTx/>
                <a:latin typeface="Consolas" panose="020B0609020204030204" pitchFamily="49" charset="0"/>
                <a:ea typeface="楷体" panose="02010609060101010101" pitchFamily="49" charset="-122"/>
                <a:cs typeface="Consolas" panose="020B0609020204030204" pitchFamily="49" charset="0"/>
              </a:rPr>
              <a:t>//</a:t>
            </a:r>
            <a:r>
              <a:rPr kumimoji="0" lang="zh-CN" altLang="zh-CN" sz="1800" b="0" i="0" u="none" strike="noStrike" kern="1200" cap="none" spc="0" normalizeH="0" baseline="0" noProof="0" dirty="0">
                <a:ln>
                  <a:noFill/>
                </a:ln>
                <a:solidFill>
                  <a:srgbClr val="00B0F0"/>
                </a:solidFill>
                <a:effectLst/>
                <a:uLnTx/>
                <a:uFillTx/>
                <a:latin typeface="Consolas" panose="020B0609020204030204" pitchFamily="49" charset="0"/>
                <a:ea typeface="楷体" panose="02010609060101010101" pitchFamily="49" charset="-122"/>
                <a:cs typeface="Consolas" panose="020B0609020204030204" pitchFamily="49" charset="0"/>
              </a:rPr>
              <a:t>构造</a:t>
            </a:r>
            <a:r>
              <a:rPr kumimoji="0" lang="zh-CN" altLang="zh-CN" sz="1800" b="0" i="0" u="none" strike="noStrike" kern="1200" cap="none" spc="0" normalizeH="0" baseline="0" noProof="0" dirty="0">
                <a:ln>
                  <a:noFill/>
                </a:ln>
                <a:solidFill>
                  <a:srgbClr val="9900FF"/>
                </a:solidFill>
                <a:effectLst/>
                <a:uLnTx/>
                <a:uFillTx/>
                <a:latin typeface="Consolas" panose="020B0609020204030204" pitchFamily="49" charset="0"/>
                <a:ea typeface="楷体" panose="02010609060101010101" pitchFamily="49" charset="-122"/>
                <a:cs typeface="Consolas" panose="020B0609020204030204" pitchFamily="49" charset="0"/>
              </a:rPr>
              <a:t>叶子结点</a:t>
            </a:r>
            <a:r>
              <a:rPr kumimoji="0" lang="en-US" altLang="zh-CN" sz="1800" b="0" i="0" u="none" strike="noStrike" kern="1200" cap="none" spc="0" normalizeH="0" baseline="0" noProof="0" dirty="0" err="1">
                <a:ln>
                  <a:noFill/>
                </a:ln>
                <a:solidFill>
                  <a:srgbClr val="9900FF"/>
                </a:solidFill>
                <a:effectLst/>
                <a:uLnTx/>
                <a:uFillTx/>
                <a:latin typeface="Consolas" panose="020B0609020204030204" pitchFamily="49" charset="0"/>
                <a:ea typeface="楷体" panose="02010609060101010101" pitchFamily="49" charset="-122"/>
                <a:cs typeface="Consolas" panose="020B0609020204030204" pitchFamily="49" charset="0"/>
              </a:rPr>
              <a:t>i</a:t>
            </a:r>
            <a:r>
              <a:rPr kumimoji="0" lang="zh-CN" altLang="zh-CN" sz="1800" b="0" i="0" u="none" strike="noStrike" kern="1200" cap="none" spc="0" normalizeH="0" baseline="0" noProof="0" dirty="0">
                <a:ln>
                  <a:noFill/>
                </a:ln>
                <a:solidFill>
                  <a:srgbClr val="00B0F0"/>
                </a:solidFill>
                <a:effectLst/>
                <a:uLnTx/>
                <a:uFillTx/>
                <a:latin typeface="Consolas" panose="020B0609020204030204" pitchFamily="49" charset="0"/>
                <a:ea typeface="楷体" panose="02010609060101010101" pitchFamily="49" charset="-122"/>
                <a:cs typeface="Consolas" panose="020B0609020204030204" pitchFamily="49" charset="0"/>
              </a:rPr>
              <a:t>的哈夫曼编码</a:t>
            </a:r>
            <a:endParaRPr kumimoji="0" lang="zh-CN" altLang="zh-CN" sz="1800" b="0" i="0" u="none" strike="noStrike" kern="1200" cap="none" spc="0" normalizeH="0" baseline="0" noProof="0" dirty="0">
              <a:ln>
                <a:noFill/>
              </a:ln>
              <a:solidFill>
                <a:srgbClr val="00B0F0"/>
              </a:solidFill>
              <a:effectLst/>
              <a:uLnTx/>
              <a:uFillTx/>
              <a:latin typeface="Consolas" panose="020B0609020204030204" pitchFamily="49" charset="0"/>
              <a:ea typeface="楷体"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   {  code="";</a:t>
            </a:r>
            <a:endParaRPr kumimoji="0" lang="zh-CN" altLang="zh-CN" sz="18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      int </a:t>
            </a:r>
            <a:r>
              <a:rPr kumimoji="0" lang="en-US" altLang="zh-CN" sz="1800" b="0" i="0" u="none" strike="noStrike" kern="1200" cap="none" spc="0" normalizeH="0" baseline="0" noProof="0" dirty="0" err="1">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curno</a:t>
            </a: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a:t>
            </a:r>
            <a:r>
              <a:rPr kumimoji="0" lang="en-US" altLang="zh-CN" sz="1800" b="0" i="0" u="none" strike="noStrike" kern="1200" cap="none" spc="0" normalizeH="0" baseline="0" noProof="0" dirty="0" err="1">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i</a:t>
            </a: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a:t>
            </a:r>
            <a:endParaRPr kumimoji="0" lang="zh-CN" altLang="zh-CN" sz="18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      int f=</a:t>
            </a:r>
            <a:r>
              <a:rPr kumimoji="0" lang="en-US" altLang="zh-CN" sz="1800" b="0" i="0" u="none" strike="noStrike" kern="1200" cap="none" spc="0" normalizeH="0" baseline="0" noProof="0" dirty="0" err="1">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ht</a:t>
            </a: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a:t>
            </a:r>
            <a:r>
              <a:rPr kumimoji="0" lang="en-US" altLang="zh-CN" sz="1800" b="0" i="0" u="none" strike="noStrike" kern="1200" cap="none" spc="0" normalizeH="0" baseline="0" noProof="0" dirty="0" err="1">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curno</a:t>
            </a: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].parent;</a:t>
            </a:r>
            <a:endParaRPr kumimoji="0" lang="zh-CN" altLang="zh-CN" sz="18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      while (f!=-1)		      </a:t>
            </a:r>
            <a:r>
              <a:rPr kumimoji="0" lang="en-US" altLang="zh-CN" sz="1800" b="0" i="0" u="none" strike="noStrike" kern="1200" cap="none" spc="0" normalizeH="0" baseline="0" noProof="0" dirty="0">
                <a:ln>
                  <a:noFill/>
                </a:ln>
                <a:solidFill>
                  <a:srgbClr val="00B0F0"/>
                </a:solidFill>
                <a:effectLst/>
                <a:uLnTx/>
                <a:uFillTx/>
                <a:latin typeface="Consolas" panose="020B0609020204030204" pitchFamily="49" charset="0"/>
                <a:ea typeface="楷体" panose="02010609060101010101" pitchFamily="49" charset="-122"/>
                <a:cs typeface="Consolas" panose="020B0609020204030204" pitchFamily="49" charset="0"/>
              </a:rPr>
              <a:t>//</a:t>
            </a:r>
            <a:r>
              <a:rPr kumimoji="0" lang="zh-CN" altLang="zh-CN" sz="1800" b="0" i="0" u="none" strike="noStrike" kern="1200" cap="none" spc="0" normalizeH="0" baseline="0" noProof="0" dirty="0">
                <a:ln>
                  <a:noFill/>
                </a:ln>
                <a:solidFill>
                  <a:srgbClr val="00B0F0"/>
                </a:solidFill>
                <a:effectLst/>
                <a:uLnTx/>
                <a:uFillTx/>
                <a:latin typeface="Consolas" panose="020B0609020204030204" pitchFamily="49" charset="0"/>
                <a:ea typeface="楷体" panose="02010609060101010101" pitchFamily="49" charset="-122"/>
                <a:cs typeface="Consolas" panose="020B0609020204030204" pitchFamily="49" charset="0"/>
              </a:rPr>
              <a:t>循环到根结点</a:t>
            </a:r>
            <a:endParaRPr kumimoji="0" lang="zh-CN" altLang="zh-CN" sz="1800" b="0" i="0" u="none" strike="noStrike" kern="1200" cap="none" spc="0" normalizeH="0" baseline="0" noProof="0" dirty="0">
              <a:ln>
                <a:noFill/>
              </a:ln>
              <a:solidFill>
                <a:srgbClr val="00B0F0"/>
              </a:solidFill>
              <a:effectLst/>
              <a:uLnTx/>
              <a:uFillTx/>
              <a:latin typeface="Consolas" panose="020B0609020204030204" pitchFamily="49" charset="0"/>
              <a:ea typeface="楷体"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      {  if (</a:t>
            </a:r>
            <a:r>
              <a:rPr kumimoji="0" lang="en-US" altLang="zh-CN" sz="1800" b="0" i="0" u="none" strike="noStrike" kern="1200" cap="none" spc="0" normalizeH="0" baseline="0" noProof="0" dirty="0" err="1">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ht</a:t>
            </a: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[f].</a:t>
            </a:r>
            <a:r>
              <a:rPr kumimoji="0" lang="en-US" altLang="zh-CN" sz="1800" b="0" i="0" u="none" strike="noStrike" kern="1200" cap="none" spc="0" normalizeH="0" baseline="0" noProof="0" dirty="0" err="1">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lchild</a:t>
            </a: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a:t>
            </a:r>
            <a:r>
              <a:rPr kumimoji="0" lang="en-US" altLang="zh-CN" sz="1800" b="0" i="0" u="none" strike="noStrike" kern="1200" cap="none" spc="0" normalizeH="0" baseline="0" noProof="0" dirty="0" err="1">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curno</a:t>
            </a: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  </a:t>
            </a:r>
            <a:r>
              <a:rPr kumimoji="0" lang="en-US" altLang="zh-CN" sz="1800" b="0" i="0" u="none" strike="noStrike" kern="1200" cap="none" spc="0" normalizeH="0" baseline="0" noProof="0" dirty="0">
                <a:ln>
                  <a:noFill/>
                </a:ln>
                <a:solidFill>
                  <a:srgbClr val="00B0F0"/>
                </a:solidFill>
                <a:effectLst/>
                <a:uLnTx/>
                <a:uFillTx/>
                <a:latin typeface="Consolas" panose="020B0609020204030204" pitchFamily="49" charset="0"/>
                <a:ea typeface="楷体" panose="02010609060101010101" pitchFamily="49" charset="-122"/>
                <a:cs typeface="Consolas" panose="020B0609020204030204" pitchFamily="49" charset="0"/>
              </a:rPr>
              <a:t>//</a:t>
            </a:r>
            <a:r>
              <a:rPr kumimoji="0" lang="en-US" altLang="zh-CN" sz="1800" b="0" i="0" u="none" strike="noStrike" kern="1200" cap="none" spc="0" normalizeH="0" baseline="0" noProof="0" dirty="0" err="1">
                <a:ln>
                  <a:noFill/>
                </a:ln>
                <a:solidFill>
                  <a:srgbClr val="00B0F0"/>
                </a:solidFill>
                <a:effectLst/>
                <a:uLnTx/>
                <a:uFillTx/>
                <a:latin typeface="Consolas" panose="020B0609020204030204" pitchFamily="49" charset="0"/>
                <a:ea typeface="楷体" panose="02010609060101010101" pitchFamily="49" charset="-122"/>
                <a:cs typeface="Consolas" panose="020B0609020204030204" pitchFamily="49" charset="0"/>
              </a:rPr>
              <a:t>curno</a:t>
            </a:r>
            <a:r>
              <a:rPr kumimoji="0" lang="zh-CN" altLang="zh-CN" sz="1800" b="0" i="0" u="none" strike="noStrike" kern="1200" cap="none" spc="0" normalizeH="0" baseline="0" noProof="0" dirty="0">
                <a:ln>
                  <a:noFill/>
                </a:ln>
                <a:solidFill>
                  <a:srgbClr val="00B0F0"/>
                </a:solidFill>
                <a:effectLst/>
                <a:uLnTx/>
                <a:uFillTx/>
                <a:latin typeface="Consolas" panose="020B0609020204030204" pitchFamily="49" charset="0"/>
                <a:ea typeface="楷体" panose="02010609060101010101" pitchFamily="49" charset="-122"/>
                <a:cs typeface="Consolas" panose="020B0609020204030204" pitchFamily="49" charset="0"/>
              </a:rPr>
              <a:t>为双亲</a:t>
            </a:r>
            <a:r>
              <a:rPr kumimoji="0" lang="en-US" altLang="zh-CN" sz="1800" b="0" i="0" u="none" strike="noStrike" kern="1200" cap="none" spc="0" normalizeH="0" baseline="0" noProof="0" dirty="0">
                <a:ln>
                  <a:noFill/>
                </a:ln>
                <a:solidFill>
                  <a:srgbClr val="00B0F0"/>
                </a:solidFill>
                <a:effectLst/>
                <a:uLnTx/>
                <a:uFillTx/>
                <a:latin typeface="Consolas" panose="020B0609020204030204" pitchFamily="49" charset="0"/>
                <a:ea typeface="楷体" panose="02010609060101010101" pitchFamily="49" charset="-122"/>
                <a:cs typeface="Consolas" panose="020B0609020204030204" pitchFamily="49" charset="0"/>
              </a:rPr>
              <a:t>f</a:t>
            </a:r>
            <a:r>
              <a:rPr kumimoji="0" lang="zh-CN" altLang="zh-CN" sz="1800" b="0" i="0" u="none" strike="noStrike" kern="1200" cap="none" spc="0" normalizeH="0" baseline="0" noProof="0" dirty="0">
                <a:ln>
                  <a:noFill/>
                </a:ln>
                <a:solidFill>
                  <a:srgbClr val="00B0F0"/>
                </a:solidFill>
                <a:effectLst/>
                <a:uLnTx/>
                <a:uFillTx/>
                <a:latin typeface="Consolas" panose="020B0609020204030204" pitchFamily="49" charset="0"/>
                <a:ea typeface="楷体" panose="02010609060101010101" pitchFamily="49" charset="-122"/>
                <a:cs typeface="Consolas" panose="020B0609020204030204" pitchFamily="49" charset="0"/>
              </a:rPr>
              <a:t>的左孩子</a:t>
            </a:r>
            <a:endParaRPr kumimoji="0" lang="zh-CN" altLang="zh-CN" sz="1800" b="0" i="0" u="none" strike="noStrike" kern="1200" cap="none" spc="0" normalizeH="0" baseline="0" noProof="0" dirty="0">
              <a:ln>
                <a:noFill/>
              </a:ln>
              <a:solidFill>
                <a:srgbClr val="00B0F0"/>
              </a:solidFill>
              <a:effectLst/>
              <a:uLnTx/>
              <a:uFillTx/>
              <a:latin typeface="Consolas" panose="020B0609020204030204" pitchFamily="49" charset="0"/>
              <a:ea typeface="楷体"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            code='0'+code;</a:t>
            </a:r>
            <a:endParaRPr kumimoji="0" lang="zh-CN" altLang="zh-CN" sz="18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         else			      </a:t>
            </a:r>
            <a:r>
              <a:rPr kumimoji="0" lang="en-US" altLang="zh-CN" sz="1800" b="0" i="0" u="none" strike="noStrike" kern="1200" cap="none" spc="0" normalizeH="0" baseline="0" noProof="0" dirty="0">
                <a:ln>
                  <a:noFill/>
                </a:ln>
                <a:solidFill>
                  <a:srgbClr val="00B0F0"/>
                </a:solidFill>
                <a:effectLst/>
                <a:uLnTx/>
                <a:uFillTx/>
                <a:latin typeface="Consolas" panose="020B0609020204030204" pitchFamily="49" charset="0"/>
                <a:ea typeface="楷体" panose="02010609060101010101" pitchFamily="49" charset="-122"/>
                <a:cs typeface="Consolas" panose="020B0609020204030204" pitchFamily="49" charset="0"/>
              </a:rPr>
              <a:t>//</a:t>
            </a:r>
            <a:r>
              <a:rPr kumimoji="0" lang="en-US" altLang="zh-CN" sz="1800" b="0" i="0" u="none" strike="noStrike" kern="1200" cap="none" spc="0" normalizeH="0" baseline="0" noProof="0" dirty="0" err="1">
                <a:ln>
                  <a:noFill/>
                </a:ln>
                <a:solidFill>
                  <a:srgbClr val="00B0F0"/>
                </a:solidFill>
                <a:effectLst/>
                <a:uLnTx/>
                <a:uFillTx/>
                <a:latin typeface="Consolas" panose="020B0609020204030204" pitchFamily="49" charset="0"/>
                <a:ea typeface="楷体" panose="02010609060101010101" pitchFamily="49" charset="-122"/>
                <a:cs typeface="Consolas" panose="020B0609020204030204" pitchFamily="49" charset="0"/>
              </a:rPr>
              <a:t>curno</a:t>
            </a:r>
            <a:r>
              <a:rPr kumimoji="0" lang="zh-CN" altLang="zh-CN" sz="1800" b="0" i="0" u="none" strike="noStrike" kern="1200" cap="none" spc="0" normalizeH="0" baseline="0" noProof="0" dirty="0">
                <a:ln>
                  <a:noFill/>
                </a:ln>
                <a:solidFill>
                  <a:srgbClr val="00B0F0"/>
                </a:solidFill>
                <a:effectLst/>
                <a:uLnTx/>
                <a:uFillTx/>
                <a:latin typeface="Consolas" panose="020B0609020204030204" pitchFamily="49" charset="0"/>
                <a:ea typeface="楷体" panose="02010609060101010101" pitchFamily="49" charset="-122"/>
                <a:cs typeface="Consolas" panose="020B0609020204030204" pitchFamily="49" charset="0"/>
              </a:rPr>
              <a:t>为双亲</a:t>
            </a:r>
            <a:r>
              <a:rPr kumimoji="0" lang="en-US" altLang="zh-CN" sz="1800" b="0" i="0" u="none" strike="noStrike" kern="1200" cap="none" spc="0" normalizeH="0" baseline="0" noProof="0" dirty="0">
                <a:ln>
                  <a:noFill/>
                </a:ln>
                <a:solidFill>
                  <a:srgbClr val="00B0F0"/>
                </a:solidFill>
                <a:effectLst/>
                <a:uLnTx/>
                <a:uFillTx/>
                <a:latin typeface="Consolas" panose="020B0609020204030204" pitchFamily="49" charset="0"/>
                <a:ea typeface="楷体" panose="02010609060101010101" pitchFamily="49" charset="-122"/>
                <a:cs typeface="Consolas" panose="020B0609020204030204" pitchFamily="49" charset="0"/>
              </a:rPr>
              <a:t>f</a:t>
            </a:r>
            <a:r>
              <a:rPr kumimoji="0" lang="zh-CN" altLang="zh-CN" sz="1800" b="0" i="0" u="none" strike="noStrike" kern="1200" cap="none" spc="0" normalizeH="0" baseline="0" noProof="0" dirty="0">
                <a:ln>
                  <a:noFill/>
                </a:ln>
                <a:solidFill>
                  <a:srgbClr val="00B0F0"/>
                </a:solidFill>
                <a:effectLst/>
                <a:uLnTx/>
                <a:uFillTx/>
                <a:latin typeface="Consolas" panose="020B0609020204030204" pitchFamily="49" charset="0"/>
                <a:ea typeface="楷体" panose="02010609060101010101" pitchFamily="49" charset="-122"/>
                <a:cs typeface="Consolas" panose="020B0609020204030204" pitchFamily="49" charset="0"/>
              </a:rPr>
              <a:t>的右孩子</a:t>
            </a:r>
            <a:endParaRPr kumimoji="0" lang="zh-CN" altLang="zh-CN" sz="1800" b="0" i="0" u="none" strike="noStrike" kern="1200" cap="none" spc="0" normalizeH="0" baseline="0" noProof="0" dirty="0">
              <a:ln>
                <a:noFill/>
              </a:ln>
              <a:solidFill>
                <a:srgbClr val="00B0F0"/>
              </a:solidFill>
              <a:effectLst/>
              <a:uLnTx/>
              <a:uFillTx/>
              <a:latin typeface="Consolas" panose="020B0609020204030204" pitchFamily="49" charset="0"/>
              <a:ea typeface="楷体"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            code='1'+code;</a:t>
            </a:r>
            <a:endParaRPr kumimoji="0" lang="zh-CN" altLang="zh-CN" sz="18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         </a:t>
            </a:r>
            <a:r>
              <a:rPr kumimoji="0" lang="en-US" altLang="zh-CN" sz="1800" b="0" i="0" u="none" strike="noStrike" kern="1200" cap="none" spc="0" normalizeH="0" baseline="0" noProof="0" dirty="0" err="1">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curno</a:t>
            </a: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=f; f=</a:t>
            </a:r>
            <a:r>
              <a:rPr kumimoji="0" lang="en-US" altLang="zh-CN" sz="1800" b="0" i="0" u="none" strike="noStrike" kern="1200" cap="none" spc="0" normalizeH="0" baseline="0" noProof="0" dirty="0" err="1">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ht</a:t>
            </a: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a:t>
            </a:r>
            <a:r>
              <a:rPr kumimoji="0" lang="en-US" altLang="zh-CN" sz="1800" b="0" i="0" u="none" strike="noStrike" kern="1200" cap="none" spc="0" normalizeH="0" baseline="0" noProof="0" dirty="0" err="1">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curno</a:t>
            </a: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].parent;</a:t>
            </a:r>
            <a:endParaRPr kumimoji="0" lang="zh-CN" altLang="zh-CN" sz="18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      }</a:t>
            </a:r>
            <a:endParaRPr kumimoji="0" lang="zh-CN" altLang="zh-CN" sz="18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      </a:t>
            </a:r>
            <a:r>
              <a:rPr kumimoji="0" lang="en-US" altLang="zh-CN" sz="1800" b="0" i="0" u="none" strike="noStrike" kern="1200" cap="none" spc="0" normalizeH="0" baseline="0" noProof="0" dirty="0" err="1">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htcode</a:t>
            </a: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a:t>
            </a:r>
            <a:r>
              <a:rPr kumimoji="0" lang="en-US" altLang="zh-CN" sz="1800" b="0" i="0" u="none" strike="noStrike" kern="1200" cap="none" spc="0" normalizeH="0" baseline="0" noProof="0" dirty="0" err="1">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ht</a:t>
            </a: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a:t>
            </a:r>
            <a:r>
              <a:rPr kumimoji="0" lang="en-US" altLang="zh-CN" sz="1800" b="0" i="0" u="none" strike="noStrike" kern="1200" cap="none" spc="0" normalizeH="0" baseline="0" noProof="0" dirty="0" err="1">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i</a:t>
            </a: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].data]=code;     </a:t>
            </a:r>
            <a:r>
              <a:rPr kumimoji="0" lang="en-US" altLang="zh-CN" sz="1800" b="0" i="0" u="none" strike="noStrike" kern="1200" cap="none" spc="0" normalizeH="0" baseline="0" noProof="0" dirty="0">
                <a:ln>
                  <a:noFill/>
                </a:ln>
                <a:solidFill>
                  <a:srgbClr val="00B0F0"/>
                </a:solidFill>
                <a:effectLst/>
                <a:uLnTx/>
                <a:uFillTx/>
                <a:latin typeface="Consolas" panose="020B0609020204030204" pitchFamily="49" charset="0"/>
                <a:ea typeface="楷体" panose="02010609060101010101" pitchFamily="49" charset="-122"/>
                <a:cs typeface="Consolas" panose="020B0609020204030204" pitchFamily="49" charset="0"/>
              </a:rPr>
              <a:t>//</a:t>
            </a:r>
            <a:r>
              <a:rPr kumimoji="0" lang="zh-CN" altLang="zh-CN" sz="1800" b="0" i="0" u="none" strike="noStrike" kern="1200" cap="none" spc="0" normalizeH="0" baseline="0" noProof="0" dirty="0">
                <a:ln>
                  <a:noFill/>
                </a:ln>
                <a:solidFill>
                  <a:srgbClr val="00B0F0"/>
                </a:solidFill>
                <a:effectLst/>
                <a:uLnTx/>
                <a:uFillTx/>
                <a:latin typeface="Consolas" panose="020B0609020204030204" pitchFamily="49" charset="0"/>
                <a:ea typeface="楷体" panose="02010609060101010101" pitchFamily="49" charset="-122"/>
                <a:cs typeface="Consolas" panose="020B0609020204030204" pitchFamily="49" charset="0"/>
              </a:rPr>
              <a:t>得到</a:t>
            </a:r>
            <a:r>
              <a:rPr kumimoji="0" lang="en-US" altLang="zh-CN" sz="1800" b="0" i="0" u="none" strike="noStrike" kern="1200" cap="none" spc="0" normalizeH="0" baseline="0" noProof="0" dirty="0" err="1">
                <a:ln>
                  <a:noFill/>
                </a:ln>
                <a:solidFill>
                  <a:srgbClr val="00B0F0"/>
                </a:solidFill>
                <a:effectLst/>
                <a:uLnTx/>
                <a:uFillTx/>
                <a:latin typeface="Consolas" panose="020B0609020204030204" pitchFamily="49" charset="0"/>
                <a:ea typeface="楷体" panose="02010609060101010101" pitchFamily="49" charset="-122"/>
                <a:cs typeface="Consolas" panose="020B0609020204030204" pitchFamily="49" charset="0"/>
              </a:rPr>
              <a:t>ht</a:t>
            </a:r>
            <a:r>
              <a:rPr kumimoji="0" lang="en-US" altLang="zh-CN" sz="1800" b="0" i="0" u="none" strike="noStrike" kern="1200" cap="none" spc="0" normalizeH="0" baseline="0" noProof="0" dirty="0">
                <a:ln>
                  <a:noFill/>
                </a:ln>
                <a:solidFill>
                  <a:srgbClr val="00B0F0"/>
                </a:solidFill>
                <a:effectLst/>
                <a:uLnTx/>
                <a:uFillTx/>
                <a:latin typeface="Consolas" panose="020B0609020204030204" pitchFamily="49" charset="0"/>
                <a:ea typeface="楷体" panose="02010609060101010101" pitchFamily="49" charset="-122"/>
                <a:cs typeface="Consolas" panose="020B0609020204030204" pitchFamily="49" charset="0"/>
              </a:rPr>
              <a:t>[</a:t>
            </a:r>
            <a:r>
              <a:rPr kumimoji="0" lang="en-US" altLang="zh-CN" sz="1800" b="0" i="0" u="none" strike="noStrike" kern="1200" cap="none" spc="0" normalizeH="0" baseline="0" noProof="0" dirty="0" err="1">
                <a:ln>
                  <a:noFill/>
                </a:ln>
                <a:solidFill>
                  <a:srgbClr val="00B0F0"/>
                </a:solidFill>
                <a:effectLst/>
                <a:uLnTx/>
                <a:uFillTx/>
                <a:latin typeface="Consolas" panose="020B0609020204030204" pitchFamily="49" charset="0"/>
                <a:ea typeface="楷体" panose="02010609060101010101" pitchFamily="49" charset="-122"/>
                <a:cs typeface="Consolas" panose="020B0609020204030204" pitchFamily="49" charset="0"/>
              </a:rPr>
              <a:t>i</a:t>
            </a:r>
            <a:r>
              <a:rPr kumimoji="0" lang="en-US" altLang="zh-CN" sz="1800" b="0" i="0" u="none" strike="noStrike" kern="1200" cap="none" spc="0" normalizeH="0" baseline="0" noProof="0" dirty="0">
                <a:ln>
                  <a:noFill/>
                </a:ln>
                <a:solidFill>
                  <a:srgbClr val="00B0F0"/>
                </a:solidFill>
                <a:effectLst/>
                <a:uLnTx/>
                <a:uFillTx/>
                <a:latin typeface="Consolas" panose="020B0609020204030204" pitchFamily="49" charset="0"/>
                <a:ea typeface="楷体" panose="02010609060101010101" pitchFamily="49" charset="-122"/>
                <a:cs typeface="Consolas" panose="020B0609020204030204" pitchFamily="49" charset="0"/>
              </a:rPr>
              <a:t>].data</a:t>
            </a:r>
            <a:r>
              <a:rPr kumimoji="0" lang="zh-CN" altLang="zh-CN" sz="1800" b="0" i="0" u="none" strike="noStrike" kern="1200" cap="none" spc="0" normalizeH="0" baseline="0" noProof="0" dirty="0">
                <a:ln>
                  <a:noFill/>
                </a:ln>
                <a:solidFill>
                  <a:srgbClr val="00B0F0"/>
                </a:solidFill>
                <a:effectLst/>
                <a:uLnTx/>
                <a:uFillTx/>
                <a:latin typeface="Consolas" panose="020B0609020204030204" pitchFamily="49" charset="0"/>
                <a:ea typeface="楷体" panose="02010609060101010101" pitchFamily="49" charset="-122"/>
                <a:cs typeface="Consolas" panose="020B0609020204030204" pitchFamily="49" charset="0"/>
              </a:rPr>
              <a:t>字符的哈夫曼编码</a:t>
            </a:r>
            <a:endParaRPr kumimoji="0" lang="zh-CN" altLang="zh-CN" sz="1800" b="0" i="0" u="none" strike="noStrike" kern="1200" cap="none" spc="0" normalizeH="0" baseline="0" noProof="0" dirty="0">
              <a:ln>
                <a:noFill/>
              </a:ln>
              <a:solidFill>
                <a:srgbClr val="00B0F0"/>
              </a:solidFill>
              <a:effectLst/>
              <a:uLnTx/>
              <a:uFillTx/>
              <a:latin typeface="Consolas" panose="020B0609020204030204" pitchFamily="49" charset="0"/>
              <a:ea typeface="楷体"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   }</a:t>
            </a:r>
            <a:endParaRPr kumimoji="0" lang="zh-CN" altLang="zh-CN" sz="18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a:t>
            </a:r>
            <a:endParaRPr kumimoji="0" lang="zh-CN" altLang="zh-CN" sz="18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
                                            <p:txEl>
                                              <p:pRg st="10" end="1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
                                            <p:txEl>
                                              <p:pRg st="11" end="11"/>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
                                            <p:txEl>
                                              <p:pRg st="12" end="12"/>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
                                            <p:txEl>
                                              <p:pRg st="13" end="13"/>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
                                            <p:txEl>
                                              <p:pRg st="14" end="14"/>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29" name="Text Box 2"/>
          <p:cNvSpPr txBox="1"/>
          <p:nvPr/>
        </p:nvSpPr>
        <p:spPr>
          <a:xfrm>
            <a:off x="428625" y="1104900"/>
            <a:ext cx="7632700" cy="431800"/>
          </a:xfrm>
          <a:prstGeom prst="rect">
            <a:avLst/>
          </a:prstGeom>
          <a:noFill/>
          <a:ln w="9525">
            <a:noFill/>
          </a:ln>
        </p:spPr>
        <p:txBody>
          <a:bodyPr anchor="t" anchorCtr="0">
            <a:spAutoFit/>
          </a:bodyPr>
          <a:p>
            <a:pPr eaLnBrk="0" hangingPunct="0">
              <a:spcBef>
                <a:spcPct val="50000"/>
              </a:spcBef>
              <a:buClrTx/>
              <a:buFontTx/>
            </a:pPr>
            <a:r>
              <a:rPr lang="en-US" altLang="zh-CN" sz="2200" dirty="0">
                <a:solidFill>
                  <a:srgbClr val="FF0000"/>
                </a:solidFill>
                <a:latin typeface="Consolas" panose="020B0609020204030204" pitchFamily="49" charset="0"/>
                <a:ea typeface="微软雅黑" panose="020B0503020204020204" pitchFamily="34" charset="-122"/>
              </a:rPr>
              <a:t>【</a:t>
            </a:r>
            <a:r>
              <a:rPr lang="zh-CN" altLang="en-US" sz="2200" dirty="0">
                <a:solidFill>
                  <a:srgbClr val="FF0000"/>
                </a:solidFill>
                <a:latin typeface="Consolas" panose="020B0609020204030204" pitchFamily="49" charset="0"/>
                <a:ea typeface="微软雅黑" panose="020B0503020204020204" pitchFamily="34" charset="-122"/>
              </a:rPr>
              <a:t>算法证明</a:t>
            </a:r>
            <a:r>
              <a:rPr lang="en-US" altLang="zh-CN" sz="2200" dirty="0">
                <a:solidFill>
                  <a:srgbClr val="FF0000"/>
                </a:solidFill>
                <a:latin typeface="Consolas" panose="020B0609020204030204" pitchFamily="49" charset="0"/>
                <a:ea typeface="微软雅黑" panose="020B0503020204020204" pitchFamily="34" charset="-122"/>
              </a:rPr>
              <a:t>】</a:t>
            </a:r>
            <a:r>
              <a:rPr lang="zh-CN" altLang="en-US" sz="2000" dirty="0">
                <a:solidFill>
                  <a:srgbClr val="000000"/>
                </a:solidFill>
                <a:latin typeface="Consolas" panose="020B0609020204030204" pitchFamily="49" charset="0"/>
                <a:ea typeface="微软雅黑" panose="020B0503020204020204" pitchFamily="34" charset="-122"/>
              </a:rPr>
              <a:t>先讨论两个命题及其证明过程。</a:t>
            </a:r>
            <a:endParaRPr lang="zh-CN" altLang="en-US" sz="2000" dirty="0">
              <a:solidFill>
                <a:srgbClr val="000000"/>
              </a:solidFill>
              <a:latin typeface="Consolas" panose="020B0609020204030204" pitchFamily="49" charset="0"/>
              <a:ea typeface="微软雅黑" panose="020B0503020204020204" pitchFamily="34" charset="-122"/>
            </a:endParaRPr>
          </a:p>
        </p:txBody>
      </p:sp>
      <p:sp>
        <p:nvSpPr>
          <p:cNvPr id="22530" name="Text Box 3"/>
          <p:cNvSpPr txBox="1"/>
          <p:nvPr/>
        </p:nvSpPr>
        <p:spPr>
          <a:xfrm>
            <a:off x="611188" y="1597025"/>
            <a:ext cx="8208962" cy="1008063"/>
          </a:xfrm>
          <a:prstGeom prst="rect">
            <a:avLst/>
          </a:prstGeom>
          <a:noFill/>
          <a:ln w="9525">
            <a:noFill/>
          </a:ln>
        </p:spPr>
        <p:txBody>
          <a:bodyPr anchor="t" anchorCtr="0">
            <a:spAutoFit/>
          </a:bodyPr>
          <a:p>
            <a:pPr eaLnBrk="0" hangingPunct="0">
              <a:lnSpc>
                <a:spcPct val="150000"/>
              </a:lnSpc>
              <a:spcBef>
                <a:spcPct val="50000"/>
              </a:spcBef>
              <a:buClrTx/>
              <a:buFontTx/>
            </a:pPr>
            <a:r>
              <a:rPr lang="zh-CN" altLang="en-US" sz="2200" dirty="0">
                <a:solidFill>
                  <a:srgbClr val="FF0000"/>
                </a:solidFill>
                <a:latin typeface="Consolas" panose="020B0609020204030204" pitchFamily="49" charset="0"/>
                <a:ea typeface="微软雅黑" panose="020B0503020204020204" pitchFamily="34" charset="-122"/>
              </a:rPr>
              <a:t>命题</a:t>
            </a:r>
            <a:r>
              <a:rPr lang="en-US" altLang="zh-CN" sz="2200" dirty="0">
                <a:solidFill>
                  <a:srgbClr val="FF0000"/>
                </a:solidFill>
                <a:latin typeface="Consolas" panose="020B0609020204030204" pitchFamily="49" charset="0"/>
                <a:ea typeface="微软雅黑" panose="020B0503020204020204" pitchFamily="34" charset="-122"/>
              </a:rPr>
              <a:t>1</a:t>
            </a:r>
            <a:r>
              <a:rPr lang="zh-CN" altLang="en-US" sz="2200" dirty="0">
                <a:solidFill>
                  <a:srgbClr val="000000"/>
                </a:solidFill>
                <a:latin typeface="Consolas" panose="020B0609020204030204" pitchFamily="49" charset="0"/>
                <a:ea typeface="微软雅黑" panose="020B0503020204020204" pitchFamily="34" charset="-122"/>
              </a:rPr>
              <a:t>：</a:t>
            </a:r>
            <a:r>
              <a:rPr lang="zh-CN" altLang="en-US" sz="2000" dirty="0">
                <a:solidFill>
                  <a:srgbClr val="000000"/>
                </a:solidFill>
                <a:latin typeface="Consolas" panose="020B0609020204030204" pitchFamily="49" charset="0"/>
                <a:ea typeface="微软雅黑" panose="020B0503020204020204" pitchFamily="34" charset="-122"/>
              </a:rPr>
              <a:t>两个最小权值字符对应的结点</a:t>
            </a:r>
            <a:r>
              <a:rPr lang="en-US" altLang="zh-CN" sz="2000" dirty="0">
                <a:solidFill>
                  <a:srgbClr val="000000"/>
                </a:solidFill>
                <a:latin typeface="Consolas" panose="020B0609020204030204" pitchFamily="49" charset="0"/>
                <a:ea typeface="微软雅黑" panose="020B0503020204020204" pitchFamily="34" charset="-122"/>
              </a:rPr>
              <a:t>x</a:t>
            </a:r>
            <a:r>
              <a:rPr lang="zh-CN" altLang="en-US" sz="2000" dirty="0">
                <a:solidFill>
                  <a:srgbClr val="000000"/>
                </a:solidFill>
                <a:latin typeface="Consolas" panose="020B0609020204030204" pitchFamily="49" charset="0"/>
                <a:ea typeface="微软雅黑" panose="020B0503020204020204" pitchFamily="34" charset="-122"/>
              </a:rPr>
              <a:t>和</a:t>
            </a:r>
            <a:r>
              <a:rPr lang="en-US" altLang="zh-CN" sz="2000" dirty="0">
                <a:solidFill>
                  <a:srgbClr val="000000"/>
                </a:solidFill>
                <a:latin typeface="Consolas" panose="020B0609020204030204" pitchFamily="49" charset="0"/>
                <a:ea typeface="微软雅黑" panose="020B0503020204020204" pitchFamily="34" charset="-122"/>
              </a:rPr>
              <a:t>y</a:t>
            </a:r>
            <a:r>
              <a:rPr lang="zh-CN" altLang="en-US" sz="2000" dirty="0">
                <a:solidFill>
                  <a:srgbClr val="000000"/>
                </a:solidFill>
                <a:latin typeface="Consolas" panose="020B0609020204030204" pitchFamily="49" charset="0"/>
                <a:ea typeface="微软雅黑" panose="020B0503020204020204" pitchFamily="34" charset="-122"/>
              </a:rPr>
              <a:t>必须是哈夫曼树中最深的两个结点且它们为兄弟。</a:t>
            </a:r>
            <a:endParaRPr lang="zh-CN" altLang="en-US" sz="2000" dirty="0">
              <a:solidFill>
                <a:srgbClr val="000000"/>
              </a:solidFill>
              <a:latin typeface="Consolas" panose="020B0609020204030204" pitchFamily="49" charset="0"/>
              <a:ea typeface="微软雅黑" panose="020B0503020204020204" pitchFamily="34" charset="-122"/>
            </a:endParaRPr>
          </a:p>
        </p:txBody>
      </p:sp>
      <p:sp>
        <p:nvSpPr>
          <p:cNvPr id="160772" name="Text Box 4"/>
          <p:cNvSpPr txBox="1"/>
          <p:nvPr/>
        </p:nvSpPr>
        <p:spPr>
          <a:xfrm>
            <a:off x="214313" y="4652963"/>
            <a:ext cx="8643937" cy="1524000"/>
          </a:xfrm>
          <a:prstGeom prst="rect">
            <a:avLst/>
          </a:prstGeom>
          <a:noFill/>
          <a:ln w="9525">
            <a:noFill/>
          </a:ln>
        </p:spPr>
        <p:txBody>
          <a:bodyPr anchor="t" anchorCtr="0">
            <a:spAutoFit/>
          </a:bodyPr>
          <a:p>
            <a:pPr eaLnBrk="0" hangingPunct="0">
              <a:lnSpc>
                <a:spcPct val="150000"/>
              </a:lnSpc>
              <a:buClrTx/>
              <a:buFontTx/>
            </a:pPr>
            <a:r>
              <a:rPr lang="zh-CN" altLang="en-US" sz="2200" dirty="0">
                <a:solidFill>
                  <a:srgbClr val="FF0000"/>
                </a:solidFill>
                <a:latin typeface="Consolas" panose="020B0609020204030204" pitchFamily="49" charset="0"/>
                <a:ea typeface="微软雅黑" panose="020B0503020204020204" pitchFamily="34" charset="-122"/>
              </a:rPr>
              <a:t>　　证明</a:t>
            </a:r>
            <a:r>
              <a:rPr lang="zh-CN" altLang="en-US" sz="2200" dirty="0">
                <a:latin typeface="Consolas" panose="020B0609020204030204" pitchFamily="49" charset="0"/>
                <a:ea typeface="微软雅黑" panose="020B0503020204020204" pitchFamily="34" charset="-122"/>
              </a:rPr>
              <a:t>：</a:t>
            </a:r>
            <a:r>
              <a:rPr lang="zh-CN" altLang="en-US" sz="2000" dirty="0">
                <a:solidFill>
                  <a:srgbClr val="000000"/>
                </a:solidFill>
                <a:latin typeface="Consolas" panose="020B0609020204030204" pitchFamily="49" charset="0"/>
                <a:ea typeface="微软雅黑" panose="020B0503020204020204" pitchFamily="34" charset="-122"/>
              </a:rPr>
              <a:t>假设</a:t>
            </a:r>
            <a:r>
              <a:rPr lang="en-US" altLang="zh-CN" sz="2000" i="1" dirty="0">
                <a:solidFill>
                  <a:srgbClr val="000000"/>
                </a:solidFill>
                <a:latin typeface="Consolas" panose="020B0609020204030204" pitchFamily="49" charset="0"/>
                <a:ea typeface="微软雅黑" panose="020B0503020204020204" pitchFamily="34" charset="-122"/>
              </a:rPr>
              <a:t>x</a:t>
            </a:r>
            <a:r>
              <a:rPr lang="zh-CN" altLang="en-US" sz="2000" dirty="0">
                <a:solidFill>
                  <a:srgbClr val="000000"/>
                </a:solidFill>
                <a:latin typeface="Consolas" panose="020B0609020204030204" pitchFamily="49" charset="0"/>
                <a:ea typeface="微软雅黑" panose="020B0503020204020204" pitchFamily="34" charset="-122"/>
              </a:rPr>
              <a:t>结点在哈夫曼树（最优树）中不是最深的，那么存在一个结点</a:t>
            </a:r>
            <a:r>
              <a:rPr lang="en-US" altLang="zh-CN" sz="2000" i="1" dirty="0">
                <a:solidFill>
                  <a:srgbClr val="000000"/>
                </a:solidFill>
                <a:latin typeface="Consolas" panose="020B0609020204030204" pitchFamily="49" charset="0"/>
                <a:ea typeface="微软雅黑" panose="020B0503020204020204" pitchFamily="34" charset="-122"/>
              </a:rPr>
              <a:t>z</a:t>
            </a:r>
            <a:r>
              <a:rPr lang="zh-CN" altLang="en-US" sz="2000" dirty="0">
                <a:solidFill>
                  <a:srgbClr val="000000"/>
                </a:solidFill>
                <a:latin typeface="Consolas" panose="020B0609020204030204" pitchFamily="49" charset="0"/>
                <a:ea typeface="微软雅黑" panose="020B0503020204020204" pitchFamily="34" charset="-122"/>
              </a:rPr>
              <a:t>，有</a:t>
            </a:r>
            <a:r>
              <a:rPr lang="en-US" altLang="zh-CN" sz="2000" i="1" dirty="0">
                <a:solidFill>
                  <a:srgbClr val="006600"/>
                </a:solidFill>
                <a:latin typeface="Consolas" panose="020B0609020204030204" pitchFamily="49" charset="0"/>
                <a:ea typeface="微软雅黑" panose="020B0503020204020204" pitchFamily="34" charset="-122"/>
              </a:rPr>
              <a:t>w</a:t>
            </a:r>
            <a:r>
              <a:rPr lang="en-US" altLang="zh-CN" sz="2000" i="1" baseline="-25000" dirty="0">
                <a:solidFill>
                  <a:srgbClr val="006600"/>
                </a:solidFill>
                <a:latin typeface="Consolas" panose="020B0609020204030204" pitchFamily="49" charset="0"/>
                <a:ea typeface="微软雅黑" panose="020B0503020204020204" pitchFamily="34" charset="-122"/>
              </a:rPr>
              <a:t>z </a:t>
            </a:r>
            <a:r>
              <a:rPr lang="en-US" altLang="zh-CN" sz="2000" dirty="0">
                <a:solidFill>
                  <a:srgbClr val="006600"/>
                </a:solidFill>
                <a:latin typeface="Consolas" panose="020B0609020204030204" pitchFamily="49" charset="0"/>
                <a:ea typeface="微软雅黑" panose="020B0503020204020204" pitchFamily="34" charset="-122"/>
              </a:rPr>
              <a:t>&gt;</a:t>
            </a:r>
            <a:r>
              <a:rPr lang="en-US" altLang="zh-CN" sz="2000" baseline="-25000" dirty="0">
                <a:solidFill>
                  <a:srgbClr val="006600"/>
                </a:solidFill>
                <a:latin typeface="Consolas" panose="020B0609020204030204" pitchFamily="49" charset="0"/>
                <a:ea typeface="微软雅黑" panose="020B0503020204020204" pitchFamily="34" charset="-122"/>
              </a:rPr>
              <a:t> </a:t>
            </a:r>
            <a:r>
              <a:rPr lang="en-US" altLang="zh-CN" sz="2000" i="1" dirty="0">
                <a:solidFill>
                  <a:srgbClr val="006600"/>
                </a:solidFill>
                <a:latin typeface="Consolas" panose="020B0609020204030204" pitchFamily="49" charset="0"/>
                <a:ea typeface="微软雅黑" panose="020B0503020204020204" pitchFamily="34" charset="-122"/>
              </a:rPr>
              <a:t>w</a:t>
            </a:r>
            <a:r>
              <a:rPr lang="en-US" altLang="zh-CN" sz="2000" i="1" baseline="-25000" dirty="0">
                <a:solidFill>
                  <a:srgbClr val="006600"/>
                </a:solidFill>
                <a:latin typeface="Consolas" panose="020B0609020204030204" pitchFamily="49" charset="0"/>
                <a:ea typeface="微软雅黑" panose="020B0503020204020204" pitchFamily="34" charset="-122"/>
              </a:rPr>
              <a:t>x</a:t>
            </a:r>
            <a:r>
              <a:rPr lang="zh-CN" altLang="en-US" sz="2000" dirty="0">
                <a:solidFill>
                  <a:srgbClr val="0000FF"/>
                </a:solidFill>
                <a:latin typeface="Consolas" panose="020B0609020204030204" pitchFamily="49" charset="0"/>
                <a:ea typeface="微软雅黑" panose="020B0503020204020204" pitchFamily="34" charset="-122"/>
              </a:rPr>
              <a:t>，</a:t>
            </a:r>
            <a:r>
              <a:rPr lang="zh-CN" altLang="en-US" sz="2000" dirty="0">
                <a:solidFill>
                  <a:srgbClr val="000000"/>
                </a:solidFill>
                <a:latin typeface="Consolas" panose="020B0609020204030204" pitchFamily="49" charset="0"/>
                <a:ea typeface="微软雅黑" panose="020B0503020204020204" pitchFamily="34" charset="-122"/>
              </a:rPr>
              <a:t>但它比</a:t>
            </a:r>
            <a:r>
              <a:rPr lang="en-US" altLang="zh-CN" sz="2000" i="1" dirty="0">
                <a:solidFill>
                  <a:srgbClr val="000000"/>
                </a:solidFill>
                <a:latin typeface="Consolas" panose="020B0609020204030204" pitchFamily="49" charset="0"/>
                <a:ea typeface="微软雅黑" panose="020B0503020204020204" pitchFamily="34" charset="-122"/>
              </a:rPr>
              <a:t>x</a:t>
            </a:r>
            <a:r>
              <a:rPr lang="zh-CN" altLang="en-US" sz="2000" dirty="0">
                <a:solidFill>
                  <a:srgbClr val="000000"/>
                </a:solidFill>
                <a:latin typeface="Consolas" panose="020B0609020204030204" pitchFamily="49" charset="0"/>
                <a:ea typeface="微软雅黑" panose="020B0503020204020204" pitchFamily="34" charset="-122"/>
              </a:rPr>
              <a:t>深，即</a:t>
            </a:r>
            <a:r>
              <a:rPr lang="en-US" altLang="zh-CN" sz="2000" i="1" dirty="0">
                <a:latin typeface="Consolas" panose="020B0609020204030204" pitchFamily="49" charset="0"/>
                <a:ea typeface="微软雅黑" panose="020B0503020204020204" pitchFamily="34" charset="-122"/>
              </a:rPr>
              <a:t>l</a:t>
            </a:r>
            <a:r>
              <a:rPr lang="en-US" altLang="zh-CN" sz="2000" i="1" baseline="-25000" dirty="0">
                <a:solidFill>
                  <a:srgbClr val="006600"/>
                </a:solidFill>
                <a:latin typeface="Consolas" panose="020B0609020204030204" pitchFamily="49" charset="0"/>
                <a:ea typeface="微软雅黑" panose="020B0503020204020204" pitchFamily="34" charset="-122"/>
              </a:rPr>
              <a:t>z </a:t>
            </a:r>
            <a:r>
              <a:rPr lang="en-US" altLang="zh-CN" sz="2000" dirty="0">
                <a:solidFill>
                  <a:srgbClr val="006600"/>
                </a:solidFill>
                <a:latin typeface="Consolas" panose="020B0609020204030204" pitchFamily="49" charset="0"/>
                <a:ea typeface="微软雅黑" panose="020B0503020204020204" pitchFamily="34" charset="-122"/>
              </a:rPr>
              <a:t>&gt;</a:t>
            </a:r>
            <a:r>
              <a:rPr lang="en-US" altLang="zh-CN" sz="2000" baseline="-25000" dirty="0">
                <a:solidFill>
                  <a:srgbClr val="006600"/>
                </a:solidFill>
                <a:latin typeface="Consolas" panose="020B0609020204030204" pitchFamily="49" charset="0"/>
                <a:ea typeface="微软雅黑" panose="020B0503020204020204" pitchFamily="34" charset="-122"/>
              </a:rPr>
              <a:t> </a:t>
            </a:r>
            <a:r>
              <a:rPr lang="en-US" altLang="zh-CN" sz="2000" i="1" dirty="0">
                <a:solidFill>
                  <a:srgbClr val="006600"/>
                </a:solidFill>
                <a:latin typeface="Consolas" panose="020B0609020204030204" pitchFamily="49" charset="0"/>
                <a:ea typeface="微软雅黑" panose="020B0503020204020204" pitchFamily="34" charset="-122"/>
              </a:rPr>
              <a:t>l</a:t>
            </a:r>
            <a:r>
              <a:rPr lang="en-US" altLang="zh-CN" sz="2000" i="1" baseline="-25000" dirty="0">
                <a:solidFill>
                  <a:srgbClr val="006600"/>
                </a:solidFill>
                <a:latin typeface="Consolas" panose="020B0609020204030204" pitchFamily="49" charset="0"/>
                <a:ea typeface="微软雅黑" panose="020B0503020204020204" pitchFamily="34" charset="-122"/>
              </a:rPr>
              <a:t>x</a:t>
            </a:r>
            <a:r>
              <a:rPr lang="zh-CN" altLang="en-US" sz="2000" dirty="0">
                <a:solidFill>
                  <a:srgbClr val="0000FF"/>
                </a:solidFill>
                <a:latin typeface="Consolas" panose="020B0609020204030204" pitchFamily="49" charset="0"/>
                <a:ea typeface="微软雅黑" panose="020B0503020204020204" pitchFamily="34" charset="-122"/>
              </a:rPr>
              <a:t>。</a:t>
            </a:r>
            <a:endParaRPr lang="en-US" altLang="zh-CN" sz="2000" dirty="0">
              <a:solidFill>
                <a:srgbClr val="0000FF"/>
              </a:solidFill>
              <a:latin typeface="Consolas" panose="020B0609020204030204" pitchFamily="49" charset="0"/>
              <a:ea typeface="微软雅黑" panose="020B0503020204020204" pitchFamily="34" charset="-122"/>
            </a:endParaRPr>
          </a:p>
          <a:p>
            <a:pPr eaLnBrk="0" hangingPunct="0">
              <a:lnSpc>
                <a:spcPct val="150000"/>
              </a:lnSpc>
              <a:buClrTx/>
              <a:buFontTx/>
            </a:pPr>
            <a:r>
              <a:rPr lang="en-US" altLang="zh-CN" sz="2000" dirty="0">
                <a:solidFill>
                  <a:srgbClr val="0000FF"/>
                </a:solidFill>
                <a:latin typeface="Consolas" panose="020B0609020204030204" pitchFamily="49" charset="0"/>
                <a:ea typeface="微软雅黑" panose="020B0503020204020204" pitchFamily="34" charset="-122"/>
              </a:rPr>
              <a:t>     </a:t>
            </a:r>
            <a:r>
              <a:rPr lang="zh-CN" altLang="en-US" sz="2000" dirty="0">
                <a:solidFill>
                  <a:srgbClr val="000000"/>
                </a:solidFill>
                <a:latin typeface="Consolas" panose="020B0609020204030204" pitchFamily="49" charset="0"/>
                <a:ea typeface="微软雅黑" panose="020B0503020204020204" pitchFamily="34" charset="-122"/>
              </a:rPr>
              <a:t>此时</a:t>
            </a:r>
            <a:r>
              <a:rPr lang="en-US" altLang="zh-CN" sz="2000" i="1" dirty="0">
                <a:solidFill>
                  <a:srgbClr val="000000"/>
                </a:solidFill>
                <a:latin typeface="Consolas" panose="020B0609020204030204" pitchFamily="49" charset="0"/>
                <a:ea typeface="微软雅黑" panose="020B0503020204020204" pitchFamily="34" charset="-122"/>
              </a:rPr>
              <a:t>x</a:t>
            </a:r>
            <a:r>
              <a:rPr lang="zh-CN" altLang="en-US" sz="2000" dirty="0">
                <a:solidFill>
                  <a:srgbClr val="000000"/>
                </a:solidFill>
                <a:latin typeface="Consolas" panose="020B0609020204030204" pitchFamily="49" charset="0"/>
                <a:ea typeface="微软雅黑" panose="020B0503020204020204" pitchFamily="34" charset="-122"/>
              </a:rPr>
              <a:t>和</a:t>
            </a:r>
            <a:r>
              <a:rPr lang="en-US" altLang="zh-CN" sz="2000" i="1" dirty="0">
                <a:solidFill>
                  <a:srgbClr val="000000"/>
                </a:solidFill>
                <a:latin typeface="Consolas" panose="020B0609020204030204" pitchFamily="49" charset="0"/>
                <a:ea typeface="微软雅黑" panose="020B0503020204020204" pitchFamily="34" charset="-122"/>
              </a:rPr>
              <a:t>z</a:t>
            </a:r>
            <a:r>
              <a:rPr lang="zh-CN" altLang="en-US" sz="2000" dirty="0">
                <a:solidFill>
                  <a:srgbClr val="000000"/>
                </a:solidFill>
                <a:latin typeface="Consolas" panose="020B0609020204030204" pitchFamily="49" charset="0"/>
                <a:ea typeface="微软雅黑" panose="020B0503020204020204" pitchFamily="34" charset="-122"/>
              </a:rPr>
              <a:t>的带权和为</a:t>
            </a:r>
            <a:r>
              <a:rPr lang="en-US" altLang="zh-CN" sz="2000" i="1" dirty="0">
                <a:solidFill>
                  <a:srgbClr val="FF00FF"/>
                </a:solidFill>
                <a:latin typeface="Consolas" panose="020B0609020204030204" pitchFamily="49" charset="0"/>
                <a:ea typeface="微软雅黑" panose="020B0503020204020204" pitchFamily="34" charset="-122"/>
              </a:rPr>
              <a:t>w</a:t>
            </a:r>
            <a:r>
              <a:rPr lang="en-US" altLang="zh-CN" sz="2000" i="1" baseline="-25000" dirty="0">
                <a:solidFill>
                  <a:srgbClr val="FF00FF"/>
                </a:solidFill>
                <a:latin typeface="Consolas" panose="020B0609020204030204" pitchFamily="49" charset="0"/>
                <a:ea typeface="微软雅黑" panose="020B0503020204020204" pitchFamily="34" charset="-122"/>
              </a:rPr>
              <a:t>x</a:t>
            </a:r>
            <a:r>
              <a:rPr lang="en-US" altLang="zh-CN" sz="2000" dirty="0">
                <a:solidFill>
                  <a:srgbClr val="FF00FF"/>
                </a:solidFill>
                <a:latin typeface="Consolas" panose="020B0609020204030204" pitchFamily="49" charset="0"/>
                <a:ea typeface="微软雅黑" panose="020B0503020204020204" pitchFamily="34" charset="-122"/>
              </a:rPr>
              <a:t>×</a:t>
            </a:r>
            <a:r>
              <a:rPr lang="en-US" altLang="zh-CN" sz="2000" i="1" dirty="0">
                <a:solidFill>
                  <a:srgbClr val="FF00FF"/>
                </a:solidFill>
                <a:latin typeface="Consolas" panose="020B0609020204030204" pitchFamily="49" charset="0"/>
                <a:ea typeface="微软雅黑" panose="020B0503020204020204" pitchFamily="34" charset="-122"/>
              </a:rPr>
              <a:t>l</a:t>
            </a:r>
            <a:r>
              <a:rPr lang="en-US" altLang="zh-CN" sz="2000" i="1" baseline="-25000" dirty="0">
                <a:solidFill>
                  <a:srgbClr val="FF00FF"/>
                </a:solidFill>
                <a:latin typeface="Consolas" panose="020B0609020204030204" pitchFamily="49" charset="0"/>
                <a:ea typeface="微软雅黑" panose="020B0503020204020204" pitchFamily="34" charset="-122"/>
              </a:rPr>
              <a:t>x </a:t>
            </a:r>
            <a:r>
              <a:rPr lang="en-US" altLang="zh-CN" sz="2000" dirty="0">
                <a:solidFill>
                  <a:srgbClr val="FF00FF"/>
                </a:solidFill>
                <a:latin typeface="Consolas" panose="020B0609020204030204" pitchFamily="49" charset="0"/>
                <a:ea typeface="微软雅黑" panose="020B0503020204020204" pitchFamily="34" charset="-122"/>
              </a:rPr>
              <a:t>+</a:t>
            </a:r>
            <a:r>
              <a:rPr lang="en-US" altLang="zh-CN" sz="2000" baseline="-25000" dirty="0">
                <a:solidFill>
                  <a:srgbClr val="FF00FF"/>
                </a:solidFill>
                <a:latin typeface="Consolas" panose="020B0609020204030204" pitchFamily="49" charset="0"/>
                <a:ea typeface="微软雅黑" panose="020B0503020204020204" pitchFamily="34" charset="-122"/>
              </a:rPr>
              <a:t> </a:t>
            </a:r>
            <a:r>
              <a:rPr lang="en-US" altLang="zh-CN" sz="2000" i="1" dirty="0">
                <a:solidFill>
                  <a:srgbClr val="FF00FF"/>
                </a:solidFill>
                <a:latin typeface="Consolas" panose="020B0609020204030204" pitchFamily="49" charset="0"/>
                <a:ea typeface="微软雅黑" panose="020B0503020204020204" pitchFamily="34" charset="-122"/>
              </a:rPr>
              <a:t>w</a:t>
            </a:r>
            <a:r>
              <a:rPr lang="en-US" altLang="zh-CN" sz="2000" i="1" baseline="-25000" dirty="0">
                <a:solidFill>
                  <a:srgbClr val="FF00FF"/>
                </a:solidFill>
                <a:latin typeface="Consolas" panose="020B0609020204030204" pitchFamily="49" charset="0"/>
                <a:ea typeface="微软雅黑" panose="020B0503020204020204" pitchFamily="34" charset="-122"/>
              </a:rPr>
              <a:t>z</a:t>
            </a:r>
            <a:r>
              <a:rPr lang="en-US" altLang="zh-CN" sz="2000" dirty="0">
                <a:solidFill>
                  <a:srgbClr val="FF00FF"/>
                </a:solidFill>
                <a:latin typeface="Consolas" panose="020B0609020204030204" pitchFamily="49" charset="0"/>
                <a:ea typeface="微软雅黑" panose="020B0503020204020204" pitchFamily="34" charset="-122"/>
              </a:rPr>
              <a:t>×</a:t>
            </a:r>
            <a:r>
              <a:rPr lang="en-US" altLang="zh-CN" sz="2000" i="1" dirty="0">
                <a:solidFill>
                  <a:srgbClr val="FF00FF"/>
                </a:solidFill>
                <a:latin typeface="Consolas" panose="020B0609020204030204" pitchFamily="49" charset="0"/>
                <a:ea typeface="微软雅黑" panose="020B0503020204020204" pitchFamily="34" charset="-122"/>
              </a:rPr>
              <a:t>l</a:t>
            </a:r>
            <a:r>
              <a:rPr lang="en-US" altLang="zh-CN" sz="2000" i="1" baseline="-25000" dirty="0">
                <a:solidFill>
                  <a:srgbClr val="FF00FF"/>
                </a:solidFill>
                <a:latin typeface="Consolas" panose="020B0609020204030204" pitchFamily="49" charset="0"/>
                <a:ea typeface="微软雅黑" panose="020B0503020204020204" pitchFamily="34" charset="-122"/>
              </a:rPr>
              <a:t>z</a:t>
            </a:r>
            <a:r>
              <a:rPr lang="zh-CN" altLang="en-US" sz="2000" dirty="0">
                <a:solidFill>
                  <a:srgbClr val="0000FF"/>
                </a:solidFill>
                <a:latin typeface="Consolas" panose="020B0609020204030204" pitchFamily="49" charset="0"/>
                <a:ea typeface="微软雅黑" panose="020B0503020204020204" pitchFamily="34" charset="-122"/>
              </a:rPr>
              <a:t>。</a:t>
            </a:r>
            <a:endParaRPr lang="zh-CN" altLang="en-US" sz="2000" dirty="0">
              <a:solidFill>
                <a:srgbClr val="0000FF"/>
              </a:solidFill>
              <a:latin typeface="Consolas" panose="020B0609020204030204" pitchFamily="49" charset="0"/>
              <a:ea typeface="微软雅黑" panose="020B0503020204020204" pitchFamily="34" charset="-122"/>
            </a:endParaRPr>
          </a:p>
        </p:txBody>
      </p:sp>
      <p:grpSp>
        <p:nvGrpSpPr>
          <p:cNvPr id="22532" name="组合 27"/>
          <p:cNvGrpSpPr/>
          <p:nvPr/>
        </p:nvGrpSpPr>
        <p:grpSpPr>
          <a:xfrm>
            <a:off x="3071813" y="2438400"/>
            <a:ext cx="2286000" cy="2071688"/>
            <a:chOff x="1500166" y="2071678"/>
            <a:chExt cx="2286016" cy="2071702"/>
          </a:xfrm>
        </p:grpSpPr>
        <p:sp>
          <p:nvSpPr>
            <p:cNvPr id="5" name="椭圆 4"/>
            <p:cNvSpPr/>
            <p:nvPr/>
          </p:nvSpPr>
          <p:spPr>
            <a:xfrm>
              <a:off x="2143107" y="2071678"/>
              <a:ext cx="428628" cy="500066"/>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000" b="0" i="1" u="none" strike="noStrike" kern="1200" cap="none" spc="0" normalizeH="0" baseline="0" noProof="0">
                <a:ln>
                  <a:noFill/>
                </a:ln>
                <a:solidFill>
                  <a:srgbClr val="0000FF"/>
                </a:solidFill>
                <a:effectLst/>
                <a:uLnTx/>
                <a:uFillTx/>
                <a:latin typeface="Consolas" panose="020B0609020204030204" pitchFamily="49" charset="0"/>
                <a:ea typeface="微软雅黑" panose="020B0503020204020204" pitchFamily="34" charset="-122"/>
                <a:cs typeface="Consolas" panose="020B0609020204030204" pitchFamily="49" charset="0"/>
              </a:endParaRPr>
            </a:p>
          </p:txBody>
        </p:sp>
        <p:sp>
          <p:nvSpPr>
            <p:cNvPr id="6" name="椭圆 5"/>
            <p:cNvSpPr/>
            <p:nvPr/>
          </p:nvSpPr>
          <p:spPr>
            <a:xfrm>
              <a:off x="1500166" y="2857496"/>
              <a:ext cx="428628" cy="500065"/>
            </a:xfrm>
            <a:prstGeom prst="ellipse">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000" b="0" i="1" u="none" strike="noStrike" kern="1200" cap="none" spc="0" normalizeH="0" baseline="0" noProof="0">
                  <a:ln>
                    <a:noFill/>
                  </a:ln>
                  <a:solidFill>
                    <a:srgbClr val="0000FF"/>
                  </a:solidFill>
                  <a:effectLst/>
                  <a:uLnTx/>
                  <a:uFillTx/>
                  <a:latin typeface="Consolas" panose="020B0609020204030204" pitchFamily="49" charset="0"/>
                  <a:ea typeface="微软雅黑" panose="020B0503020204020204" pitchFamily="34" charset="-122"/>
                  <a:cs typeface="Consolas" panose="020B0609020204030204" pitchFamily="49" charset="0"/>
                </a:rPr>
                <a:t>z</a:t>
              </a:r>
              <a:endParaRPr kumimoji="0" lang="zh-CN" altLang="en-US" sz="2000" b="0" i="1" u="none" strike="noStrike" kern="1200" cap="none" spc="0" normalizeH="0" baseline="0" noProof="0">
                <a:ln>
                  <a:noFill/>
                </a:ln>
                <a:solidFill>
                  <a:srgbClr val="0000FF"/>
                </a:solidFill>
                <a:effectLst/>
                <a:uLnTx/>
                <a:uFillTx/>
                <a:latin typeface="Consolas" panose="020B0609020204030204" pitchFamily="49" charset="0"/>
                <a:ea typeface="微软雅黑" panose="020B0503020204020204" pitchFamily="34" charset="-122"/>
                <a:cs typeface="Consolas" panose="020B0609020204030204" pitchFamily="49" charset="0"/>
              </a:endParaRPr>
            </a:p>
          </p:txBody>
        </p:sp>
        <p:sp>
          <p:nvSpPr>
            <p:cNvPr id="7" name="椭圆 6"/>
            <p:cNvSpPr/>
            <p:nvPr/>
          </p:nvSpPr>
          <p:spPr>
            <a:xfrm>
              <a:off x="2714611" y="2857496"/>
              <a:ext cx="428628" cy="500065"/>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000" b="0" i="1" u="none" strike="noStrike" kern="1200" cap="none" spc="0" normalizeH="0" baseline="0" noProof="0">
                <a:ln>
                  <a:noFill/>
                </a:ln>
                <a:solidFill>
                  <a:srgbClr val="0000FF"/>
                </a:solidFill>
                <a:effectLst/>
                <a:uLnTx/>
                <a:uFillTx/>
                <a:latin typeface="Consolas" panose="020B0609020204030204" pitchFamily="49" charset="0"/>
                <a:ea typeface="微软雅黑" panose="020B0503020204020204" pitchFamily="34" charset="-122"/>
                <a:cs typeface="Consolas" panose="020B0609020204030204" pitchFamily="49" charset="0"/>
              </a:endParaRPr>
            </a:p>
          </p:txBody>
        </p:sp>
        <p:sp>
          <p:nvSpPr>
            <p:cNvPr id="8" name="椭圆 7"/>
            <p:cNvSpPr/>
            <p:nvPr/>
          </p:nvSpPr>
          <p:spPr>
            <a:xfrm>
              <a:off x="2143107" y="3643314"/>
              <a:ext cx="428628" cy="500066"/>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000" b="0" i="1" u="none" strike="noStrike" kern="1200" cap="none" spc="0" normalizeH="0" baseline="0" noProof="0" dirty="0">
                  <a:ln>
                    <a:noFill/>
                  </a:ln>
                  <a:solidFill>
                    <a:schemeClr val="bg1"/>
                  </a:solidFill>
                  <a:effectLst/>
                  <a:uLnTx/>
                  <a:uFillTx/>
                  <a:latin typeface="Consolas" panose="020B0609020204030204" pitchFamily="49" charset="0"/>
                  <a:ea typeface="微软雅黑" panose="020B0503020204020204" pitchFamily="34" charset="-122"/>
                  <a:cs typeface="Consolas" panose="020B0609020204030204" pitchFamily="49" charset="0"/>
                </a:rPr>
                <a:t>x</a:t>
              </a:r>
              <a:endParaRPr kumimoji="0" lang="zh-CN" altLang="en-US" sz="2000" b="0" i="1" u="none" strike="noStrike" kern="1200" cap="none" spc="0" normalizeH="0" baseline="0" noProof="0" dirty="0">
                <a:ln>
                  <a:noFill/>
                </a:ln>
                <a:solidFill>
                  <a:schemeClr val="bg1"/>
                </a:solidFill>
                <a:effectLst/>
                <a:uLnTx/>
                <a:uFillTx/>
                <a:latin typeface="Consolas" panose="020B0609020204030204" pitchFamily="49" charset="0"/>
                <a:ea typeface="微软雅黑" panose="020B0503020204020204" pitchFamily="34" charset="-122"/>
                <a:cs typeface="Consolas" panose="020B0609020204030204" pitchFamily="49" charset="0"/>
              </a:endParaRPr>
            </a:p>
          </p:txBody>
        </p:sp>
        <p:sp>
          <p:nvSpPr>
            <p:cNvPr id="9" name="椭圆 8"/>
            <p:cNvSpPr/>
            <p:nvPr/>
          </p:nvSpPr>
          <p:spPr>
            <a:xfrm>
              <a:off x="3357554" y="3643314"/>
              <a:ext cx="428628" cy="500066"/>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000" b="0" i="1" u="none" strike="noStrike" kern="1200" cap="none" spc="0" normalizeH="0" baseline="0" noProof="0">
                  <a:ln>
                    <a:noFill/>
                  </a:ln>
                  <a:solidFill>
                    <a:schemeClr val="bg1"/>
                  </a:solidFill>
                  <a:effectLst/>
                  <a:uLnTx/>
                  <a:uFillTx/>
                  <a:latin typeface="Consolas" panose="020B0609020204030204" pitchFamily="49" charset="0"/>
                  <a:ea typeface="微软雅黑" panose="020B0503020204020204" pitchFamily="34" charset="-122"/>
                  <a:cs typeface="Consolas" panose="020B0609020204030204" pitchFamily="49" charset="0"/>
                </a:rPr>
                <a:t>y</a:t>
              </a:r>
              <a:endParaRPr kumimoji="0" lang="zh-CN" altLang="en-US" sz="2000" b="0" i="1" u="none" strike="noStrike" kern="1200" cap="none" spc="0" normalizeH="0" baseline="0" noProof="0">
                <a:ln>
                  <a:noFill/>
                </a:ln>
                <a:solidFill>
                  <a:schemeClr val="bg1"/>
                </a:solidFill>
                <a:effectLst/>
                <a:uLnTx/>
                <a:uFillTx/>
                <a:latin typeface="Consolas" panose="020B0609020204030204" pitchFamily="49" charset="0"/>
                <a:ea typeface="微软雅黑" panose="020B0503020204020204" pitchFamily="34" charset="-122"/>
                <a:cs typeface="Consolas" panose="020B0609020204030204" pitchFamily="49" charset="0"/>
              </a:endParaRPr>
            </a:p>
          </p:txBody>
        </p:sp>
        <p:cxnSp>
          <p:nvCxnSpPr>
            <p:cNvPr id="11" name="直接连接符 10"/>
            <p:cNvCxnSpPr>
              <a:stCxn id="5" idx="3"/>
              <a:endCxn id="6" idx="7"/>
            </p:cNvCxnSpPr>
            <p:nvPr/>
          </p:nvCxnSpPr>
          <p:spPr>
            <a:xfrm rot="5400000">
              <a:off x="1820047" y="2543960"/>
              <a:ext cx="431803" cy="341314"/>
            </a:xfrm>
            <a:prstGeom prst="line">
              <a:avLst/>
            </a:prstGeom>
          </p:spPr>
          <p:style>
            <a:lnRef idx="2">
              <a:schemeClr val="dk1"/>
            </a:lnRef>
            <a:fillRef idx="0">
              <a:schemeClr val="dk1"/>
            </a:fillRef>
            <a:effectRef idx="1">
              <a:schemeClr val="dk1"/>
            </a:effectRef>
            <a:fontRef idx="minor">
              <a:schemeClr val="tx1"/>
            </a:fontRef>
          </p:style>
        </p:cxnSp>
        <p:cxnSp>
          <p:nvCxnSpPr>
            <p:cNvPr id="13" name="直接连接符 12"/>
            <p:cNvCxnSpPr>
              <a:stCxn id="5" idx="5"/>
              <a:endCxn id="7" idx="1"/>
            </p:cNvCxnSpPr>
            <p:nvPr/>
          </p:nvCxnSpPr>
          <p:spPr>
            <a:xfrm rot="16200000" flipH="1">
              <a:off x="2427270" y="2579678"/>
              <a:ext cx="431803" cy="269877"/>
            </a:xfrm>
            <a:prstGeom prst="line">
              <a:avLst/>
            </a:prstGeom>
          </p:spPr>
          <p:style>
            <a:lnRef idx="2">
              <a:schemeClr val="dk1"/>
            </a:lnRef>
            <a:fillRef idx="0">
              <a:schemeClr val="dk1"/>
            </a:fillRef>
            <a:effectRef idx="1">
              <a:schemeClr val="dk1"/>
            </a:effectRef>
            <a:fontRef idx="minor">
              <a:schemeClr val="tx1"/>
            </a:fontRef>
          </p:style>
        </p:cxnSp>
        <p:cxnSp>
          <p:nvCxnSpPr>
            <p:cNvPr id="15" name="直接连接符 14"/>
            <p:cNvCxnSpPr>
              <a:stCxn id="7" idx="3"/>
              <a:endCxn id="8" idx="7"/>
            </p:cNvCxnSpPr>
            <p:nvPr/>
          </p:nvCxnSpPr>
          <p:spPr>
            <a:xfrm rot="5400000">
              <a:off x="2427270" y="3365496"/>
              <a:ext cx="431803" cy="269877"/>
            </a:xfrm>
            <a:prstGeom prst="line">
              <a:avLst/>
            </a:prstGeom>
          </p:spPr>
          <p:style>
            <a:lnRef idx="2">
              <a:schemeClr val="dk1"/>
            </a:lnRef>
            <a:fillRef idx="0">
              <a:schemeClr val="dk1"/>
            </a:fillRef>
            <a:effectRef idx="1">
              <a:schemeClr val="dk1"/>
            </a:effectRef>
            <a:fontRef idx="minor">
              <a:schemeClr val="tx1"/>
            </a:fontRef>
          </p:style>
        </p:cxnSp>
        <p:cxnSp>
          <p:nvCxnSpPr>
            <p:cNvPr id="17" name="直接连接符 16"/>
            <p:cNvCxnSpPr>
              <a:stCxn id="7" idx="5"/>
              <a:endCxn id="9" idx="1"/>
            </p:cNvCxnSpPr>
            <p:nvPr/>
          </p:nvCxnSpPr>
          <p:spPr>
            <a:xfrm rot="16200000" flipH="1">
              <a:off x="3034493" y="3329776"/>
              <a:ext cx="431803" cy="341315"/>
            </a:xfrm>
            <a:prstGeom prst="line">
              <a:avLst/>
            </a:prstGeom>
          </p:spPr>
          <p:style>
            <a:lnRef idx="2">
              <a:schemeClr val="dk1"/>
            </a:lnRef>
            <a:fillRef idx="0">
              <a:schemeClr val="dk1"/>
            </a:fillRef>
            <a:effectRef idx="1">
              <a:schemeClr val="dk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0772">
                                            <p:txEl>
                                              <p:charRg st="0" end="6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0772">
                                            <p:txEl>
                                              <p:charRg st="62" end="9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0772" name="Text Box 4"/>
          <p:cNvSpPr txBox="1"/>
          <p:nvPr/>
        </p:nvSpPr>
        <p:spPr>
          <a:xfrm>
            <a:off x="142875" y="3074988"/>
            <a:ext cx="8929688" cy="3478212"/>
          </a:xfrm>
          <a:prstGeom prst="rect">
            <a:avLst/>
          </a:prstGeom>
          <a:noFill/>
          <a:ln w="9525">
            <a:noFill/>
          </a:ln>
        </p:spPr>
        <p:txBody>
          <a:bodyPr anchor="t" anchorCtr="0">
            <a:spAutoFit/>
          </a:bodyPr>
          <a:p>
            <a:pPr eaLnBrk="0" hangingPunct="0">
              <a:lnSpc>
                <a:spcPct val="150000"/>
              </a:lnSpc>
              <a:buClrTx/>
              <a:buFontTx/>
            </a:pPr>
            <a:r>
              <a:rPr lang="zh-CN" altLang="en-US" sz="2000" dirty="0">
                <a:solidFill>
                  <a:srgbClr val="000000"/>
                </a:solidFill>
                <a:latin typeface="Consolas" panose="020B0609020204030204" pitchFamily="49" charset="0"/>
                <a:ea typeface="楷体" panose="02010609060101010101" pitchFamily="49" charset="-122"/>
              </a:rPr>
              <a:t>　　</a:t>
            </a:r>
            <a:r>
              <a:rPr lang="zh-CN" altLang="en-US" sz="2000" dirty="0">
                <a:solidFill>
                  <a:srgbClr val="000000"/>
                </a:solidFill>
                <a:latin typeface="Consolas" panose="020B0609020204030204" pitchFamily="49" charset="0"/>
                <a:ea typeface="微软雅黑" panose="020B0503020204020204" pitchFamily="34" charset="-122"/>
              </a:rPr>
              <a:t>如果交换</a:t>
            </a:r>
            <a:r>
              <a:rPr lang="en-US" altLang="zh-CN" sz="2000" i="1" dirty="0">
                <a:solidFill>
                  <a:srgbClr val="000000"/>
                </a:solidFill>
                <a:latin typeface="Consolas" panose="020B0609020204030204" pitchFamily="49" charset="0"/>
                <a:ea typeface="微软雅黑" panose="020B0503020204020204" pitchFamily="34" charset="-122"/>
              </a:rPr>
              <a:t>x</a:t>
            </a:r>
            <a:r>
              <a:rPr lang="zh-CN" altLang="en-US" sz="2000" dirty="0">
                <a:solidFill>
                  <a:srgbClr val="000000"/>
                </a:solidFill>
                <a:latin typeface="Consolas" panose="020B0609020204030204" pitchFamily="49" charset="0"/>
                <a:ea typeface="微软雅黑" panose="020B0503020204020204" pitchFamily="34" charset="-122"/>
              </a:rPr>
              <a:t>和</a:t>
            </a:r>
            <a:r>
              <a:rPr lang="en-US" altLang="zh-CN" sz="2000" i="1" dirty="0">
                <a:solidFill>
                  <a:srgbClr val="000000"/>
                </a:solidFill>
                <a:latin typeface="Consolas" panose="020B0609020204030204" pitchFamily="49" charset="0"/>
                <a:ea typeface="微软雅黑" panose="020B0503020204020204" pitchFamily="34" charset="-122"/>
              </a:rPr>
              <a:t>z</a:t>
            </a:r>
            <a:r>
              <a:rPr lang="zh-CN" altLang="en-US" sz="2000" dirty="0">
                <a:solidFill>
                  <a:srgbClr val="000000"/>
                </a:solidFill>
                <a:latin typeface="Consolas" panose="020B0609020204030204" pitchFamily="49" charset="0"/>
                <a:ea typeface="微软雅黑" panose="020B0503020204020204" pitchFamily="34" charset="-122"/>
              </a:rPr>
              <a:t>结点的位置，其他不变 </a:t>
            </a:r>
            <a:endParaRPr lang="en-US" altLang="zh-CN" sz="2000" dirty="0">
              <a:solidFill>
                <a:srgbClr val="000000"/>
              </a:solidFill>
              <a:latin typeface="Consolas" panose="020B0609020204030204" pitchFamily="49" charset="0"/>
              <a:ea typeface="微软雅黑" panose="020B0503020204020204" pitchFamily="34" charset="-122"/>
            </a:endParaRPr>
          </a:p>
          <a:p>
            <a:pPr eaLnBrk="0" hangingPunct="0">
              <a:lnSpc>
                <a:spcPct val="150000"/>
              </a:lnSpc>
              <a:buClrTx/>
              <a:buFontTx/>
            </a:pPr>
            <a:r>
              <a:rPr lang="en-US" altLang="zh-CN" sz="2000" dirty="0">
                <a:solidFill>
                  <a:srgbClr val="000000"/>
                </a:solidFill>
                <a:latin typeface="Consolas" panose="020B0609020204030204" pitchFamily="49" charset="0"/>
                <a:ea typeface="微软雅黑" panose="020B0503020204020204" pitchFamily="34" charset="-122"/>
                <a:sym typeface="Wingdings" panose="05000000000000000000" pitchFamily="2" charset="2"/>
              </a:rPr>
              <a:t>          </a:t>
            </a:r>
            <a:r>
              <a:rPr lang="zh-CN" altLang="en-US" sz="2000" dirty="0">
                <a:solidFill>
                  <a:srgbClr val="000000"/>
                </a:solidFill>
                <a:latin typeface="Consolas" panose="020B0609020204030204" pitchFamily="49" charset="0"/>
                <a:ea typeface="微软雅黑" panose="020B0503020204020204" pitchFamily="34" charset="-122"/>
                <a:sym typeface="Wingdings" panose="05000000000000000000" pitchFamily="2" charset="2"/>
              </a:rPr>
              <a:t> </a:t>
            </a:r>
            <a:r>
              <a:rPr lang="zh-CN" altLang="en-US" sz="2000" dirty="0">
                <a:solidFill>
                  <a:srgbClr val="000000"/>
                </a:solidFill>
                <a:latin typeface="Consolas" panose="020B0609020204030204" pitchFamily="49" charset="0"/>
                <a:ea typeface="微软雅黑" panose="020B0503020204020204" pitchFamily="34" charset="-122"/>
              </a:rPr>
              <a:t>交换后的带权和为</a:t>
            </a:r>
            <a:r>
              <a:rPr lang="en-US" altLang="zh-CN" sz="2000" i="1" dirty="0">
                <a:solidFill>
                  <a:srgbClr val="FF00FF"/>
                </a:solidFill>
                <a:latin typeface="Consolas" panose="020B0609020204030204" pitchFamily="49" charset="0"/>
                <a:ea typeface="微软雅黑" panose="020B0503020204020204" pitchFamily="34" charset="-122"/>
              </a:rPr>
              <a:t>w</a:t>
            </a:r>
            <a:r>
              <a:rPr lang="en-US" altLang="zh-CN" sz="2000" i="1" baseline="-25000" dirty="0">
                <a:solidFill>
                  <a:srgbClr val="FF00FF"/>
                </a:solidFill>
                <a:latin typeface="Consolas" panose="020B0609020204030204" pitchFamily="49" charset="0"/>
                <a:ea typeface="微软雅黑" panose="020B0503020204020204" pitchFamily="34" charset="-122"/>
              </a:rPr>
              <a:t>x</a:t>
            </a:r>
            <a:r>
              <a:rPr lang="en-US" altLang="zh-CN" sz="2000" dirty="0">
                <a:solidFill>
                  <a:srgbClr val="FF00FF"/>
                </a:solidFill>
                <a:latin typeface="Consolas" panose="020B0609020204030204" pitchFamily="49" charset="0"/>
                <a:ea typeface="微软雅黑" panose="020B0503020204020204" pitchFamily="34" charset="-122"/>
              </a:rPr>
              <a:t>×</a:t>
            </a:r>
            <a:r>
              <a:rPr lang="en-US" altLang="zh-CN" sz="2000" i="1" dirty="0">
                <a:solidFill>
                  <a:srgbClr val="FF00FF"/>
                </a:solidFill>
                <a:latin typeface="Consolas" panose="020B0609020204030204" pitchFamily="49" charset="0"/>
                <a:ea typeface="微软雅黑" panose="020B0503020204020204" pitchFamily="34" charset="-122"/>
              </a:rPr>
              <a:t>l</a:t>
            </a:r>
            <a:r>
              <a:rPr lang="en-US" altLang="zh-CN" sz="2000" i="1" baseline="-25000" dirty="0">
                <a:solidFill>
                  <a:srgbClr val="FF00FF"/>
                </a:solidFill>
                <a:latin typeface="Consolas" panose="020B0609020204030204" pitchFamily="49" charset="0"/>
                <a:ea typeface="微软雅黑" panose="020B0503020204020204" pitchFamily="34" charset="-122"/>
              </a:rPr>
              <a:t>z </a:t>
            </a:r>
            <a:r>
              <a:rPr lang="en-US" altLang="zh-CN" sz="2000" dirty="0">
                <a:solidFill>
                  <a:srgbClr val="FF00FF"/>
                </a:solidFill>
                <a:latin typeface="Consolas" panose="020B0609020204030204" pitchFamily="49" charset="0"/>
                <a:ea typeface="微软雅黑" panose="020B0503020204020204" pitchFamily="34" charset="-122"/>
              </a:rPr>
              <a:t>+</a:t>
            </a:r>
            <a:r>
              <a:rPr lang="en-US" altLang="zh-CN" sz="2000" baseline="-25000" dirty="0">
                <a:solidFill>
                  <a:srgbClr val="FF00FF"/>
                </a:solidFill>
                <a:latin typeface="Consolas" panose="020B0609020204030204" pitchFamily="49" charset="0"/>
                <a:ea typeface="微软雅黑" panose="020B0503020204020204" pitchFamily="34" charset="-122"/>
              </a:rPr>
              <a:t> </a:t>
            </a:r>
            <a:r>
              <a:rPr lang="en-US" altLang="zh-CN" sz="2000" i="1" dirty="0">
                <a:solidFill>
                  <a:srgbClr val="FF00FF"/>
                </a:solidFill>
                <a:latin typeface="Consolas" panose="020B0609020204030204" pitchFamily="49" charset="0"/>
                <a:ea typeface="微软雅黑" panose="020B0503020204020204" pitchFamily="34" charset="-122"/>
              </a:rPr>
              <a:t>w</a:t>
            </a:r>
            <a:r>
              <a:rPr lang="en-US" altLang="zh-CN" sz="2000" i="1" baseline="-25000" dirty="0">
                <a:solidFill>
                  <a:srgbClr val="FF00FF"/>
                </a:solidFill>
                <a:latin typeface="Consolas" panose="020B0609020204030204" pitchFamily="49" charset="0"/>
                <a:ea typeface="微软雅黑" panose="020B0503020204020204" pitchFamily="34" charset="-122"/>
              </a:rPr>
              <a:t>z</a:t>
            </a:r>
            <a:r>
              <a:rPr lang="en-US" altLang="zh-CN" sz="2000" dirty="0">
                <a:solidFill>
                  <a:srgbClr val="FF00FF"/>
                </a:solidFill>
                <a:latin typeface="Consolas" panose="020B0609020204030204" pitchFamily="49" charset="0"/>
                <a:ea typeface="微软雅黑" panose="020B0503020204020204" pitchFamily="34" charset="-122"/>
              </a:rPr>
              <a:t>×</a:t>
            </a:r>
            <a:r>
              <a:rPr lang="en-US" altLang="zh-CN" sz="2000" i="1" dirty="0">
                <a:solidFill>
                  <a:srgbClr val="FF00FF"/>
                </a:solidFill>
                <a:latin typeface="Consolas" panose="020B0609020204030204" pitchFamily="49" charset="0"/>
                <a:ea typeface="微软雅黑" panose="020B0503020204020204" pitchFamily="34" charset="-122"/>
              </a:rPr>
              <a:t>l</a:t>
            </a:r>
            <a:r>
              <a:rPr lang="en-US" altLang="zh-CN" sz="2000" i="1" baseline="-25000" dirty="0">
                <a:solidFill>
                  <a:srgbClr val="FF00FF"/>
                </a:solidFill>
                <a:latin typeface="Consolas" panose="020B0609020204030204" pitchFamily="49" charset="0"/>
                <a:ea typeface="微软雅黑" panose="020B0503020204020204" pitchFamily="34" charset="-122"/>
              </a:rPr>
              <a:t>x</a:t>
            </a:r>
            <a:r>
              <a:rPr lang="zh-CN" altLang="en-US" sz="2000" dirty="0">
                <a:solidFill>
                  <a:srgbClr val="0000FF"/>
                </a:solidFill>
                <a:latin typeface="Consolas" panose="020B0609020204030204" pitchFamily="49" charset="0"/>
                <a:ea typeface="微软雅黑" panose="020B0503020204020204" pitchFamily="34" charset="-122"/>
              </a:rPr>
              <a:t>。</a:t>
            </a:r>
            <a:endParaRPr lang="en-US" altLang="zh-CN" sz="2000" dirty="0">
              <a:solidFill>
                <a:srgbClr val="0000FF"/>
              </a:solidFill>
              <a:latin typeface="Consolas" panose="020B0609020204030204" pitchFamily="49" charset="0"/>
              <a:ea typeface="微软雅黑" panose="020B0503020204020204" pitchFamily="34" charset="-122"/>
            </a:endParaRPr>
          </a:p>
          <a:p>
            <a:pPr eaLnBrk="0" hangingPunct="0">
              <a:lnSpc>
                <a:spcPct val="150000"/>
              </a:lnSpc>
              <a:buClrTx/>
              <a:buFontTx/>
            </a:pPr>
            <a:r>
              <a:rPr lang="zh-CN" altLang="en-US" sz="2000" dirty="0">
                <a:solidFill>
                  <a:srgbClr val="000000"/>
                </a:solidFill>
                <a:latin typeface="Consolas" panose="020B0609020204030204" pitchFamily="49" charset="0"/>
                <a:ea typeface="微软雅黑" panose="020B0503020204020204" pitchFamily="34" charset="-122"/>
              </a:rPr>
              <a:t>    有：</a:t>
            </a:r>
            <a:r>
              <a:rPr lang="en-US" altLang="zh-CN" sz="2000" i="1" dirty="0">
                <a:solidFill>
                  <a:srgbClr val="006600"/>
                </a:solidFill>
                <a:latin typeface="Consolas" panose="020B0609020204030204" pitchFamily="49" charset="0"/>
                <a:ea typeface="微软雅黑" panose="020B0503020204020204" pitchFamily="34" charset="-122"/>
              </a:rPr>
              <a:t>w</a:t>
            </a:r>
            <a:r>
              <a:rPr lang="en-US" altLang="zh-CN" sz="2000" i="1" baseline="-25000" dirty="0">
                <a:solidFill>
                  <a:srgbClr val="006600"/>
                </a:solidFill>
                <a:latin typeface="Consolas" panose="020B0609020204030204" pitchFamily="49" charset="0"/>
                <a:ea typeface="微软雅黑" panose="020B0503020204020204" pitchFamily="34" charset="-122"/>
              </a:rPr>
              <a:t>x</a:t>
            </a:r>
            <a:r>
              <a:rPr lang="en-US" altLang="zh-CN" sz="2000" dirty="0">
                <a:solidFill>
                  <a:srgbClr val="006600"/>
                </a:solidFill>
                <a:latin typeface="Consolas" panose="020B0609020204030204" pitchFamily="49" charset="0"/>
                <a:ea typeface="微软雅黑" panose="020B0503020204020204" pitchFamily="34" charset="-122"/>
              </a:rPr>
              <a:t>×</a:t>
            </a:r>
            <a:r>
              <a:rPr lang="en-US" altLang="zh-CN" sz="2000" i="1" dirty="0">
                <a:solidFill>
                  <a:srgbClr val="006600"/>
                </a:solidFill>
                <a:latin typeface="Consolas" panose="020B0609020204030204" pitchFamily="49" charset="0"/>
                <a:ea typeface="微软雅黑" panose="020B0503020204020204" pitchFamily="34" charset="-122"/>
              </a:rPr>
              <a:t>l</a:t>
            </a:r>
            <a:r>
              <a:rPr lang="en-US" altLang="zh-CN" sz="2000" i="1" baseline="-25000" dirty="0">
                <a:solidFill>
                  <a:srgbClr val="006600"/>
                </a:solidFill>
                <a:latin typeface="Consolas" panose="020B0609020204030204" pitchFamily="49" charset="0"/>
                <a:ea typeface="微软雅黑" panose="020B0503020204020204" pitchFamily="34" charset="-122"/>
              </a:rPr>
              <a:t>z</a:t>
            </a:r>
            <a:r>
              <a:rPr lang="en-US" altLang="zh-CN" sz="2000" dirty="0">
                <a:solidFill>
                  <a:srgbClr val="006600"/>
                </a:solidFill>
                <a:latin typeface="Consolas" panose="020B0609020204030204" pitchFamily="49" charset="0"/>
                <a:ea typeface="微软雅黑" panose="020B0503020204020204" pitchFamily="34" charset="-122"/>
              </a:rPr>
              <a:t>+</a:t>
            </a:r>
            <a:r>
              <a:rPr lang="en-US" altLang="zh-CN" sz="2000" i="1" dirty="0">
                <a:solidFill>
                  <a:srgbClr val="006600"/>
                </a:solidFill>
                <a:latin typeface="Consolas" panose="020B0609020204030204" pitchFamily="49" charset="0"/>
                <a:ea typeface="微软雅黑" panose="020B0503020204020204" pitchFamily="34" charset="-122"/>
              </a:rPr>
              <a:t>w</a:t>
            </a:r>
            <a:r>
              <a:rPr lang="en-US" altLang="zh-CN" sz="2000" i="1" baseline="-25000" dirty="0">
                <a:solidFill>
                  <a:srgbClr val="006600"/>
                </a:solidFill>
                <a:latin typeface="Consolas" panose="020B0609020204030204" pitchFamily="49" charset="0"/>
                <a:ea typeface="微软雅黑" panose="020B0503020204020204" pitchFamily="34" charset="-122"/>
              </a:rPr>
              <a:t>z</a:t>
            </a:r>
            <a:r>
              <a:rPr lang="en-US" altLang="zh-CN" sz="2000" dirty="0">
                <a:solidFill>
                  <a:srgbClr val="006600"/>
                </a:solidFill>
                <a:latin typeface="Consolas" panose="020B0609020204030204" pitchFamily="49" charset="0"/>
                <a:ea typeface="微软雅黑" panose="020B0503020204020204" pitchFamily="34" charset="-122"/>
              </a:rPr>
              <a:t>×</a:t>
            </a:r>
            <a:r>
              <a:rPr lang="en-US" altLang="zh-CN" sz="2000" i="1" dirty="0">
                <a:solidFill>
                  <a:srgbClr val="006600"/>
                </a:solidFill>
                <a:latin typeface="Consolas" panose="020B0609020204030204" pitchFamily="49" charset="0"/>
                <a:ea typeface="微软雅黑" panose="020B0503020204020204" pitchFamily="34" charset="-122"/>
              </a:rPr>
              <a:t>l</a:t>
            </a:r>
            <a:r>
              <a:rPr lang="en-US" altLang="zh-CN" sz="2000" i="1" baseline="-25000" dirty="0">
                <a:solidFill>
                  <a:srgbClr val="006600"/>
                </a:solidFill>
                <a:latin typeface="Consolas" panose="020B0609020204030204" pitchFamily="49" charset="0"/>
                <a:ea typeface="微软雅黑" panose="020B0503020204020204" pitchFamily="34" charset="-122"/>
              </a:rPr>
              <a:t>x </a:t>
            </a:r>
            <a:r>
              <a:rPr lang="en-US" altLang="zh-CN" sz="2000" dirty="0">
                <a:solidFill>
                  <a:srgbClr val="006600"/>
                </a:solidFill>
                <a:latin typeface="Consolas" panose="020B0609020204030204" pitchFamily="49" charset="0"/>
                <a:ea typeface="微软雅黑" panose="020B0503020204020204" pitchFamily="34" charset="-122"/>
              </a:rPr>
              <a:t>&lt;</a:t>
            </a:r>
            <a:r>
              <a:rPr lang="en-US" altLang="zh-CN" sz="2000" baseline="-25000" dirty="0">
                <a:solidFill>
                  <a:srgbClr val="006600"/>
                </a:solidFill>
                <a:latin typeface="Consolas" panose="020B0609020204030204" pitchFamily="49" charset="0"/>
                <a:ea typeface="微软雅黑" panose="020B0503020204020204" pitchFamily="34" charset="-122"/>
              </a:rPr>
              <a:t> </a:t>
            </a:r>
            <a:r>
              <a:rPr lang="en-US" altLang="zh-CN" sz="2000" i="1" dirty="0">
                <a:solidFill>
                  <a:srgbClr val="006600"/>
                </a:solidFill>
                <a:latin typeface="Consolas" panose="020B0609020204030204" pitchFamily="49" charset="0"/>
                <a:ea typeface="微软雅黑" panose="020B0503020204020204" pitchFamily="34" charset="-122"/>
              </a:rPr>
              <a:t>w</a:t>
            </a:r>
            <a:r>
              <a:rPr lang="en-US" altLang="zh-CN" sz="2000" i="1" baseline="-25000" dirty="0">
                <a:solidFill>
                  <a:srgbClr val="006600"/>
                </a:solidFill>
                <a:latin typeface="Consolas" panose="020B0609020204030204" pitchFamily="49" charset="0"/>
                <a:ea typeface="微软雅黑" panose="020B0503020204020204" pitchFamily="34" charset="-122"/>
              </a:rPr>
              <a:t>x</a:t>
            </a:r>
            <a:r>
              <a:rPr lang="en-US" altLang="zh-CN" sz="2000" dirty="0">
                <a:solidFill>
                  <a:srgbClr val="006600"/>
                </a:solidFill>
                <a:latin typeface="Consolas" panose="020B0609020204030204" pitchFamily="49" charset="0"/>
                <a:ea typeface="微软雅黑" panose="020B0503020204020204" pitchFamily="34" charset="-122"/>
              </a:rPr>
              <a:t>×</a:t>
            </a:r>
            <a:r>
              <a:rPr lang="en-US" altLang="zh-CN" sz="2000" i="1" dirty="0">
                <a:solidFill>
                  <a:srgbClr val="006600"/>
                </a:solidFill>
                <a:latin typeface="Consolas" panose="020B0609020204030204" pitchFamily="49" charset="0"/>
                <a:ea typeface="微软雅黑" panose="020B0503020204020204" pitchFamily="34" charset="-122"/>
              </a:rPr>
              <a:t>l</a:t>
            </a:r>
            <a:r>
              <a:rPr lang="en-US" altLang="zh-CN" sz="2000" i="1" baseline="-25000" dirty="0">
                <a:solidFill>
                  <a:srgbClr val="006600"/>
                </a:solidFill>
                <a:latin typeface="Consolas" panose="020B0609020204030204" pitchFamily="49" charset="0"/>
                <a:ea typeface="微软雅黑" panose="020B0503020204020204" pitchFamily="34" charset="-122"/>
              </a:rPr>
              <a:t>x</a:t>
            </a:r>
            <a:r>
              <a:rPr lang="en-US" altLang="zh-CN" sz="2000" dirty="0">
                <a:solidFill>
                  <a:srgbClr val="006600"/>
                </a:solidFill>
                <a:latin typeface="Consolas" panose="020B0609020204030204" pitchFamily="49" charset="0"/>
                <a:ea typeface="微软雅黑" panose="020B0503020204020204" pitchFamily="34" charset="-122"/>
              </a:rPr>
              <a:t>+</a:t>
            </a:r>
            <a:r>
              <a:rPr lang="en-US" altLang="zh-CN" sz="2000" i="1" dirty="0">
                <a:solidFill>
                  <a:srgbClr val="006600"/>
                </a:solidFill>
                <a:latin typeface="Consolas" panose="020B0609020204030204" pitchFamily="49" charset="0"/>
                <a:ea typeface="微软雅黑" panose="020B0503020204020204" pitchFamily="34" charset="-122"/>
              </a:rPr>
              <a:t>w</a:t>
            </a:r>
            <a:r>
              <a:rPr lang="en-US" altLang="zh-CN" sz="2000" i="1" baseline="-25000" dirty="0">
                <a:solidFill>
                  <a:srgbClr val="006600"/>
                </a:solidFill>
                <a:latin typeface="Consolas" panose="020B0609020204030204" pitchFamily="49" charset="0"/>
                <a:ea typeface="微软雅黑" panose="020B0503020204020204" pitchFamily="34" charset="-122"/>
              </a:rPr>
              <a:t>z</a:t>
            </a:r>
            <a:r>
              <a:rPr lang="en-US" altLang="zh-CN" sz="2000" dirty="0">
                <a:solidFill>
                  <a:srgbClr val="006600"/>
                </a:solidFill>
                <a:latin typeface="Consolas" panose="020B0609020204030204" pitchFamily="49" charset="0"/>
                <a:ea typeface="微软雅黑" panose="020B0503020204020204" pitchFamily="34" charset="-122"/>
              </a:rPr>
              <a:t>×</a:t>
            </a:r>
            <a:r>
              <a:rPr lang="en-US" altLang="zh-CN" sz="2000" i="1" dirty="0">
                <a:solidFill>
                  <a:srgbClr val="006600"/>
                </a:solidFill>
                <a:latin typeface="Consolas" panose="020B0609020204030204" pitchFamily="49" charset="0"/>
                <a:ea typeface="微软雅黑" panose="020B0503020204020204" pitchFamily="34" charset="-122"/>
              </a:rPr>
              <a:t>l</a:t>
            </a:r>
            <a:r>
              <a:rPr lang="en-US" altLang="zh-CN" sz="2000" i="1" baseline="-25000" dirty="0">
                <a:solidFill>
                  <a:srgbClr val="006600"/>
                </a:solidFill>
                <a:latin typeface="Consolas" panose="020B0609020204030204" pitchFamily="49" charset="0"/>
                <a:ea typeface="微软雅黑" panose="020B0503020204020204" pitchFamily="34" charset="-122"/>
              </a:rPr>
              <a:t>z</a:t>
            </a:r>
            <a:endParaRPr lang="en-US" altLang="zh-CN" sz="2000" baseline="-25000" dirty="0">
              <a:solidFill>
                <a:srgbClr val="006600"/>
              </a:solidFill>
              <a:latin typeface="Consolas" panose="020B0609020204030204" pitchFamily="49" charset="0"/>
              <a:ea typeface="微软雅黑" panose="020B0503020204020204" pitchFamily="34" charset="-122"/>
            </a:endParaRPr>
          </a:p>
          <a:p>
            <a:pPr eaLnBrk="0" hangingPunct="0">
              <a:lnSpc>
                <a:spcPct val="150000"/>
              </a:lnSpc>
              <a:buClrTx/>
              <a:buFontTx/>
            </a:pPr>
            <a:r>
              <a:rPr lang="zh-CN" altLang="en-US" sz="2000" dirty="0">
                <a:solidFill>
                  <a:srgbClr val="000000"/>
                </a:solidFill>
                <a:latin typeface="Consolas" panose="020B0609020204030204" pitchFamily="49" charset="0"/>
                <a:ea typeface="微软雅黑" panose="020B0503020204020204" pitchFamily="34" charset="-122"/>
              </a:rPr>
              <a:t>    这是因为 </a:t>
            </a:r>
            <a:r>
              <a:rPr lang="en-US" altLang="zh-CN" sz="2000" i="1" dirty="0">
                <a:solidFill>
                  <a:srgbClr val="006600"/>
                </a:solidFill>
                <a:latin typeface="Consolas" panose="020B0609020204030204" pitchFamily="49" charset="0"/>
                <a:ea typeface="微软雅黑" panose="020B0503020204020204" pitchFamily="34" charset="-122"/>
              </a:rPr>
              <a:t>w</a:t>
            </a:r>
            <a:r>
              <a:rPr lang="en-US" altLang="zh-CN" sz="2000" i="1" baseline="-25000" dirty="0">
                <a:solidFill>
                  <a:srgbClr val="006600"/>
                </a:solidFill>
                <a:latin typeface="Consolas" panose="020B0609020204030204" pitchFamily="49" charset="0"/>
                <a:ea typeface="微软雅黑" panose="020B0503020204020204" pitchFamily="34" charset="-122"/>
              </a:rPr>
              <a:t>x</a:t>
            </a:r>
            <a:r>
              <a:rPr lang="en-US" altLang="zh-CN" sz="2000" dirty="0">
                <a:solidFill>
                  <a:srgbClr val="006600"/>
                </a:solidFill>
                <a:latin typeface="Consolas" panose="020B0609020204030204" pitchFamily="49" charset="0"/>
                <a:ea typeface="微软雅黑" panose="020B0503020204020204" pitchFamily="34" charset="-122"/>
              </a:rPr>
              <a:t>×</a:t>
            </a:r>
            <a:r>
              <a:rPr lang="en-US" altLang="zh-CN" sz="2000" i="1" dirty="0">
                <a:solidFill>
                  <a:srgbClr val="006600"/>
                </a:solidFill>
                <a:latin typeface="Consolas" panose="020B0609020204030204" pitchFamily="49" charset="0"/>
                <a:ea typeface="微软雅黑" panose="020B0503020204020204" pitchFamily="34" charset="-122"/>
              </a:rPr>
              <a:t>l</a:t>
            </a:r>
            <a:r>
              <a:rPr lang="en-US" altLang="zh-CN" sz="2000" i="1" baseline="-25000" dirty="0">
                <a:solidFill>
                  <a:srgbClr val="006600"/>
                </a:solidFill>
                <a:latin typeface="Consolas" panose="020B0609020204030204" pitchFamily="49" charset="0"/>
                <a:ea typeface="微软雅黑" panose="020B0503020204020204" pitchFamily="34" charset="-122"/>
              </a:rPr>
              <a:t>z</a:t>
            </a:r>
            <a:r>
              <a:rPr lang="en-US" altLang="zh-CN" sz="2000" dirty="0">
                <a:solidFill>
                  <a:srgbClr val="006600"/>
                </a:solidFill>
                <a:latin typeface="Consolas" panose="020B0609020204030204" pitchFamily="49" charset="0"/>
                <a:ea typeface="微软雅黑" panose="020B0503020204020204" pitchFamily="34" charset="-122"/>
              </a:rPr>
              <a:t>+</a:t>
            </a:r>
            <a:r>
              <a:rPr lang="en-US" altLang="zh-CN" sz="2000" i="1" dirty="0">
                <a:solidFill>
                  <a:srgbClr val="006600"/>
                </a:solidFill>
                <a:latin typeface="Consolas" panose="020B0609020204030204" pitchFamily="49" charset="0"/>
                <a:ea typeface="微软雅黑" panose="020B0503020204020204" pitchFamily="34" charset="-122"/>
              </a:rPr>
              <a:t>w</a:t>
            </a:r>
            <a:r>
              <a:rPr lang="en-US" altLang="zh-CN" sz="2000" i="1" baseline="-25000" dirty="0">
                <a:solidFill>
                  <a:srgbClr val="006600"/>
                </a:solidFill>
                <a:latin typeface="Consolas" panose="020B0609020204030204" pitchFamily="49" charset="0"/>
                <a:ea typeface="微软雅黑" panose="020B0503020204020204" pitchFamily="34" charset="-122"/>
              </a:rPr>
              <a:t>z</a:t>
            </a:r>
            <a:r>
              <a:rPr lang="en-US" altLang="zh-CN" sz="2000" dirty="0">
                <a:solidFill>
                  <a:srgbClr val="006600"/>
                </a:solidFill>
                <a:latin typeface="Consolas" panose="020B0609020204030204" pitchFamily="49" charset="0"/>
                <a:ea typeface="微软雅黑" panose="020B0503020204020204" pitchFamily="34" charset="-122"/>
              </a:rPr>
              <a:t>×</a:t>
            </a:r>
            <a:r>
              <a:rPr lang="en-US" altLang="zh-CN" sz="2000" i="1" dirty="0">
                <a:solidFill>
                  <a:srgbClr val="006600"/>
                </a:solidFill>
                <a:latin typeface="Consolas" panose="020B0609020204030204" pitchFamily="49" charset="0"/>
                <a:ea typeface="微软雅黑" panose="020B0503020204020204" pitchFamily="34" charset="-122"/>
              </a:rPr>
              <a:t>l</a:t>
            </a:r>
            <a:r>
              <a:rPr lang="en-US" altLang="zh-CN" sz="2000" i="1" baseline="-25000" dirty="0">
                <a:solidFill>
                  <a:srgbClr val="006600"/>
                </a:solidFill>
                <a:latin typeface="Consolas" panose="020B0609020204030204" pitchFamily="49" charset="0"/>
                <a:ea typeface="微软雅黑" panose="020B0503020204020204" pitchFamily="34" charset="-122"/>
              </a:rPr>
              <a:t>x </a:t>
            </a:r>
            <a:r>
              <a:rPr lang="en-US" altLang="zh-CN" sz="2000" dirty="0">
                <a:solidFill>
                  <a:srgbClr val="006600"/>
                </a:solidFill>
                <a:latin typeface="Consolas" panose="020B0609020204030204" pitchFamily="49" charset="0"/>
                <a:ea typeface="微软雅黑" panose="020B0503020204020204" pitchFamily="34" charset="-122"/>
              </a:rPr>
              <a:t>-</a:t>
            </a:r>
            <a:r>
              <a:rPr lang="en-US" altLang="zh-CN" sz="2000" baseline="-25000" dirty="0">
                <a:solidFill>
                  <a:srgbClr val="006600"/>
                </a:solidFill>
                <a:latin typeface="Consolas" panose="020B0609020204030204" pitchFamily="49" charset="0"/>
                <a:ea typeface="微软雅黑" panose="020B0503020204020204" pitchFamily="34" charset="-122"/>
              </a:rPr>
              <a:t> </a:t>
            </a:r>
            <a:r>
              <a:rPr lang="en-US" altLang="zh-CN" sz="2000" dirty="0">
                <a:solidFill>
                  <a:srgbClr val="006600"/>
                </a:solidFill>
                <a:latin typeface="Consolas" panose="020B0609020204030204" pitchFamily="49" charset="0"/>
                <a:ea typeface="微软雅黑" panose="020B0503020204020204" pitchFamily="34" charset="-122"/>
              </a:rPr>
              <a:t>(</a:t>
            </a:r>
            <a:r>
              <a:rPr lang="en-US" altLang="zh-CN" sz="2000" i="1" dirty="0">
                <a:solidFill>
                  <a:srgbClr val="006600"/>
                </a:solidFill>
                <a:latin typeface="Consolas" panose="020B0609020204030204" pitchFamily="49" charset="0"/>
                <a:ea typeface="微软雅黑" panose="020B0503020204020204" pitchFamily="34" charset="-122"/>
              </a:rPr>
              <a:t>w</a:t>
            </a:r>
            <a:r>
              <a:rPr lang="en-US" altLang="zh-CN" sz="2000" i="1" baseline="-25000" dirty="0">
                <a:solidFill>
                  <a:srgbClr val="006600"/>
                </a:solidFill>
                <a:latin typeface="Consolas" panose="020B0609020204030204" pitchFamily="49" charset="0"/>
                <a:ea typeface="微软雅黑" panose="020B0503020204020204" pitchFamily="34" charset="-122"/>
              </a:rPr>
              <a:t>x</a:t>
            </a:r>
            <a:r>
              <a:rPr lang="en-US" altLang="zh-CN" sz="2000" dirty="0">
                <a:solidFill>
                  <a:srgbClr val="006600"/>
                </a:solidFill>
                <a:latin typeface="Consolas" panose="020B0609020204030204" pitchFamily="49" charset="0"/>
                <a:ea typeface="微软雅黑" panose="020B0503020204020204" pitchFamily="34" charset="-122"/>
              </a:rPr>
              <a:t>×</a:t>
            </a:r>
            <a:r>
              <a:rPr lang="en-US" altLang="zh-CN" sz="2000" i="1" dirty="0">
                <a:solidFill>
                  <a:srgbClr val="006600"/>
                </a:solidFill>
                <a:latin typeface="Consolas" panose="020B0609020204030204" pitchFamily="49" charset="0"/>
                <a:ea typeface="微软雅黑" panose="020B0503020204020204" pitchFamily="34" charset="-122"/>
              </a:rPr>
              <a:t>l</a:t>
            </a:r>
            <a:r>
              <a:rPr lang="en-US" altLang="zh-CN" sz="2000" i="1" baseline="-25000" dirty="0">
                <a:solidFill>
                  <a:srgbClr val="006600"/>
                </a:solidFill>
                <a:latin typeface="Consolas" panose="020B0609020204030204" pitchFamily="49" charset="0"/>
                <a:ea typeface="微软雅黑" panose="020B0503020204020204" pitchFamily="34" charset="-122"/>
              </a:rPr>
              <a:t>x</a:t>
            </a:r>
            <a:r>
              <a:rPr lang="en-US" altLang="zh-CN" sz="2000" dirty="0">
                <a:solidFill>
                  <a:srgbClr val="006600"/>
                </a:solidFill>
                <a:latin typeface="Consolas" panose="020B0609020204030204" pitchFamily="49" charset="0"/>
                <a:ea typeface="微软雅黑" panose="020B0503020204020204" pitchFamily="34" charset="-122"/>
              </a:rPr>
              <a:t>+</a:t>
            </a:r>
            <a:r>
              <a:rPr lang="en-US" altLang="zh-CN" sz="2000" i="1" dirty="0">
                <a:solidFill>
                  <a:srgbClr val="006600"/>
                </a:solidFill>
                <a:latin typeface="Consolas" panose="020B0609020204030204" pitchFamily="49" charset="0"/>
                <a:ea typeface="微软雅黑" panose="020B0503020204020204" pitchFamily="34" charset="-122"/>
              </a:rPr>
              <a:t>w</a:t>
            </a:r>
            <a:r>
              <a:rPr lang="en-US" altLang="zh-CN" sz="2000" i="1" baseline="-25000" dirty="0">
                <a:solidFill>
                  <a:srgbClr val="006600"/>
                </a:solidFill>
                <a:latin typeface="Consolas" panose="020B0609020204030204" pitchFamily="49" charset="0"/>
                <a:ea typeface="微软雅黑" panose="020B0503020204020204" pitchFamily="34" charset="-122"/>
              </a:rPr>
              <a:t>z</a:t>
            </a:r>
            <a:r>
              <a:rPr lang="en-US" altLang="zh-CN" sz="2000" dirty="0">
                <a:solidFill>
                  <a:srgbClr val="006600"/>
                </a:solidFill>
                <a:latin typeface="Consolas" panose="020B0609020204030204" pitchFamily="49" charset="0"/>
                <a:ea typeface="微软雅黑" panose="020B0503020204020204" pitchFamily="34" charset="-122"/>
              </a:rPr>
              <a:t>×</a:t>
            </a:r>
            <a:r>
              <a:rPr lang="en-US" altLang="zh-CN" sz="2000" i="1" dirty="0">
                <a:solidFill>
                  <a:srgbClr val="006600"/>
                </a:solidFill>
                <a:latin typeface="Consolas" panose="020B0609020204030204" pitchFamily="49" charset="0"/>
                <a:ea typeface="微软雅黑" panose="020B0503020204020204" pitchFamily="34" charset="-122"/>
              </a:rPr>
              <a:t>l</a:t>
            </a:r>
            <a:r>
              <a:rPr lang="en-US" altLang="zh-CN" sz="2000" i="1" baseline="-25000" dirty="0">
                <a:solidFill>
                  <a:srgbClr val="006600"/>
                </a:solidFill>
                <a:latin typeface="Consolas" panose="020B0609020204030204" pitchFamily="49" charset="0"/>
                <a:ea typeface="微软雅黑" panose="020B0503020204020204" pitchFamily="34" charset="-122"/>
              </a:rPr>
              <a:t>z</a:t>
            </a:r>
            <a:r>
              <a:rPr lang="en-US" altLang="zh-CN" sz="2000" dirty="0">
                <a:solidFill>
                  <a:srgbClr val="006600"/>
                </a:solidFill>
                <a:latin typeface="Consolas" panose="020B0609020204030204" pitchFamily="49" charset="0"/>
                <a:ea typeface="微软雅黑" panose="020B0503020204020204" pitchFamily="34" charset="-122"/>
              </a:rPr>
              <a:t>)</a:t>
            </a:r>
            <a:endParaRPr lang="en-US" altLang="zh-CN" sz="2000" dirty="0">
              <a:solidFill>
                <a:srgbClr val="006600"/>
              </a:solidFill>
              <a:latin typeface="Consolas" panose="020B0609020204030204" pitchFamily="49" charset="0"/>
              <a:ea typeface="微软雅黑" panose="020B0503020204020204" pitchFamily="34" charset="-122"/>
            </a:endParaRPr>
          </a:p>
          <a:p>
            <a:pPr eaLnBrk="0" hangingPunct="0">
              <a:lnSpc>
                <a:spcPct val="150000"/>
              </a:lnSpc>
              <a:buClrTx/>
              <a:buFontTx/>
            </a:pPr>
            <a:r>
              <a:rPr lang="en-US" altLang="zh-CN" sz="2000" dirty="0">
                <a:solidFill>
                  <a:srgbClr val="006600"/>
                </a:solidFill>
                <a:latin typeface="Consolas" panose="020B0609020204030204" pitchFamily="49" charset="0"/>
                <a:ea typeface="微软雅黑" panose="020B0503020204020204" pitchFamily="34" charset="-122"/>
              </a:rPr>
              <a:t>             = </a:t>
            </a:r>
            <a:r>
              <a:rPr lang="en-US" altLang="zh-CN" sz="2000" i="1" dirty="0">
                <a:solidFill>
                  <a:srgbClr val="006600"/>
                </a:solidFill>
                <a:latin typeface="Consolas" panose="020B0609020204030204" pitchFamily="49" charset="0"/>
                <a:ea typeface="微软雅黑" panose="020B0503020204020204" pitchFamily="34" charset="-122"/>
              </a:rPr>
              <a:t>w</a:t>
            </a:r>
            <a:r>
              <a:rPr lang="en-US" altLang="zh-CN" sz="2000" i="1" baseline="-25000" dirty="0">
                <a:solidFill>
                  <a:srgbClr val="006600"/>
                </a:solidFill>
                <a:latin typeface="Consolas" panose="020B0609020204030204" pitchFamily="49" charset="0"/>
                <a:ea typeface="微软雅黑" panose="020B0503020204020204" pitchFamily="34" charset="-122"/>
              </a:rPr>
              <a:t>x</a:t>
            </a:r>
            <a:r>
              <a:rPr lang="en-US" altLang="zh-CN" sz="2000" dirty="0">
                <a:solidFill>
                  <a:srgbClr val="006600"/>
                </a:solidFill>
                <a:latin typeface="Consolas" panose="020B0609020204030204" pitchFamily="49" charset="0"/>
                <a:ea typeface="微软雅黑" panose="020B0503020204020204" pitchFamily="34" charset="-122"/>
              </a:rPr>
              <a:t>(</a:t>
            </a:r>
            <a:r>
              <a:rPr lang="en-US" altLang="zh-CN" sz="2000" i="1" dirty="0">
                <a:solidFill>
                  <a:srgbClr val="006600"/>
                </a:solidFill>
                <a:latin typeface="Consolas" panose="020B0609020204030204" pitchFamily="49" charset="0"/>
                <a:ea typeface="微软雅黑" panose="020B0503020204020204" pitchFamily="34" charset="-122"/>
              </a:rPr>
              <a:t>l</a:t>
            </a:r>
            <a:r>
              <a:rPr lang="en-US" altLang="zh-CN" sz="2000" i="1" baseline="-25000" dirty="0">
                <a:solidFill>
                  <a:srgbClr val="006600"/>
                </a:solidFill>
                <a:latin typeface="Consolas" panose="020B0609020204030204" pitchFamily="49" charset="0"/>
                <a:ea typeface="微软雅黑" panose="020B0503020204020204" pitchFamily="34" charset="-122"/>
              </a:rPr>
              <a:t>z</a:t>
            </a:r>
            <a:r>
              <a:rPr lang="en-US" altLang="zh-CN" sz="2000" dirty="0">
                <a:solidFill>
                  <a:srgbClr val="006600"/>
                </a:solidFill>
                <a:latin typeface="Consolas" panose="020B0609020204030204" pitchFamily="49" charset="0"/>
                <a:ea typeface="微软雅黑" panose="020B0503020204020204" pitchFamily="34" charset="-122"/>
              </a:rPr>
              <a:t>-</a:t>
            </a:r>
            <a:r>
              <a:rPr lang="en-US" altLang="zh-CN" sz="2000" i="1" dirty="0">
                <a:solidFill>
                  <a:srgbClr val="006600"/>
                </a:solidFill>
                <a:latin typeface="Consolas" panose="020B0609020204030204" pitchFamily="49" charset="0"/>
                <a:ea typeface="微软雅黑" panose="020B0503020204020204" pitchFamily="34" charset="-122"/>
              </a:rPr>
              <a:t>l</a:t>
            </a:r>
            <a:r>
              <a:rPr lang="en-US" altLang="zh-CN" sz="2000" i="1" baseline="-25000" dirty="0">
                <a:solidFill>
                  <a:srgbClr val="006600"/>
                </a:solidFill>
                <a:latin typeface="Consolas" panose="020B0609020204030204" pitchFamily="49" charset="0"/>
                <a:ea typeface="微软雅黑" panose="020B0503020204020204" pitchFamily="34" charset="-122"/>
              </a:rPr>
              <a:t>x</a:t>
            </a:r>
            <a:r>
              <a:rPr lang="en-US" altLang="zh-CN" sz="2000" dirty="0">
                <a:solidFill>
                  <a:srgbClr val="006600"/>
                </a:solidFill>
                <a:latin typeface="Consolas" panose="020B0609020204030204" pitchFamily="49" charset="0"/>
                <a:ea typeface="微软雅黑" panose="020B0503020204020204" pitchFamily="34" charset="-122"/>
              </a:rPr>
              <a:t>)</a:t>
            </a:r>
            <a:r>
              <a:rPr lang="en-US" altLang="zh-CN" sz="2000" baseline="-25000" dirty="0">
                <a:solidFill>
                  <a:srgbClr val="006600"/>
                </a:solidFill>
                <a:latin typeface="Consolas" panose="020B0609020204030204" pitchFamily="49" charset="0"/>
                <a:ea typeface="微软雅黑" panose="020B0503020204020204" pitchFamily="34" charset="-122"/>
              </a:rPr>
              <a:t> </a:t>
            </a:r>
            <a:r>
              <a:rPr lang="en-US" altLang="zh-CN" sz="2000" dirty="0">
                <a:solidFill>
                  <a:srgbClr val="006600"/>
                </a:solidFill>
                <a:latin typeface="Consolas" panose="020B0609020204030204" pitchFamily="49" charset="0"/>
                <a:ea typeface="微软雅黑" panose="020B0503020204020204" pitchFamily="34" charset="-122"/>
              </a:rPr>
              <a:t>-</a:t>
            </a:r>
            <a:r>
              <a:rPr lang="en-US" altLang="zh-CN" sz="2000" baseline="-25000" dirty="0">
                <a:solidFill>
                  <a:srgbClr val="006600"/>
                </a:solidFill>
                <a:latin typeface="Consolas" panose="020B0609020204030204" pitchFamily="49" charset="0"/>
                <a:ea typeface="微软雅黑" panose="020B0503020204020204" pitchFamily="34" charset="-122"/>
              </a:rPr>
              <a:t> </a:t>
            </a:r>
            <a:r>
              <a:rPr lang="en-US" altLang="zh-CN" sz="2000" i="1" dirty="0">
                <a:solidFill>
                  <a:srgbClr val="006600"/>
                </a:solidFill>
                <a:latin typeface="Consolas" panose="020B0609020204030204" pitchFamily="49" charset="0"/>
                <a:ea typeface="微软雅黑" panose="020B0503020204020204" pitchFamily="34" charset="-122"/>
              </a:rPr>
              <a:t>w</a:t>
            </a:r>
            <a:r>
              <a:rPr lang="en-US" altLang="zh-CN" sz="2000" i="1" baseline="-25000" dirty="0">
                <a:solidFill>
                  <a:srgbClr val="006600"/>
                </a:solidFill>
                <a:latin typeface="Consolas" panose="020B0609020204030204" pitchFamily="49" charset="0"/>
                <a:ea typeface="微软雅黑" panose="020B0503020204020204" pitchFamily="34" charset="-122"/>
              </a:rPr>
              <a:t>z</a:t>
            </a:r>
            <a:r>
              <a:rPr lang="en-US" altLang="zh-CN" sz="2000" dirty="0">
                <a:solidFill>
                  <a:srgbClr val="006600"/>
                </a:solidFill>
                <a:latin typeface="Consolas" panose="020B0609020204030204" pitchFamily="49" charset="0"/>
                <a:ea typeface="微软雅黑" panose="020B0503020204020204" pitchFamily="34" charset="-122"/>
              </a:rPr>
              <a:t>(</a:t>
            </a:r>
            <a:r>
              <a:rPr lang="en-US" altLang="zh-CN" sz="2000" i="1" dirty="0">
                <a:solidFill>
                  <a:srgbClr val="006600"/>
                </a:solidFill>
                <a:latin typeface="Consolas" panose="020B0609020204030204" pitchFamily="49" charset="0"/>
                <a:ea typeface="微软雅黑" panose="020B0503020204020204" pitchFamily="34" charset="-122"/>
              </a:rPr>
              <a:t>l</a:t>
            </a:r>
            <a:r>
              <a:rPr lang="en-US" altLang="zh-CN" sz="2000" i="1" baseline="-25000" dirty="0">
                <a:solidFill>
                  <a:srgbClr val="006600"/>
                </a:solidFill>
                <a:latin typeface="Consolas" panose="020B0609020204030204" pitchFamily="49" charset="0"/>
                <a:ea typeface="微软雅黑" panose="020B0503020204020204" pitchFamily="34" charset="-122"/>
              </a:rPr>
              <a:t>z</a:t>
            </a:r>
            <a:r>
              <a:rPr lang="en-US" altLang="zh-CN" sz="2000" dirty="0">
                <a:solidFill>
                  <a:srgbClr val="006600"/>
                </a:solidFill>
                <a:latin typeface="Consolas" panose="020B0609020204030204" pitchFamily="49" charset="0"/>
                <a:ea typeface="微软雅黑" panose="020B0503020204020204" pitchFamily="34" charset="-122"/>
              </a:rPr>
              <a:t>-</a:t>
            </a:r>
            <a:r>
              <a:rPr lang="en-US" altLang="zh-CN" sz="2000" i="1" dirty="0">
                <a:solidFill>
                  <a:srgbClr val="006600"/>
                </a:solidFill>
                <a:latin typeface="Consolas" panose="020B0609020204030204" pitchFamily="49" charset="0"/>
                <a:ea typeface="微软雅黑" panose="020B0503020204020204" pitchFamily="34" charset="-122"/>
              </a:rPr>
              <a:t>l</a:t>
            </a:r>
            <a:r>
              <a:rPr lang="en-US" altLang="zh-CN" sz="2000" i="1" baseline="-25000" dirty="0">
                <a:solidFill>
                  <a:srgbClr val="006600"/>
                </a:solidFill>
                <a:latin typeface="Consolas" panose="020B0609020204030204" pitchFamily="49" charset="0"/>
                <a:ea typeface="微软雅黑" panose="020B0503020204020204" pitchFamily="34" charset="-122"/>
              </a:rPr>
              <a:t>x</a:t>
            </a:r>
            <a:r>
              <a:rPr lang="en-US" altLang="zh-CN" sz="2000" dirty="0">
                <a:solidFill>
                  <a:srgbClr val="006600"/>
                </a:solidFill>
                <a:latin typeface="Consolas" panose="020B0609020204030204" pitchFamily="49" charset="0"/>
                <a:ea typeface="微软雅黑" panose="020B0503020204020204" pitchFamily="34" charset="-122"/>
              </a:rPr>
              <a:t>)</a:t>
            </a:r>
            <a:endParaRPr lang="en-US" altLang="zh-CN" sz="2000" dirty="0">
              <a:solidFill>
                <a:srgbClr val="006600"/>
              </a:solidFill>
              <a:latin typeface="Consolas" panose="020B0609020204030204" pitchFamily="49" charset="0"/>
              <a:ea typeface="微软雅黑" panose="020B0503020204020204" pitchFamily="34" charset="-122"/>
            </a:endParaRPr>
          </a:p>
          <a:p>
            <a:pPr eaLnBrk="0" hangingPunct="0">
              <a:lnSpc>
                <a:spcPct val="150000"/>
              </a:lnSpc>
              <a:buClrTx/>
              <a:buFontTx/>
            </a:pPr>
            <a:r>
              <a:rPr lang="en-US" altLang="zh-CN" sz="2000" dirty="0">
                <a:solidFill>
                  <a:srgbClr val="006600"/>
                </a:solidFill>
                <a:latin typeface="Consolas" panose="020B0609020204030204" pitchFamily="49" charset="0"/>
                <a:ea typeface="微软雅黑" panose="020B0503020204020204" pitchFamily="34" charset="-122"/>
              </a:rPr>
              <a:t>             = (</a:t>
            </a:r>
            <a:r>
              <a:rPr lang="en-US" altLang="zh-CN" sz="2000" i="1" dirty="0">
                <a:solidFill>
                  <a:srgbClr val="006600"/>
                </a:solidFill>
                <a:latin typeface="Consolas" panose="020B0609020204030204" pitchFamily="49" charset="0"/>
                <a:ea typeface="微软雅黑" panose="020B0503020204020204" pitchFamily="34" charset="-122"/>
              </a:rPr>
              <a:t>w</a:t>
            </a:r>
            <a:r>
              <a:rPr lang="en-US" altLang="zh-CN" sz="2000" i="1" baseline="-25000" dirty="0">
                <a:solidFill>
                  <a:srgbClr val="006600"/>
                </a:solidFill>
                <a:latin typeface="Consolas" panose="020B0609020204030204" pitchFamily="49" charset="0"/>
                <a:ea typeface="微软雅黑" panose="020B0503020204020204" pitchFamily="34" charset="-122"/>
              </a:rPr>
              <a:t>x</a:t>
            </a:r>
            <a:r>
              <a:rPr lang="en-US" altLang="zh-CN" sz="2000" dirty="0">
                <a:solidFill>
                  <a:srgbClr val="006600"/>
                </a:solidFill>
                <a:latin typeface="Consolas" panose="020B0609020204030204" pitchFamily="49" charset="0"/>
                <a:ea typeface="微软雅黑" panose="020B0503020204020204" pitchFamily="34" charset="-122"/>
              </a:rPr>
              <a:t>-</a:t>
            </a:r>
            <a:r>
              <a:rPr lang="en-US" altLang="zh-CN" sz="2000" i="1" dirty="0">
                <a:solidFill>
                  <a:srgbClr val="006600"/>
                </a:solidFill>
                <a:latin typeface="Consolas" panose="020B0609020204030204" pitchFamily="49" charset="0"/>
                <a:ea typeface="微软雅黑" panose="020B0503020204020204" pitchFamily="34" charset="-122"/>
              </a:rPr>
              <a:t>w</a:t>
            </a:r>
            <a:r>
              <a:rPr lang="en-US" altLang="zh-CN" sz="2000" i="1" baseline="-25000" dirty="0">
                <a:solidFill>
                  <a:srgbClr val="006600"/>
                </a:solidFill>
                <a:latin typeface="Consolas" panose="020B0609020204030204" pitchFamily="49" charset="0"/>
                <a:ea typeface="微软雅黑" panose="020B0503020204020204" pitchFamily="34" charset="-122"/>
              </a:rPr>
              <a:t>z</a:t>
            </a:r>
            <a:r>
              <a:rPr lang="en-US" altLang="zh-CN" sz="2000" dirty="0">
                <a:solidFill>
                  <a:srgbClr val="006600"/>
                </a:solidFill>
                <a:latin typeface="Consolas" panose="020B0609020204030204" pitchFamily="49" charset="0"/>
                <a:ea typeface="微软雅黑" panose="020B0503020204020204" pitchFamily="34" charset="-122"/>
              </a:rPr>
              <a:t>)(</a:t>
            </a:r>
            <a:r>
              <a:rPr lang="en-US" altLang="zh-CN" sz="2000" i="1" dirty="0">
                <a:solidFill>
                  <a:srgbClr val="006600"/>
                </a:solidFill>
                <a:latin typeface="Consolas" panose="020B0609020204030204" pitchFamily="49" charset="0"/>
                <a:ea typeface="微软雅黑" panose="020B0503020204020204" pitchFamily="34" charset="-122"/>
              </a:rPr>
              <a:t>l</a:t>
            </a:r>
            <a:r>
              <a:rPr lang="en-US" altLang="zh-CN" sz="2000" i="1" baseline="-25000" dirty="0">
                <a:solidFill>
                  <a:srgbClr val="006600"/>
                </a:solidFill>
                <a:latin typeface="Consolas" panose="020B0609020204030204" pitchFamily="49" charset="0"/>
                <a:ea typeface="微软雅黑" panose="020B0503020204020204" pitchFamily="34" charset="-122"/>
              </a:rPr>
              <a:t>z</a:t>
            </a:r>
            <a:r>
              <a:rPr lang="en-US" altLang="zh-CN" sz="2000" dirty="0">
                <a:solidFill>
                  <a:srgbClr val="006600"/>
                </a:solidFill>
                <a:latin typeface="Consolas" panose="020B0609020204030204" pitchFamily="49" charset="0"/>
                <a:ea typeface="微软雅黑" panose="020B0503020204020204" pitchFamily="34" charset="-122"/>
              </a:rPr>
              <a:t>-</a:t>
            </a:r>
            <a:r>
              <a:rPr lang="en-US" altLang="zh-CN" sz="2000" i="1" dirty="0">
                <a:solidFill>
                  <a:srgbClr val="006600"/>
                </a:solidFill>
                <a:latin typeface="Consolas" panose="020B0609020204030204" pitchFamily="49" charset="0"/>
                <a:ea typeface="微软雅黑" panose="020B0503020204020204" pitchFamily="34" charset="-122"/>
              </a:rPr>
              <a:t>l</a:t>
            </a:r>
            <a:r>
              <a:rPr lang="en-US" altLang="zh-CN" sz="2000" i="1" baseline="-25000" dirty="0">
                <a:solidFill>
                  <a:srgbClr val="006600"/>
                </a:solidFill>
                <a:latin typeface="Consolas" panose="020B0609020204030204" pitchFamily="49" charset="0"/>
                <a:ea typeface="微软雅黑" panose="020B0503020204020204" pitchFamily="34" charset="-122"/>
              </a:rPr>
              <a:t>x</a:t>
            </a:r>
            <a:r>
              <a:rPr lang="en-US" altLang="zh-CN" sz="2000" dirty="0">
                <a:solidFill>
                  <a:srgbClr val="006600"/>
                </a:solidFill>
                <a:latin typeface="Consolas" panose="020B0609020204030204" pitchFamily="49" charset="0"/>
                <a:ea typeface="微软雅黑" panose="020B0503020204020204" pitchFamily="34" charset="-122"/>
              </a:rPr>
              <a:t>) &lt; 0</a:t>
            </a:r>
            <a:r>
              <a:rPr lang="zh-CN" altLang="en-US" sz="2000" dirty="0">
                <a:solidFill>
                  <a:srgbClr val="000000"/>
                </a:solidFill>
                <a:latin typeface="Consolas" panose="020B0609020204030204" pitchFamily="49" charset="0"/>
                <a:ea typeface="微软雅黑" panose="020B0503020204020204" pitchFamily="34" charset="-122"/>
              </a:rPr>
              <a:t>（由前面所设有</a:t>
            </a:r>
            <a:r>
              <a:rPr lang="en-US" altLang="zh-CN" sz="2000" i="1" dirty="0">
                <a:solidFill>
                  <a:srgbClr val="000000"/>
                </a:solidFill>
                <a:latin typeface="Consolas" panose="020B0609020204030204" pitchFamily="49" charset="0"/>
                <a:ea typeface="微软雅黑" panose="020B0503020204020204" pitchFamily="34" charset="-122"/>
              </a:rPr>
              <a:t>w</a:t>
            </a:r>
            <a:r>
              <a:rPr lang="en-US" altLang="zh-CN" sz="2000" i="1" baseline="-25000" dirty="0">
                <a:solidFill>
                  <a:srgbClr val="000000"/>
                </a:solidFill>
                <a:latin typeface="Consolas" panose="020B0609020204030204" pitchFamily="49" charset="0"/>
                <a:ea typeface="微软雅黑" panose="020B0503020204020204" pitchFamily="34" charset="-122"/>
              </a:rPr>
              <a:t>z</a:t>
            </a:r>
            <a:r>
              <a:rPr lang="en-US" altLang="zh-CN" sz="2000" dirty="0">
                <a:solidFill>
                  <a:srgbClr val="000000"/>
                </a:solidFill>
                <a:latin typeface="Consolas" panose="020B0609020204030204" pitchFamily="49" charset="0"/>
                <a:ea typeface="微软雅黑" panose="020B0503020204020204" pitchFamily="34" charset="-122"/>
              </a:rPr>
              <a:t>&gt;</a:t>
            </a:r>
            <a:r>
              <a:rPr lang="en-US" altLang="zh-CN" sz="2000" i="1" dirty="0">
                <a:solidFill>
                  <a:srgbClr val="000000"/>
                </a:solidFill>
                <a:latin typeface="Consolas" panose="020B0609020204030204" pitchFamily="49" charset="0"/>
                <a:ea typeface="微软雅黑" panose="020B0503020204020204" pitchFamily="34" charset="-122"/>
              </a:rPr>
              <a:t>w</a:t>
            </a:r>
            <a:r>
              <a:rPr lang="en-US" altLang="zh-CN" sz="2000" i="1" baseline="-25000" dirty="0">
                <a:solidFill>
                  <a:srgbClr val="000000"/>
                </a:solidFill>
                <a:latin typeface="Consolas" panose="020B0609020204030204" pitchFamily="49" charset="0"/>
                <a:ea typeface="微软雅黑" panose="020B0503020204020204" pitchFamily="34" charset="-122"/>
              </a:rPr>
              <a:t>x</a:t>
            </a:r>
            <a:r>
              <a:rPr lang="zh-CN" altLang="en-US" sz="2000" dirty="0">
                <a:solidFill>
                  <a:srgbClr val="000000"/>
                </a:solidFill>
                <a:latin typeface="Consolas" panose="020B0609020204030204" pitchFamily="49" charset="0"/>
                <a:ea typeface="微软雅黑" panose="020B0503020204020204" pitchFamily="34" charset="-122"/>
              </a:rPr>
              <a:t>和</a:t>
            </a:r>
            <a:r>
              <a:rPr lang="en-US" altLang="zh-CN" sz="2000" i="1" dirty="0">
                <a:solidFill>
                  <a:srgbClr val="000000"/>
                </a:solidFill>
                <a:latin typeface="Consolas" panose="020B0609020204030204" pitchFamily="49" charset="0"/>
                <a:ea typeface="微软雅黑" panose="020B0503020204020204" pitchFamily="34" charset="-122"/>
              </a:rPr>
              <a:t>l</a:t>
            </a:r>
            <a:r>
              <a:rPr lang="en-US" altLang="zh-CN" sz="2000" i="1" baseline="-25000" dirty="0">
                <a:solidFill>
                  <a:srgbClr val="000000"/>
                </a:solidFill>
                <a:latin typeface="Consolas" panose="020B0609020204030204" pitchFamily="49" charset="0"/>
                <a:ea typeface="微软雅黑" panose="020B0503020204020204" pitchFamily="34" charset="-122"/>
              </a:rPr>
              <a:t>z</a:t>
            </a:r>
            <a:r>
              <a:rPr lang="en-US" altLang="zh-CN" sz="2000" dirty="0">
                <a:solidFill>
                  <a:srgbClr val="000000"/>
                </a:solidFill>
                <a:latin typeface="Consolas" panose="020B0609020204030204" pitchFamily="49" charset="0"/>
                <a:ea typeface="微软雅黑" panose="020B0503020204020204" pitchFamily="34" charset="-122"/>
              </a:rPr>
              <a:t>&gt;</a:t>
            </a:r>
            <a:r>
              <a:rPr lang="en-US" altLang="zh-CN" sz="2000" i="1" dirty="0">
                <a:solidFill>
                  <a:srgbClr val="000000"/>
                </a:solidFill>
                <a:latin typeface="Consolas" panose="020B0609020204030204" pitchFamily="49" charset="0"/>
                <a:ea typeface="微软雅黑" panose="020B0503020204020204" pitchFamily="34" charset="-122"/>
              </a:rPr>
              <a:t>l</a:t>
            </a:r>
            <a:r>
              <a:rPr lang="en-US" altLang="zh-CN" sz="2000" i="1" baseline="-25000" dirty="0">
                <a:solidFill>
                  <a:srgbClr val="000000"/>
                </a:solidFill>
                <a:latin typeface="Consolas" panose="020B0609020204030204" pitchFamily="49" charset="0"/>
                <a:ea typeface="微软雅黑" panose="020B0503020204020204" pitchFamily="34" charset="-122"/>
              </a:rPr>
              <a:t>x</a:t>
            </a:r>
            <a:r>
              <a:rPr lang="zh-CN" altLang="en-US" sz="2000" dirty="0">
                <a:solidFill>
                  <a:srgbClr val="000000"/>
                </a:solidFill>
                <a:latin typeface="Consolas" panose="020B0609020204030204" pitchFamily="49" charset="0"/>
                <a:ea typeface="微软雅黑" panose="020B0503020204020204" pitchFamily="34" charset="-122"/>
              </a:rPr>
              <a:t>）。</a:t>
            </a:r>
            <a:endParaRPr lang="zh-CN" altLang="en-US" sz="2000" dirty="0">
              <a:solidFill>
                <a:srgbClr val="000000"/>
              </a:solidFill>
              <a:latin typeface="Consolas" panose="020B0609020204030204" pitchFamily="49" charset="0"/>
              <a:ea typeface="微软雅黑" panose="020B0503020204020204" pitchFamily="34" charset="-122"/>
            </a:endParaRPr>
          </a:p>
          <a:p>
            <a:pPr eaLnBrk="0" hangingPunct="0">
              <a:lnSpc>
                <a:spcPct val="200000"/>
              </a:lnSpc>
              <a:buClrTx/>
              <a:buFontTx/>
            </a:pPr>
            <a:r>
              <a:rPr lang="zh-CN" altLang="en-US" sz="2000" dirty="0">
                <a:solidFill>
                  <a:srgbClr val="000000"/>
                </a:solidFill>
                <a:latin typeface="Consolas" panose="020B0609020204030204" pitchFamily="49" charset="0"/>
                <a:ea typeface="微软雅黑" panose="020B0503020204020204" pitchFamily="34" charset="-122"/>
              </a:rPr>
              <a:t>　　这就与交换前的树是最优树的假设矛盾。所以上述命题成立。</a:t>
            </a:r>
            <a:endParaRPr lang="zh-CN" altLang="en-US" sz="2000" dirty="0">
              <a:solidFill>
                <a:srgbClr val="000000"/>
              </a:solidFill>
              <a:latin typeface="Consolas" panose="020B0609020204030204" pitchFamily="49" charset="0"/>
              <a:ea typeface="微软雅黑" panose="020B0503020204020204" pitchFamily="34" charset="-122"/>
            </a:endParaRPr>
          </a:p>
        </p:txBody>
      </p:sp>
      <p:grpSp>
        <p:nvGrpSpPr>
          <p:cNvPr id="23554" name="组合 4"/>
          <p:cNvGrpSpPr/>
          <p:nvPr/>
        </p:nvGrpSpPr>
        <p:grpSpPr>
          <a:xfrm>
            <a:off x="1500188" y="827088"/>
            <a:ext cx="2286000" cy="2071687"/>
            <a:chOff x="1500166" y="2071678"/>
            <a:chExt cx="2286016" cy="2071702"/>
          </a:xfrm>
        </p:grpSpPr>
        <p:sp>
          <p:nvSpPr>
            <p:cNvPr id="6" name="椭圆 5"/>
            <p:cNvSpPr/>
            <p:nvPr/>
          </p:nvSpPr>
          <p:spPr>
            <a:xfrm>
              <a:off x="2143107" y="2071678"/>
              <a:ext cx="428628" cy="500066"/>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000" b="0" i="1" u="none" strike="noStrike" kern="1200" cap="none" spc="0" normalizeH="0" baseline="0" noProof="0">
                <a:ln>
                  <a:noFill/>
                </a:ln>
                <a:solidFill>
                  <a:srgbClr val="0000FF"/>
                </a:solidFill>
                <a:effectLst/>
                <a:uLnTx/>
                <a:uFillTx/>
                <a:latin typeface="Consolas" panose="020B0609020204030204" pitchFamily="49" charset="0"/>
                <a:ea typeface="宋体" panose="02010600030101010101" pitchFamily="2" charset="-122"/>
                <a:cs typeface="+mn-cs"/>
              </a:endParaRPr>
            </a:p>
          </p:txBody>
        </p:sp>
        <p:sp>
          <p:nvSpPr>
            <p:cNvPr id="7" name="椭圆 6"/>
            <p:cNvSpPr/>
            <p:nvPr/>
          </p:nvSpPr>
          <p:spPr>
            <a:xfrm>
              <a:off x="1500166" y="2857496"/>
              <a:ext cx="428628" cy="500067"/>
            </a:xfrm>
            <a:prstGeom prst="ellipse">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000" b="0" i="1" u="none" strike="noStrike" kern="1200" cap="none" spc="0" normalizeH="0" baseline="0" noProof="0">
                  <a:ln>
                    <a:noFill/>
                  </a:ln>
                  <a:solidFill>
                    <a:srgbClr val="0000FF"/>
                  </a:solidFill>
                  <a:effectLst/>
                  <a:uLnTx/>
                  <a:uFillTx/>
                  <a:latin typeface="Consolas" panose="020B0609020204030204" pitchFamily="49" charset="0"/>
                  <a:ea typeface="宋体" panose="02010600030101010101" pitchFamily="2" charset="-122"/>
                  <a:cs typeface="+mn-cs"/>
                </a:rPr>
                <a:t>z</a:t>
              </a:r>
              <a:endParaRPr kumimoji="0" lang="zh-CN" altLang="en-US" sz="2000" b="0" i="1" u="none" strike="noStrike" kern="1200" cap="none" spc="0" normalizeH="0" baseline="0" noProof="0">
                <a:ln>
                  <a:noFill/>
                </a:ln>
                <a:solidFill>
                  <a:srgbClr val="0000FF"/>
                </a:solidFill>
                <a:effectLst/>
                <a:uLnTx/>
                <a:uFillTx/>
                <a:latin typeface="Consolas" panose="020B0609020204030204" pitchFamily="49" charset="0"/>
                <a:ea typeface="宋体" panose="02010600030101010101" pitchFamily="2" charset="-122"/>
                <a:cs typeface="+mn-cs"/>
              </a:endParaRPr>
            </a:p>
          </p:txBody>
        </p:sp>
        <p:sp>
          <p:nvSpPr>
            <p:cNvPr id="8" name="椭圆 7"/>
            <p:cNvSpPr/>
            <p:nvPr/>
          </p:nvSpPr>
          <p:spPr>
            <a:xfrm>
              <a:off x="2714611" y="2857496"/>
              <a:ext cx="428628" cy="500067"/>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000" b="0" i="1" u="none" strike="noStrike" kern="1200" cap="none" spc="0" normalizeH="0" baseline="0" noProof="0">
                <a:ln>
                  <a:noFill/>
                </a:ln>
                <a:solidFill>
                  <a:srgbClr val="0000FF"/>
                </a:solidFill>
                <a:effectLst/>
                <a:uLnTx/>
                <a:uFillTx/>
                <a:latin typeface="Consolas" panose="020B0609020204030204" pitchFamily="49" charset="0"/>
                <a:ea typeface="宋体" panose="02010600030101010101" pitchFamily="2" charset="-122"/>
                <a:cs typeface="+mn-cs"/>
              </a:endParaRPr>
            </a:p>
          </p:txBody>
        </p:sp>
        <p:sp>
          <p:nvSpPr>
            <p:cNvPr id="9" name="椭圆 8"/>
            <p:cNvSpPr/>
            <p:nvPr/>
          </p:nvSpPr>
          <p:spPr>
            <a:xfrm>
              <a:off x="2143107" y="3643314"/>
              <a:ext cx="428628" cy="500066"/>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000" b="0" i="1" u="none" strike="noStrike" kern="1200" cap="none" spc="0" normalizeH="0" baseline="0" noProof="0">
                  <a:ln>
                    <a:noFill/>
                  </a:ln>
                  <a:solidFill>
                    <a:schemeClr val="bg1"/>
                  </a:solidFill>
                  <a:effectLst/>
                  <a:uLnTx/>
                  <a:uFillTx/>
                  <a:latin typeface="Consolas" panose="020B0609020204030204" pitchFamily="49" charset="0"/>
                  <a:ea typeface="宋体" panose="02010600030101010101" pitchFamily="2" charset="-122"/>
                  <a:cs typeface="+mn-cs"/>
                </a:rPr>
                <a:t>x</a:t>
              </a:r>
              <a:endParaRPr kumimoji="0" lang="zh-CN" altLang="en-US" sz="2000" b="0" i="1" u="none" strike="noStrike" kern="1200" cap="none" spc="0" normalizeH="0" baseline="0" noProof="0">
                <a:ln>
                  <a:noFill/>
                </a:ln>
                <a:solidFill>
                  <a:schemeClr val="bg1"/>
                </a:solidFill>
                <a:effectLst/>
                <a:uLnTx/>
                <a:uFillTx/>
                <a:latin typeface="Consolas" panose="020B0609020204030204" pitchFamily="49" charset="0"/>
                <a:ea typeface="宋体" panose="02010600030101010101" pitchFamily="2" charset="-122"/>
                <a:cs typeface="+mn-cs"/>
              </a:endParaRPr>
            </a:p>
          </p:txBody>
        </p:sp>
        <p:sp>
          <p:nvSpPr>
            <p:cNvPr id="10" name="椭圆 9"/>
            <p:cNvSpPr/>
            <p:nvPr/>
          </p:nvSpPr>
          <p:spPr>
            <a:xfrm>
              <a:off x="3357554" y="3643314"/>
              <a:ext cx="428628" cy="500066"/>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000" b="0" i="1" u="none" strike="noStrike" kern="1200" cap="none" spc="0" normalizeH="0" baseline="0" noProof="0">
                  <a:ln>
                    <a:noFill/>
                  </a:ln>
                  <a:solidFill>
                    <a:schemeClr val="bg1"/>
                  </a:solidFill>
                  <a:effectLst/>
                  <a:uLnTx/>
                  <a:uFillTx/>
                  <a:latin typeface="Consolas" panose="020B0609020204030204" pitchFamily="49" charset="0"/>
                  <a:ea typeface="宋体" panose="02010600030101010101" pitchFamily="2" charset="-122"/>
                  <a:cs typeface="+mn-cs"/>
                </a:rPr>
                <a:t>y</a:t>
              </a:r>
              <a:endParaRPr kumimoji="0" lang="zh-CN" altLang="en-US" sz="2000" b="0" i="1" u="none" strike="noStrike" kern="1200" cap="none" spc="0" normalizeH="0" baseline="0" noProof="0">
                <a:ln>
                  <a:noFill/>
                </a:ln>
                <a:solidFill>
                  <a:schemeClr val="bg1"/>
                </a:solidFill>
                <a:effectLst/>
                <a:uLnTx/>
                <a:uFillTx/>
                <a:latin typeface="Consolas" panose="020B0609020204030204" pitchFamily="49" charset="0"/>
                <a:ea typeface="宋体" panose="02010600030101010101" pitchFamily="2" charset="-122"/>
                <a:cs typeface="+mn-cs"/>
              </a:endParaRPr>
            </a:p>
          </p:txBody>
        </p:sp>
        <p:cxnSp>
          <p:nvCxnSpPr>
            <p:cNvPr id="11" name="直接连接符 10"/>
            <p:cNvCxnSpPr>
              <a:stCxn id="6" idx="3"/>
              <a:endCxn id="7" idx="7"/>
            </p:cNvCxnSpPr>
            <p:nvPr/>
          </p:nvCxnSpPr>
          <p:spPr>
            <a:xfrm rot="5400000">
              <a:off x="1820047" y="2543959"/>
              <a:ext cx="431803" cy="341314"/>
            </a:xfrm>
            <a:prstGeom prst="line">
              <a:avLst/>
            </a:prstGeom>
          </p:spPr>
          <p:style>
            <a:lnRef idx="2">
              <a:schemeClr val="dk1"/>
            </a:lnRef>
            <a:fillRef idx="0">
              <a:schemeClr val="dk1"/>
            </a:fillRef>
            <a:effectRef idx="1">
              <a:schemeClr val="dk1"/>
            </a:effectRef>
            <a:fontRef idx="minor">
              <a:schemeClr val="tx1"/>
            </a:fontRef>
          </p:style>
        </p:cxnSp>
        <p:cxnSp>
          <p:nvCxnSpPr>
            <p:cNvPr id="12" name="直接连接符 11"/>
            <p:cNvCxnSpPr>
              <a:stCxn id="6" idx="5"/>
              <a:endCxn id="8" idx="1"/>
            </p:cNvCxnSpPr>
            <p:nvPr/>
          </p:nvCxnSpPr>
          <p:spPr>
            <a:xfrm rot="16200000" flipH="1">
              <a:off x="2427269" y="2579678"/>
              <a:ext cx="431803" cy="269877"/>
            </a:xfrm>
            <a:prstGeom prst="line">
              <a:avLst/>
            </a:prstGeom>
          </p:spPr>
          <p:style>
            <a:lnRef idx="2">
              <a:schemeClr val="dk1"/>
            </a:lnRef>
            <a:fillRef idx="0">
              <a:schemeClr val="dk1"/>
            </a:fillRef>
            <a:effectRef idx="1">
              <a:schemeClr val="dk1"/>
            </a:effectRef>
            <a:fontRef idx="minor">
              <a:schemeClr val="tx1"/>
            </a:fontRef>
          </p:style>
        </p:cxnSp>
        <p:cxnSp>
          <p:nvCxnSpPr>
            <p:cNvPr id="13" name="直接连接符 12"/>
            <p:cNvCxnSpPr>
              <a:stCxn id="8" idx="3"/>
              <a:endCxn id="9" idx="7"/>
            </p:cNvCxnSpPr>
            <p:nvPr/>
          </p:nvCxnSpPr>
          <p:spPr>
            <a:xfrm rot="5400000">
              <a:off x="2427269" y="3365496"/>
              <a:ext cx="431803" cy="269877"/>
            </a:xfrm>
            <a:prstGeom prst="line">
              <a:avLst/>
            </a:prstGeom>
          </p:spPr>
          <p:style>
            <a:lnRef idx="2">
              <a:schemeClr val="dk1"/>
            </a:lnRef>
            <a:fillRef idx="0">
              <a:schemeClr val="dk1"/>
            </a:fillRef>
            <a:effectRef idx="1">
              <a:schemeClr val="dk1"/>
            </a:effectRef>
            <a:fontRef idx="minor">
              <a:schemeClr val="tx1"/>
            </a:fontRef>
          </p:style>
        </p:cxnSp>
        <p:cxnSp>
          <p:nvCxnSpPr>
            <p:cNvPr id="14" name="直接连接符 13"/>
            <p:cNvCxnSpPr>
              <a:stCxn id="8" idx="5"/>
              <a:endCxn id="10" idx="1"/>
            </p:cNvCxnSpPr>
            <p:nvPr/>
          </p:nvCxnSpPr>
          <p:spPr>
            <a:xfrm rot="16200000" flipH="1">
              <a:off x="3034493" y="3329777"/>
              <a:ext cx="431803" cy="341315"/>
            </a:xfrm>
            <a:prstGeom prst="line">
              <a:avLst/>
            </a:prstGeom>
          </p:spPr>
          <p:style>
            <a:lnRef idx="2">
              <a:schemeClr val="dk1"/>
            </a:lnRef>
            <a:fillRef idx="0">
              <a:schemeClr val="dk1"/>
            </a:fillRef>
            <a:effectRef idx="1">
              <a:schemeClr val="dk1"/>
            </a:effectRef>
            <a:fontRef idx="minor">
              <a:schemeClr val="tx1"/>
            </a:fontRef>
          </p:style>
        </p:cxnSp>
      </p:grpSp>
      <p:grpSp>
        <p:nvGrpSpPr>
          <p:cNvPr id="23564" name="组合 14"/>
          <p:cNvGrpSpPr/>
          <p:nvPr/>
        </p:nvGrpSpPr>
        <p:grpSpPr>
          <a:xfrm>
            <a:off x="3714750" y="827088"/>
            <a:ext cx="3214688" cy="2071687"/>
            <a:chOff x="3714744" y="2071678"/>
            <a:chExt cx="3214710" cy="2071702"/>
          </a:xfrm>
        </p:grpSpPr>
        <p:sp>
          <p:nvSpPr>
            <p:cNvPr id="16" name="椭圆 15"/>
            <p:cNvSpPr/>
            <p:nvPr/>
          </p:nvSpPr>
          <p:spPr>
            <a:xfrm>
              <a:off x="5286380" y="2071678"/>
              <a:ext cx="428628" cy="500066"/>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000" b="0" i="1" u="none" strike="noStrike" kern="1200" cap="none" spc="0" normalizeH="0" baseline="0" noProof="0">
                <a:ln>
                  <a:noFill/>
                </a:ln>
                <a:solidFill>
                  <a:srgbClr val="0000FF"/>
                </a:solidFill>
                <a:effectLst/>
                <a:uLnTx/>
                <a:uFillTx/>
                <a:latin typeface="Consolas" panose="020B0609020204030204" pitchFamily="49" charset="0"/>
                <a:ea typeface="宋体" panose="02010600030101010101" pitchFamily="2" charset="-122"/>
                <a:cs typeface="+mn-cs"/>
              </a:endParaRPr>
            </a:p>
          </p:txBody>
        </p:sp>
        <p:sp>
          <p:nvSpPr>
            <p:cNvPr id="17" name="椭圆 16"/>
            <p:cNvSpPr/>
            <p:nvPr/>
          </p:nvSpPr>
          <p:spPr>
            <a:xfrm>
              <a:off x="4643438" y="2857496"/>
              <a:ext cx="428628" cy="500067"/>
            </a:xfrm>
            <a:prstGeom prst="ellipse">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000" b="0" i="1" u="none" strike="noStrike" kern="1200" cap="none" spc="0" normalizeH="0" baseline="0" noProof="0">
                  <a:ln>
                    <a:noFill/>
                  </a:ln>
                  <a:solidFill>
                    <a:srgbClr val="0000FF"/>
                  </a:solidFill>
                  <a:effectLst/>
                  <a:uLnTx/>
                  <a:uFillTx/>
                  <a:latin typeface="Consolas" panose="020B0609020204030204" pitchFamily="49" charset="0"/>
                  <a:ea typeface="宋体" panose="02010600030101010101" pitchFamily="2" charset="-122"/>
                  <a:cs typeface="+mn-cs"/>
                </a:rPr>
                <a:t>x</a:t>
              </a:r>
              <a:endParaRPr kumimoji="0" lang="zh-CN" altLang="en-US" sz="2000" b="0" i="1" u="none" strike="noStrike" kern="1200" cap="none" spc="0" normalizeH="0" baseline="0" noProof="0">
                <a:ln>
                  <a:noFill/>
                </a:ln>
                <a:solidFill>
                  <a:srgbClr val="0000FF"/>
                </a:solidFill>
                <a:effectLst/>
                <a:uLnTx/>
                <a:uFillTx/>
                <a:latin typeface="Consolas" panose="020B0609020204030204" pitchFamily="49" charset="0"/>
                <a:ea typeface="宋体" panose="02010600030101010101" pitchFamily="2" charset="-122"/>
                <a:cs typeface="+mn-cs"/>
              </a:endParaRPr>
            </a:p>
          </p:txBody>
        </p:sp>
        <p:sp>
          <p:nvSpPr>
            <p:cNvPr id="18" name="椭圆 17"/>
            <p:cNvSpPr/>
            <p:nvPr/>
          </p:nvSpPr>
          <p:spPr>
            <a:xfrm>
              <a:off x="5857884" y="2857496"/>
              <a:ext cx="428628" cy="500067"/>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000" b="0" i="1" u="none" strike="noStrike" kern="1200" cap="none" spc="0" normalizeH="0" baseline="0" noProof="0">
                <a:ln>
                  <a:noFill/>
                </a:ln>
                <a:solidFill>
                  <a:srgbClr val="0000FF"/>
                </a:solidFill>
                <a:effectLst/>
                <a:uLnTx/>
                <a:uFillTx/>
                <a:latin typeface="Consolas" panose="020B0609020204030204" pitchFamily="49" charset="0"/>
                <a:ea typeface="宋体" panose="02010600030101010101" pitchFamily="2" charset="-122"/>
                <a:cs typeface="+mn-cs"/>
              </a:endParaRPr>
            </a:p>
          </p:txBody>
        </p:sp>
        <p:sp>
          <p:nvSpPr>
            <p:cNvPr id="19" name="椭圆 18"/>
            <p:cNvSpPr/>
            <p:nvPr/>
          </p:nvSpPr>
          <p:spPr>
            <a:xfrm>
              <a:off x="5286380" y="3643314"/>
              <a:ext cx="428628" cy="500066"/>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000" b="0" i="1" u="none" strike="noStrike" kern="1200" cap="none" spc="0" normalizeH="0" baseline="0" noProof="0">
                  <a:ln>
                    <a:noFill/>
                  </a:ln>
                  <a:solidFill>
                    <a:schemeClr val="bg1"/>
                  </a:solidFill>
                  <a:effectLst/>
                  <a:uLnTx/>
                  <a:uFillTx/>
                  <a:latin typeface="Consolas" panose="020B0609020204030204" pitchFamily="49" charset="0"/>
                  <a:ea typeface="宋体" panose="02010600030101010101" pitchFamily="2" charset="-122"/>
                  <a:cs typeface="+mn-cs"/>
                </a:rPr>
                <a:t>z</a:t>
              </a:r>
              <a:endParaRPr kumimoji="0" lang="zh-CN" altLang="en-US" sz="2000" b="0" i="1" u="none" strike="noStrike" kern="1200" cap="none" spc="0" normalizeH="0" baseline="0" noProof="0">
                <a:ln>
                  <a:noFill/>
                </a:ln>
                <a:solidFill>
                  <a:schemeClr val="bg1"/>
                </a:solidFill>
                <a:effectLst/>
                <a:uLnTx/>
                <a:uFillTx/>
                <a:latin typeface="Consolas" panose="020B0609020204030204" pitchFamily="49" charset="0"/>
                <a:ea typeface="宋体" panose="02010600030101010101" pitchFamily="2" charset="-122"/>
                <a:cs typeface="+mn-cs"/>
              </a:endParaRPr>
            </a:p>
          </p:txBody>
        </p:sp>
        <p:sp>
          <p:nvSpPr>
            <p:cNvPr id="20" name="椭圆 19"/>
            <p:cNvSpPr/>
            <p:nvPr/>
          </p:nvSpPr>
          <p:spPr>
            <a:xfrm>
              <a:off x="6500826" y="3643314"/>
              <a:ext cx="428628" cy="500066"/>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000" b="0" i="1" u="none" strike="noStrike" kern="1200" cap="none" spc="0" normalizeH="0" baseline="0" noProof="0">
                  <a:ln>
                    <a:noFill/>
                  </a:ln>
                  <a:solidFill>
                    <a:schemeClr val="bg1"/>
                  </a:solidFill>
                  <a:effectLst/>
                  <a:uLnTx/>
                  <a:uFillTx/>
                  <a:latin typeface="Consolas" panose="020B0609020204030204" pitchFamily="49" charset="0"/>
                  <a:ea typeface="宋体" panose="02010600030101010101" pitchFamily="2" charset="-122"/>
                  <a:cs typeface="+mn-cs"/>
                </a:rPr>
                <a:t>y</a:t>
              </a:r>
              <a:endParaRPr kumimoji="0" lang="zh-CN" altLang="en-US" sz="2000" b="0" i="1" u="none" strike="noStrike" kern="1200" cap="none" spc="0" normalizeH="0" baseline="0" noProof="0">
                <a:ln>
                  <a:noFill/>
                </a:ln>
                <a:solidFill>
                  <a:schemeClr val="bg1"/>
                </a:solidFill>
                <a:effectLst/>
                <a:uLnTx/>
                <a:uFillTx/>
                <a:latin typeface="Consolas" panose="020B0609020204030204" pitchFamily="49" charset="0"/>
                <a:ea typeface="宋体" panose="02010600030101010101" pitchFamily="2" charset="-122"/>
                <a:cs typeface="+mn-cs"/>
              </a:endParaRPr>
            </a:p>
          </p:txBody>
        </p:sp>
        <p:cxnSp>
          <p:nvCxnSpPr>
            <p:cNvPr id="21" name="直接连接符 20"/>
            <p:cNvCxnSpPr>
              <a:stCxn id="16" idx="3"/>
              <a:endCxn id="17" idx="7"/>
            </p:cNvCxnSpPr>
            <p:nvPr/>
          </p:nvCxnSpPr>
          <p:spPr>
            <a:xfrm rot="5400000">
              <a:off x="4963319" y="2543959"/>
              <a:ext cx="431803" cy="341314"/>
            </a:xfrm>
            <a:prstGeom prst="line">
              <a:avLst/>
            </a:prstGeom>
          </p:spPr>
          <p:style>
            <a:lnRef idx="2">
              <a:schemeClr val="dk1"/>
            </a:lnRef>
            <a:fillRef idx="0">
              <a:schemeClr val="dk1"/>
            </a:fillRef>
            <a:effectRef idx="1">
              <a:schemeClr val="dk1"/>
            </a:effectRef>
            <a:fontRef idx="minor">
              <a:schemeClr val="tx1"/>
            </a:fontRef>
          </p:style>
        </p:cxnSp>
        <p:cxnSp>
          <p:nvCxnSpPr>
            <p:cNvPr id="22" name="直接连接符 21"/>
            <p:cNvCxnSpPr>
              <a:stCxn id="16" idx="5"/>
              <a:endCxn id="18" idx="1"/>
            </p:cNvCxnSpPr>
            <p:nvPr/>
          </p:nvCxnSpPr>
          <p:spPr>
            <a:xfrm rot="16200000" flipH="1">
              <a:off x="5570542" y="2579678"/>
              <a:ext cx="431803" cy="269877"/>
            </a:xfrm>
            <a:prstGeom prst="line">
              <a:avLst/>
            </a:prstGeom>
          </p:spPr>
          <p:style>
            <a:lnRef idx="2">
              <a:schemeClr val="dk1"/>
            </a:lnRef>
            <a:fillRef idx="0">
              <a:schemeClr val="dk1"/>
            </a:fillRef>
            <a:effectRef idx="1">
              <a:schemeClr val="dk1"/>
            </a:effectRef>
            <a:fontRef idx="minor">
              <a:schemeClr val="tx1"/>
            </a:fontRef>
          </p:style>
        </p:cxnSp>
        <p:cxnSp>
          <p:nvCxnSpPr>
            <p:cNvPr id="23" name="直接连接符 22"/>
            <p:cNvCxnSpPr>
              <a:stCxn id="18" idx="3"/>
              <a:endCxn id="19" idx="7"/>
            </p:cNvCxnSpPr>
            <p:nvPr/>
          </p:nvCxnSpPr>
          <p:spPr>
            <a:xfrm rot="5400000">
              <a:off x="5570542" y="3365496"/>
              <a:ext cx="431803" cy="269877"/>
            </a:xfrm>
            <a:prstGeom prst="line">
              <a:avLst/>
            </a:prstGeom>
          </p:spPr>
          <p:style>
            <a:lnRef idx="2">
              <a:schemeClr val="dk1"/>
            </a:lnRef>
            <a:fillRef idx="0">
              <a:schemeClr val="dk1"/>
            </a:fillRef>
            <a:effectRef idx="1">
              <a:schemeClr val="dk1"/>
            </a:effectRef>
            <a:fontRef idx="minor">
              <a:schemeClr val="tx1"/>
            </a:fontRef>
          </p:style>
        </p:cxnSp>
        <p:cxnSp>
          <p:nvCxnSpPr>
            <p:cNvPr id="24" name="直接连接符 23"/>
            <p:cNvCxnSpPr>
              <a:stCxn id="18" idx="5"/>
              <a:endCxn id="20" idx="1"/>
            </p:cNvCxnSpPr>
            <p:nvPr/>
          </p:nvCxnSpPr>
          <p:spPr>
            <a:xfrm rot="16200000" flipH="1">
              <a:off x="6177765" y="3329777"/>
              <a:ext cx="431803" cy="341315"/>
            </a:xfrm>
            <a:prstGeom prst="line">
              <a:avLst/>
            </a:prstGeom>
          </p:spPr>
          <p:style>
            <a:lnRef idx="2">
              <a:schemeClr val="dk1"/>
            </a:lnRef>
            <a:fillRef idx="0">
              <a:schemeClr val="dk1"/>
            </a:fillRef>
            <a:effectRef idx="1">
              <a:schemeClr val="dk1"/>
            </a:effectRef>
            <a:fontRef idx="minor">
              <a:schemeClr val="tx1"/>
            </a:fontRef>
          </p:style>
        </p:cxnSp>
        <p:sp>
          <p:nvSpPr>
            <p:cNvPr id="25" name="右箭头 24"/>
            <p:cNvSpPr/>
            <p:nvPr/>
          </p:nvSpPr>
          <p:spPr>
            <a:xfrm>
              <a:off x="3714744" y="2786058"/>
              <a:ext cx="571504" cy="35719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Verdana" panose="020B0604030504040204" pitchFamily="34" charset="0"/>
                <a:ea typeface="宋体" panose="02010600030101010101" pitchFamily="2" charset="-122"/>
                <a:cs typeface="+mn-cs"/>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0772">
                                            <p:txEl>
                                              <p:charRg st="56" end="88"/>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60772">
                                            <p:txEl>
                                              <p:charRg st="88" end="12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60772">
                                            <p:txEl>
                                              <p:charRg st="125" end="16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60772">
                                            <p:txEl>
                                              <p:charRg st="162" end="216"/>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60772">
                                            <p:txEl>
                                              <p:charRg st="216" end="24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Box 1"/>
          <p:cNvSpPr txBox="1"/>
          <p:nvPr/>
        </p:nvSpPr>
        <p:spPr>
          <a:xfrm>
            <a:off x="714375" y="1500188"/>
            <a:ext cx="7929563" cy="2392362"/>
          </a:xfrm>
          <a:prstGeom prst="rect">
            <a:avLst/>
          </a:prstGeom>
          <a:noFill/>
          <a:ln w="9525">
            <a:noFill/>
          </a:ln>
        </p:spPr>
        <p:txBody>
          <a:bodyPr anchor="t" anchorCtr="0">
            <a:spAutoFit/>
          </a:bodyPr>
          <a:p>
            <a:pPr eaLnBrk="0" hangingPunct="0">
              <a:lnSpc>
                <a:spcPct val="150000"/>
              </a:lnSpc>
              <a:buClrTx/>
              <a:buFontTx/>
            </a:pPr>
            <a:r>
              <a:rPr lang="zh-CN" altLang="zh-CN" sz="2200" dirty="0">
                <a:solidFill>
                  <a:srgbClr val="FF0000"/>
                </a:solidFill>
                <a:latin typeface="Consolas" panose="020B0609020204030204" pitchFamily="49" charset="0"/>
                <a:ea typeface="微软雅黑" panose="020B0503020204020204" pitchFamily="34" charset="-122"/>
              </a:rPr>
              <a:t>【问题求解】</a:t>
            </a:r>
            <a:r>
              <a:rPr lang="zh-CN" altLang="zh-CN" sz="2000" dirty="0">
                <a:solidFill>
                  <a:srgbClr val="000000"/>
                </a:solidFill>
                <a:latin typeface="Consolas" panose="020B0609020204030204" pitchFamily="49" charset="0"/>
                <a:ea typeface="微软雅黑" panose="020B0503020204020204" pitchFamily="34" charset="-122"/>
              </a:rPr>
              <a:t>第</a:t>
            </a:r>
            <a:r>
              <a:rPr lang="en-US" altLang="zh-CN" sz="2000" dirty="0">
                <a:solidFill>
                  <a:srgbClr val="000000"/>
                </a:solidFill>
                <a:latin typeface="Consolas" panose="020B0609020204030204" pitchFamily="49" charset="0"/>
                <a:ea typeface="微软雅黑" panose="020B0503020204020204" pitchFamily="34" charset="-122"/>
              </a:rPr>
              <a:t>5</a:t>
            </a:r>
            <a:r>
              <a:rPr lang="zh-CN" altLang="zh-CN" sz="2000" dirty="0">
                <a:solidFill>
                  <a:srgbClr val="000000"/>
                </a:solidFill>
                <a:latin typeface="Consolas" panose="020B0609020204030204" pitchFamily="49" charset="0"/>
                <a:ea typeface="微软雅黑" panose="020B0503020204020204" pitchFamily="34" charset="-122"/>
              </a:rPr>
              <a:t>章讨论了简单装载问题，采用回溯法选出尽可能少的集装箱个数。这里的最优解是选出尽可能多的集装箱个数，并采用</a:t>
            </a:r>
            <a:r>
              <a:rPr lang="zh-CN" altLang="zh-CN" sz="2000" dirty="0">
                <a:solidFill>
                  <a:srgbClr val="C00000"/>
                </a:solidFill>
                <a:latin typeface="Consolas" panose="020B0609020204030204" pitchFamily="49" charset="0"/>
                <a:ea typeface="微软雅黑" panose="020B0503020204020204" pitchFamily="34" charset="-122"/>
              </a:rPr>
              <a:t>贪心法</a:t>
            </a:r>
            <a:r>
              <a:rPr lang="zh-CN" altLang="zh-CN" sz="2000" dirty="0">
                <a:solidFill>
                  <a:srgbClr val="000000"/>
                </a:solidFill>
                <a:latin typeface="Consolas" panose="020B0609020204030204" pitchFamily="49" charset="0"/>
                <a:ea typeface="微软雅黑" panose="020B0503020204020204" pitchFamily="34" charset="-122"/>
              </a:rPr>
              <a:t>求解。</a:t>
            </a:r>
            <a:endParaRPr lang="zh-CN" altLang="zh-CN" sz="2000" dirty="0">
              <a:solidFill>
                <a:srgbClr val="000000"/>
              </a:solidFill>
              <a:latin typeface="Consolas" panose="020B0609020204030204" pitchFamily="49" charset="0"/>
              <a:ea typeface="微软雅黑" panose="020B0503020204020204" pitchFamily="34" charset="-122"/>
            </a:endParaRPr>
          </a:p>
          <a:p>
            <a:pPr eaLnBrk="0" hangingPunct="0">
              <a:lnSpc>
                <a:spcPct val="150000"/>
              </a:lnSpc>
              <a:buClrTx/>
              <a:buFontTx/>
            </a:pPr>
            <a:r>
              <a:rPr lang="en-US" altLang="zh-CN" sz="2000" dirty="0">
                <a:solidFill>
                  <a:srgbClr val="000000"/>
                </a:solidFill>
                <a:latin typeface="Consolas" panose="020B0609020204030204" pitchFamily="49" charset="0"/>
                <a:ea typeface="微软雅黑" panose="020B0503020204020204" pitchFamily="34" charset="-122"/>
              </a:rPr>
              <a:t>    </a:t>
            </a:r>
            <a:r>
              <a:rPr lang="zh-CN" altLang="zh-CN" sz="2000" dirty="0">
                <a:solidFill>
                  <a:srgbClr val="000000"/>
                </a:solidFill>
                <a:latin typeface="Consolas" panose="020B0609020204030204" pitchFamily="49" charset="0"/>
                <a:ea typeface="微软雅黑" panose="020B0503020204020204" pitchFamily="34" charset="-122"/>
              </a:rPr>
              <a:t>当重量限制为</a:t>
            </a:r>
            <a:r>
              <a:rPr lang="en-US" altLang="zh-CN" sz="2000" i="1" dirty="0">
                <a:solidFill>
                  <a:srgbClr val="000000"/>
                </a:solidFill>
                <a:latin typeface="Consolas" panose="020B0609020204030204" pitchFamily="49" charset="0"/>
                <a:ea typeface="微软雅黑" panose="020B0503020204020204" pitchFamily="34" charset="-122"/>
              </a:rPr>
              <a:t>W</a:t>
            </a:r>
            <a:r>
              <a:rPr lang="zh-CN" altLang="zh-CN" sz="2000" dirty="0">
                <a:solidFill>
                  <a:srgbClr val="000000"/>
                </a:solidFill>
                <a:latin typeface="Consolas" panose="020B0609020204030204" pitchFamily="49" charset="0"/>
                <a:ea typeface="微软雅黑" panose="020B0503020204020204" pitchFamily="34" charset="-122"/>
              </a:rPr>
              <a:t>时，</a:t>
            </a:r>
            <a:r>
              <a:rPr lang="en-US" altLang="zh-CN" sz="2000" i="1" dirty="0">
                <a:solidFill>
                  <a:srgbClr val="000000"/>
                </a:solidFill>
                <a:latin typeface="Consolas" panose="020B0609020204030204" pitchFamily="49" charset="0"/>
                <a:ea typeface="微软雅黑" panose="020B0503020204020204" pitchFamily="34" charset="-122"/>
              </a:rPr>
              <a:t>w</a:t>
            </a:r>
            <a:r>
              <a:rPr lang="en-US" altLang="zh-CN" sz="2000" i="1" baseline="-25000" dirty="0">
                <a:solidFill>
                  <a:srgbClr val="000000"/>
                </a:solidFill>
                <a:latin typeface="Consolas" panose="020B0609020204030204" pitchFamily="49" charset="0"/>
                <a:ea typeface="微软雅黑" panose="020B0503020204020204" pitchFamily="34" charset="-122"/>
              </a:rPr>
              <a:t>i</a:t>
            </a:r>
            <a:r>
              <a:rPr lang="zh-CN" altLang="zh-CN" sz="2000" dirty="0">
                <a:solidFill>
                  <a:srgbClr val="000000"/>
                </a:solidFill>
                <a:latin typeface="Consolas" panose="020B0609020204030204" pitchFamily="49" charset="0"/>
                <a:ea typeface="微软雅黑" panose="020B0503020204020204" pitchFamily="34" charset="-122"/>
              </a:rPr>
              <a:t>越小可装载的集装箱个数越多，所以采用优先选取重量轻的集装箱装船的贪心思路。</a:t>
            </a:r>
            <a:endParaRPr lang="zh-CN" altLang="zh-CN" sz="2000" dirty="0">
              <a:solidFill>
                <a:srgbClr val="000000"/>
              </a:solidFill>
              <a:latin typeface="Consolas" panose="020B0609020204030204" pitchFamily="49" charset="0"/>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charRg st="67" end="12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7" name="Text Box 2"/>
          <p:cNvSpPr txBox="1"/>
          <p:nvPr/>
        </p:nvSpPr>
        <p:spPr>
          <a:xfrm>
            <a:off x="357188" y="1071563"/>
            <a:ext cx="8572500" cy="1524000"/>
          </a:xfrm>
          <a:prstGeom prst="rect">
            <a:avLst/>
          </a:prstGeom>
          <a:noFill/>
          <a:ln w="9525">
            <a:noFill/>
          </a:ln>
        </p:spPr>
        <p:txBody>
          <a:bodyPr anchor="t" anchorCtr="0">
            <a:spAutoFit/>
          </a:bodyPr>
          <a:p>
            <a:pPr eaLnBrk="0" hangingPunct="0">
              <a:lnSpc>
                <a:spcPct val="150000"/>
              </a:lnSpc>
              <a:spcBef>
                <a:spcPct val="50000"/>
              </a:spcBef>
              <a:buClrTx/>
              <a:buFontTx/>
            </a:pPr>
            <a:r>
              <a:rPr lang="zh-CN" altLang="en-US" sz="2200" dirty="0">
                <a:latin typeface="Consolas" panose="020B0609020204030204" pitchFamily="49" charset="0"/>
                <a:ea typeface="微软雅黑" panose="020B0503020204020204" pitchFamily="34" charset="-122"/>
              </a:rPr>
              <a:t>　　</a:t>
            </a:r>
            <a:r>
              <a:rPr lang="zh-CN" altLang="en-US" sz="2200" dirty="0">
                <a:solidFill>
                  <a:srgbClr val="FF0000"/>
                </a:solidFill>
                <a:latin typeface="Consolas" panose="020B0609020204030204" pitchFamily="49" charset="0"/>
                <a:ea typeface="微软雅黑" panose="020B0503020204020204" pitchFamily="34" charset="-122"/>
              </a:rPr>
              <a:t>命题</a:t>
            </a:r>
            <a:r>
              <a:rPr lang="en-US" altLang="zh-CN" sz="2200" dirty="0">
                <a:solidFill>
                  <a:srgbClr val="FF0000"/>
                </a:solidFill>
                <a:latin typeface="Consolas" panose="020B0609020204030204" pitchFamily="49" charset="0"/>
                <a:ea typeface="微软雅黑" panose="020B0503020204020204" pitchFamily="34" charset="-122"/>
              </a:rPr>
              <a:t>2</a:t>
            </a:r>
            <a:r>
              <a:rPr lang="zh-CN" altLang="en-US" sz="2200" dirty="0">
                <a:solidFill>
                  <a:srgbClr val="FF0000"/>
                </a:solidFill>
                <a:latin typeface="Consolas" panose="020B0609020204030204" pitchFamily="49" charset="0"/>
                <a:ea typeface="微软雅黑" panose="020B0503020204020204" pitchFamily="34" charset="-122"/>
              </a:rPr>
              <a:t>：</a:t>
            </a:r>
            <a:r>
              <a:rPr lang="zh-CN" altLang="en-US" sz="2000" dirty="0">
                <a:solidFill>
                  <a:srgbClr val="000000"/>
                </a:solidFill>
                <a:latin typeface="Consolas" panose="020B0609020204030204" pitchFamily="49" charset="0"/>
                <a:ea typeface="微软雅黑" panose="020B0503020204020204" pitchFamily="34" charset="-122"/>
              </a:rPr>
              <a:t>设</a:t>
            </a:r>
            <a:r>
              <a:rPr lang="en-US" altLang="zh-CN" sz="2000" dirty="0">
                <a:solidFill>
                  <a:srgbClr val="000000"/>
                </a:solidFill>
                <a:latin typeface="Consolas" panose="020B0609020204030204" pitchFamily="49" charset="0"/>
                <a:ea typeface="微软雅黑" panose="020B0503020204020204" pitchFamily="34" charset="-122"/>
              </a:rPr>
              <a:t>T</a:t>
            </a:r>
            <a:r>
              <a:rPr lang="zh-CN" altLang="en-US" sz="2000" dirty="0">
                <a:solidFill>
                  <a:srgbClr val="000000"/>
                </a:solidFill>
                <a:latin typeface="Consolas" panose="020B0609020204030204" pitchFamily="49" charset="0"/>
                <a:ea typeface="微软雅黑" panose="020B0503020204020204" pitchFamily="34" charset="-122"/>
              </a:rPr>
              <a:t>是字符集</a:t>
            </a:r>
            <a:r>
              <a:rPr lang="en-US" altLang="zh-CN" sz="2000" dirty="0">
                <a:solidFill>
                  <a:srgbClr val="000000"/>
                </a:solidFill>
                <a:latin typeface="Consolas" panose="020B0609020204030204" pitchFamily="49" charset="0"/>
                <a:ea typeface="微软雅黑" panose="020B0503020204020204" pitchFamily="34" charset="-122"/>
              </a:rPr>
              <a:t>C</a:t>
            </a:r>
            <a:r>
              <a:rPr lang="zh-CN" altLang="en-US" sz="2000" dirty="0">
                <a:solidFill>
                  <a:srgbClr val="000000"/>
                </a:solidFill>
                <a:latin typeface="Consolas" panose="020B0609020204030204" pitchFamily="49" charset="0"/>
                <a:ea typeface="微软雅黑" panose="020B0503020204020204" pitchFamily="34" charset="-122"/>
              </a:rPr>
              <a:t>对应的一棵哈夫曼树，结点</a:t>
            </a:r>
            <a:r>
              <a:rPr lang="en-US" altLang="zh-CN" sz="2000" i="1" dirty="0">
                <a:solidFill>
                  <a:srgbClr val="000000"/>
                </a:solidFill>
                <a:latin typeface="Consolas" panose="020B0609020204030204" pitchFamily="49" charset="0"/>
                <a:ea typeface="微软雅黑" panose="020B0503020204020204" pitchFamily="34" charset="-122"/>
              </a:rPr>
              <a:t>x</a:t>
            </a:r>
            <a:r>
              <a:rPr lang="zh-CN" altLang="en-US" sz="2000" dirty="0">
                <a:solidFill>
                  <a:srgbClr val="000000"/>
                </a:solidFill>
                <a:latin typeface="Consolas" panose="020B0609020204030204" pitchFamily="49" charset="0"/>
                <a:ea typeface="微软雅黑" panose="020B0503020204020204" pitchFamily="34" charset="-122"/>
              </a:rPr>
              <a:t>和</a:t>
            </a:r>
            <a:r>
              <a:rPr lang="en-US" altLang="zh-CN" sz="2000" i="1" dirty="0">
                <a:solidFill>
                  <a:srgbClr val="000000"/>
                </a:solidFill>
                <a:latin typeface="Consolas" panose="020B0609020204030204" pitchFamily="49" charset="0"/>
                <a:ea typeface="微软雅黑" panose="020B0503020204020204" pitchFamily="34" charset="-122"/>
              </a:rPr>
              <a:t>y</a:t>
            </a:r>
            <a:r>
              <a:rPr lang="zh-CN" altLang="en-US" sz="2000" dirty="0">
                <a:solidFill>
                  <a:srgbClr val="000000"/>
                </a:solidFill>
                <a:latin typeface="Consolas" panose="020B0609020204030204" pitchFamily="49" charset="0"/>
                <a:ea typeface="微软雅黑" panose="020B0503020204020204" pitchFamily="34" charset="-122"/>
              </a:rPr>
              <a:t>是兄弟，它们的双亲为</a:t>
            </a:r>
            <a:r>
              <a:rPr lang="en-US" altLang="zh-CN" sz="2000" i="1" dirty="0">
                <a:solidFill>
                  <a:srgbClr val="000000"/>
                </a:solidFill>
                <a:latin typeface="Consolas" panose="020B0609020204030204" pitchFamily="49" charset="0"/>
                <a:ea typeface="微软雅黑" panose="020B0503020204020204" pitchFamily="34" charset="-122"/>
              </a:rPr>
              <a:t>z</a:t>
            </a:r>
            <a:r>
              <a:rPr lang="zh-CN" altLang="en-US" sz="2000" dirty="0">
                <a:solidFill>
                  <a:srgbClr val="000000"/>
                </a:solidFill>
                <a:latin typeface="Consolas" panose="020B0609020204030204" pitchFamily="49" charset="0"/>
                <a:ea typeface="微软雅黑" panose="020B0503020204020204" pitchFamily="34" charset="-122"/>
              </a:rPr>
              <a:t>，显然有</a:t>
            </a:r>
            <a:r>
              <a:rPr lang="en-US" altLang="zh-CN" sz="2000" i="1" dirty="0">
                <a:solidFill>
                  <a:srgbClr val="000000"/>
                </a:solidFill>
                <a:latin typeface="Consolas" panose="020B0609020204030204" pitchFamily="49" charset="0"/>
                <a:ea typeface="微软雅黑" panose="020B0503020204020204" pitchFamily="34" charset="-122"/>
              </a:rPr>
              <a:t>w</a:t>
            </a:r>
            <a:r>
              <a:rPr lang="en-US" altLang="zh-CN" sz="2000" i="1" baseline="-25000" dirty="0">
                <a:solidFill>
                  <a:srgbClr val="000000"/>
                </a:solidFill>
                <a:latin typeface="Consolas" panose="020B0609020204030204" pitchFamily="49" charset="0"/>
                <a:ea typeface="微软雅黑" panose="020B0503020204020204" pitchFamily="34" charset="-122"/>
              </a:rPr>
              <a:t>z</a:t>
            </a:r>
            <a:r>
              <a:rPr lang="en-US" altLang="zh-CN" sz="2000" i="1" dirty="0">
                <a:solidFill>
                  <a:srgbClr val="000000"/>
                </a:solidFill>
                <a:latin typeface="Consolas" panose="020B0609020204030204" pitchFamily="49" charset="0"/>
                <a:ea typeface="微软雅黑" panose="020B0503020204020204" pitchFamily="34" charset="-122"/>
              </a:rPr>
              <a:t> </a:t>
            </a:r>
            <a:r>
              <a:rPr lang="en-US" altLang="zh-CN" sz="2000" dirty="0">
                <a:solidFill>
                  <a:srgbClr val="000000"/>
                </a:solidFill>
                <a:latin typeface="Consolas" panose="020B0609020204030204" pitchFamily="49" charset="0"/>
                <a:ea typeface="微软雅黑" panose="020B0503020204020204" pitchFamily="34" charset="-122"/>
              </a:rPr>
              <a:t>= </a:t>
            </a:r>
            <a:r>
              <a:rPr lang="en-US" altLang="zh-CN" sz="2000" i="1" dirty="0">
                <a:solidFill>
                  <a:srgbClr val="000000"/>
                </a:solidFill>
                <a:latin typeface="Consolas" panose="020B0609020204030204" pitchFamily="49" charset="0"/>
                <a:ea typeface="微软雅黑" panose="020B0503020204020204" pitchFamily="34" charset="-122"/>
              </a:rPr>
              <a:t>w</a:t>
            </a:r>
            <a:r>
              <a:rPr lang="en-US" altLang="zh-CN" sz="2000" i="1" baseline="-25000" dirty="0">
                <a:solidFill>
                  <a:srgbClr val="000000"/>
                </a:solidFill>
                <a:latin typeface="Consolas" panose="020B0609020204030204" pitchFamily="49" charset="0"/>
                <a:ea typeface="微软雅黑" panose="020B0503020204020204" pitchFamily="34" charset="-122"/>
              </a:rPr>
              <a:t>x</a:t>
            </a:r>
            <a:r>
              <a:rPr lang="en-US" altLang="zh-CN" sz="2000" dirty="0">
                <a:solidFill>
                  <a:srgbClr val="000000"/>
                </a:solidFill>
                <a:latin typeface="Consolas" panose="020B0609020204030204" pitchFamily="49" charset="0"/>
                <a:ea typeface="微软雅黑" panose="020B0503020204020204" pitchFamily="34" charset="-122"/>
              </a:rPr>
              <a:t>+</a:t>
            </a:r>
            <a:r>
              <a:rPr lang="en-US" altLang="zh-CN" sz="2000" i="1" dirty="0">
                <a:solidFill>
                  <a:srgbClr val="000000"/>
                </a:solidFill>
                <a:latin typeface="Consolas" panose="020B0609020204030204" pitchFamily="49" charset="0"/>
                <a:ea typeface="微软雅黑" panose="020B0503020204020204" pitchFamily="34" charset="-122"/>
              </a:rPr>
              <a:t>w</a:t>
            </a:r>
            <a:r>
              <a:rPr lang="en-US" altLang="zh-CN" sz="2000" i="1" baseline="-25000" dirty="0">
                <a:solidFill>
                  <a:srgbClr val="000000"/>
                </a:solidFill>
                <a:latin typeface="Consolas" panose="020B0609020204030204" pitchFamily="49" charset="0"/>
                <a:ea typeface="微软雅黑" panose="020B0503020204020204" pitchFamily="34" charset="-122"/>
              </a:rPr>
              <a:t>y</a:t>
            </a:r>
            <a:r>
              <a:rPr lang="zh-CN" altLang="en-US" sz="2000" dirty="0">
                <a:solidFill>
                  <a:srgbClr val="000000"/>
                </a:solidFill>
                <a:latin typeface="Consolas" panose="020B0609020204030204" pitchFamily="49" charset="0"/>
                <a:ea typeface="微软雅黑" panose="020B0503020204020204" pitchFamily="34" charset="-122"/>
              </a:rPr>
              <a:t>，现删除结点</a:t>
            </a:r>
            <a:r>
              <a:rPr lang="en-US" altLang="zh-CN" sz="2000" i="1" dirty="0">
                <a:solidFill>
                  <a:srgbClr val="000000"/>
                </a:solidFill>
                <a:latin typeface="Consolas" panose="020B0609020204030204" pitchFamily="49" charset="0"/>
                <a:ea typeface="微软雅黑" panose="020B0503020204020204" pitchFamily="34" charset="-122"/>
              </a:rPr>
              <a:t>x</a:t>
            </a:r>
            <a:r>
              <a:rPr lang="zh-CN" altLang="en-US" sz="2000" dirty="0">
                <a:solidFill>
                  <a:srgbClr val="000000"/>
                </a:solidFill>
                <a:latin typeface="Consolas" panose="020B0609020204030204" pitchFamily="49" charset="0"/>
                <a:ea typeface="微软雅黑" panose="020B0503020204020204" pitchFamily="34" charset="-122"/>
              </a:rPr>
              <a:t>和</a:t>
            </a:r>
            <a:r>
              <a:rPr lang="en-US" altLang="zh-CN" sz="2000" i="1" dirty="0">
                <a:solidFill>
                  <a:srgbClr val="000000"/>
                </a:solidFill>
                <a:latin typeface="Consolas" panose="020B0609020204030204" pitchFamily="49" charset="0"/>
                <a:ea typeface="微软雅黑" panose="020B0503020204020204" pitchFamily="34" charset="-122"/>
              </a:rPr>
              <a:t>y</a:t>
            </a:r>
            <a:r>
              <a:rPr lang="zh-CN" altLang="en-US" sz="2000" dirty="0">
                <a:solidFill>
                  <a:srgbClr val="000000"/>
                </a:solidFill>
                <a:latin typeface="Consolas" panose="020B0609020204030204" pitchFamily="49" charset="0"/>
                <a:ea typeface="微软雅黑" panose="020B0503020204020204" pitchFamily="34" charset="-122"/>
              </a:rPr>
              <a:t>，让</a:t>
            </a:r>
            <a:r>
              <a:rPr lang="en-US" altLang="zh-CN" sz="2000" i="1" dirty="0">
                <a:solidFill>
                  <a:srgbClr val="000000"/>
                </a:solidFill>
                <a:latin typeface="Consolas" panose="020B0609020204030204" pitchFamily="49" charset="0"/>
                <a:ea typeface="微软雅黑" panose="020B0503020204020204" pitchFamily="34" charset="-122"/>
              </a:rPr>
              <a:t>z</a:t>
            </a:r>
            <a:r>
              <a:rPr lang="zh-CN" altLang="en-US" sz="2000" dirty="0">
                <a:solidFill>
                  <a:srgbClr val="000000"/>
                </a:solidFill>
                <a:latin typeface="Consolas" panose="020B0609020204030204" pitchFamily="49" charset="0"/>
                <a:ea typeface="微软雅黑" panose="020B0503020204020204" pitchFamily="34" charset="-122"/>
              </a:rPr>
              <a:t>变为叶子结点，那么这棵新树</a:t>
            </a:r>
            <a:r>
              <a:rPr lang="en-US" altLang="zh-CN" sz="2000" dirty="0">
                <a:solidFill>
                  <a:srgbClr val="000000"/>
                </a:solidFill>
                <a:latin typeface="Consolas" panose="020B0609020204030204" pitchFamily="49" charset="0"/>
                <a:ea typeface="微软雅黑" panose="020B0503020204020204" pitchFamily="34" charset="-122"/>
              </a:rPr>
              <a:t>T</a:t>
            </a:r>
            <a:r>
              <a:rPr lang="en-US" altLang="zh-CN" sz="2000" baseline="-25000" dirty="0">
                <a:solidFill>
                  <a:srgbClr val="000000"/>
                </a:solidFill>
                <a:latin typeface="Consolas" panose="020B0609020204030204" pitchFamily="49" charset="0"/>
                <a:ea typeface="微软雅黑" panose="020B0503020204020204" pitchFamily="34" charset="-122"/>
              </a:rPr>
              <a:t>1</a:t>
            </a:r>
            <a:r>
              <a:rPr lang="zh-CN" altLang="en-US" sz="2000" dirty="0">
                <a:solidFill>
                  <a:srgbClr val="000000"/>
                </a:solidFill>
                <a:latin typeface="Consolas" panose="020B0609020204030204" pitchFamily="49" charset="0"/>
                <a:ea typeface="微软雅黑" panose="020B0503020204020204" pitchFamily="34" charset="-122"/>
              </a:rPr>
              <a:t>一定是字符集</a:t>
            </a:r>
            <a:r>
              <a:rPr lang="en-US" altLang="zh-CN" sz="2000" dirty="0">
                <a:solidFill>
                  <a:srgbClr val="000000"/>
                </a:solidFill>
                <a:latin typeface="Consolas" panose="020B0609020204030204" pitchFamily="49" charset="0"/>
                <a:ea typeface="微软雅黑" panose="020B0503020204020204" pitchFamily="34" charset="-122"/>
              </a:rPr>
              <a:t>C</a:t>
            </a:r>
            <a:r>
              <a:rPr lang="en-US" altLang="zh-CN" sz="2000" baseline="-25000" dirty="0">
                <a:solidFill>
                  <a:srgbClr val="000000"/>
                </a:solidFill>
                <a:latin typeface="Consolas" panose="020B0609020204030204" pitchFamily="49" charset="0"/>
                <a:ea typeface="微软雅黑" panose="020B0503020204020204" pitchFamily="34" charset="-122"/>
              </a:rPr>
              <a:t>1</a:t>
            </a:r>
            <a:r>
              <a:rPr lang="en-US" altLang="zh-CN" sz="2000" dirty="0">
                <a:solidFill>
                  <a:srgbClr val="000000"/>
                </a:solidFill>
                <a:latin typeface="Consolas" panose="020B0609020204030204" pitchFamily="49" charset="0"/>
                <a:ea typeface="微软雅黑" panose="020B0503020204020204" pitchFamily="34" charset="-122"/>
              </a:rPr>
              <a:t> = C - {</a:t>
            </a:r>
            <a:r>
              <a:rPr lang="en-US" altLang="zh-CN" sz="2000" i="1" dirty="0">
                <a:solidFill>
                  <a:srgbClr val="000000"/>
                </a:solidFill>
                <a:latin typeface="Consolas" panose="020B0609020204030204" pitchFamily="49" charset="0"/>
                <a:ea typeface="微软雅黑" panose="020B0503020204020204" pitchFamily="34" charset="-122"/>
              </a:rPr>
              <a:t>x</a:t>
            </a:r>
            <a:r>
              <a:rPr lang="zh-CN" altLang="en-US" sz="2000" dirty="0">
                <a:solidFill>
                  <a:srgbClr val="000000"/>
                </a:solidFill>
                <a:latin typeface="Consolas" panose="020B0609020204030204" pitchFamily="49" charset="0"/>
                <a:ea typeface="微软雅黑" panose="020B0503020204020204" pitchFamily="34" charset="-122"/>
              </a:rPr>
              <a:t>，</a:t>
            </a:r>
            <a:r>
              <a:rPr lang="en-US" altLang="zh-CN" sz="2000" i="1" dirty="0">
                <a:solidFill>
                  <a:srgbClr val="000000"/>
                </a:solidFill>
                <a:latin typeface="Consolas" panose="020B0609020204030204" pitchFamily="49" charset="0"/>
                <a:ea typeface="微软雅黑" panose="020B0503020204020204" pitchFamily="34" charset="-122"/>
              </a:rPr>
              <a:t>y</a:t>
            </a:r>
            <a:r>
              <a:rPr lang="en-US" altLang="zh-CN" sz="2000" dirty="0">
                <a:solidFill>
                  <a:srgbClr val="000000"/>
                </a:solidFill>
                <a:latin typeface="Consolas" panose="020B0609020204030204" pitchFamily="49" charset="0"/>
                <a:ea typeface="微软雅黑" panose="020B0503020204020204" pitchFamily="34" charset="-122"/>
              </a:rPr>
              <a:t>}∪{</a:t>
            </a:r>
            <a:r>
              <a:rPr lang="en-US" altLang="zh-CN" sz="2000" i="1" dirty="0">
                <a:solidFill>
                  <a:srgbClr val="000000"/>
                </a:solidFill>
                <a:latin typeface="Consolas" panose="020B0609020204030204" pitchFamily="49" charset="0"/>
                <a:ea typeface="微软雅黑" panose="020B0503020204020204" pitchFamily="34" charset="-122"/>
              </a:rPr>
              <a:t>z</a:t>
            </a:r>
            <a:r>
              <a:rPr lang="en-US" altLang="zh-CN" sz="2000" dirty="0">
                <a:solidFill>
                  <a:srgbClr val="000000"/>
                </a:solidFill>
                <a:latin typeface="Consolas" panose="020B0609020204030204" pitchFamily="49" charset="0"/>
                <a:ea typeface="微软雅黑" panose="020B0503020204020204" pitchFamily="34" charset="-122"/>
              </a:rPr>
              <a:t>}</a:t>
            </a:r>
            <a:r>
              <a:rPr lang="zh-CN" altLang="en-US" sz="2000" dirty="0">
                <a:solidFill>
                  <a:srgbClr val="000000"/>
                </a:solidFill>
                <a:latin typeface="Consolas" panose="020B0609020204030204" pitchFamily="49" charset="0"/>
                <a:ea typeface="微软雅黑" panose="020B0503020204020204" pitchFamily="34" charset="-122"/>
              </a:rPr>
              <a:t>的最优树。</a:t>
            </a:r>
            <a:endParaRPr lang="zh-CN" altLang="en-US" sz="2000" dirty="0">
              <a:solidFill>
                <a:srgbClr val="000000"/>
              </a:solidFill>
              <a:latin typeface="Consolas" panose="020B0609020204030204" pitchFamily="49" charset="0"/>
              <a:ea typeface="微软雅黑" panose="020B0503020204020204" pitchFamily="34" charset="-122"/>
            </a:endParaRPr>
          </a:p>
        </p:txBody>
      </p:sp>
      <p:grpSp>
        <p:nvGrpSpPr>
          <p:cNvPr id="24578" name="组合 24"/>
          <p:cNvGrpSpPr/>
          <p:nvPr/>
        </p:nvGrpSpPr>
        <p:grpSpPr>
          <a:xfrm>
            <a:off x="1357313" y="2857500"/>
            <a:ext cx="5786437" cy="1900238"/>
            <a:chOff x="1357290" y="2857495"/>
            <a:chExt cx="5786478" cy="1900309"/>
          </a:xfrm>
        </p:grpSpPr>
        <p:sp>
          <p:nvSpPr>
            <p:cNvPr id="6" name="椭圆 5"/>
            <p:cNvSpPr/>
            <p:nvPr/>
          </p:nvSpPr>
          <p:spPr>
            <a:xfrm>
              <a:off x="1928794" y="3000375"/>
              <a:ext cx="428628" cy="500082"/>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000" b="0" i="1" u="none" strike="noStrike" kern="1200" cap="none" spc="0" normalizeH="0" baseline="0" noProof="0">
                  <a:ln>
                    <a:noFill/>
                  </a:ln>
                  <a:solidFill>
                    <a:srgbClr val="0000FF"/>
                  </a:solidFill>
                  <a:effectLst/>
                  <a:uLnTx/>
                  <a:uFillTx/>
                  <a:latin typeface="Consolas" panose="020B0609020204030204" pitchFamily="49" charset="0"/>
                  <a:ea typeface="宋体" panose="02010600030101010101" pitchFamily="2" charset="-122"/>
                  <a:cs typeface="+mn-cs"/>
                </a:rPr>
                <a:t>z</a:t>
              </a:r>
              <a:endParaRPr kumimoji="0" lang="zh-CN" altLang="en-US" sz="2000" b="0" i="1" u="none" strike="noStrike" kern="1200" cap="none" spc="0" normalizeH="0" baseline="0" noProof="0">
                <a:ln>
                  <a:noFill/>
                </a:ln>
                <a:solidFill>
                  <a:srgbClr val="0000FF"/>
                </a:solidFill>
                <a:effectLst/>
                <a:uLnTx/>
                <a:uFillTx/>
                <a:latin typeface="Consolas" panose="020B0609020204030204" pitchFamily="49" charset="0"/>
                <a:ea typeface="宋体" panose="02010600030101010101" pitchFamily="2" charset="-122"/>
                <a:cs typeface="+mn-cs"/>
              </a:endParaRPr>
            </a:p>
          </p:txBody>
        </p:sp>
        <p:sp>
          <p:nvSpPr>
            <p:cNvPr id="7" name="椭圆 6"/>
            <p:cNvSpPr/>
            <p:nvPr/>
          </p:nvSpPr>
          <p:spPr>
            <a:xfrm>
              <a:off x="1357290" y="3786218"/>
              <a:ext cx="428628" cy="50008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000" b="0" i="1" u="none" strike="noStrike" kern="1200" cap="none" spc="0" normalizeH="0" baseline="0" noProof="0">
                  <a:ln>
                    <a:noFill/>
                  </a:ln>
                  <a:solidFill>
                    <a:schemeClr val="bg1"/>
                  </a:solidFill>
                  <a:effectLst/>
                  <a:uLnTx/>
                  <a:uFillTx/>
                  <a:latin typeface="Consolas" panose="020B0609020204030204" pitchFamily="49" charset="0"/>
                  <a:ea typeface="宋体" panose="02010600030101010101" pitchFamily="2" charset="-122"/>
                  <a:cs typeface="+mn-cs"/>
                </a:rPr>
                <a:t>x</a:t>
              </a:r>
              <a:endParaRPr kumimoji="0" lang="zh-CN" altLang="en-US" sz="2000" b="0" i="1" u="none" strike="noStrike" kern="1200" cap="none" spc="0" normalizeH="0" baseline="0" noProof="0">
                <a:ln>
                  <a:noFill/>
                </a:ln>
                <a:solidFill>
                  <a:schemeClr val="bg1"/>
                </a:solidFill>
                <a:effectLst/>
                <a:uLnTx/>
                <a:uFillTx/>
                <a:latin typeface="Consolas" panose="020B0609020204030204" pitchFamily="49" charset="0"/>
                <a:ea typeface="宋体" panose="02010600030101010101" pitchFamily="2" charset="-122"/>
                <a:cs typeface="+mn-cs"/>
              </a:endParaRPr>
            </a:p>
          </p:txBody>
        </p:sp>
        <p:sp>
          <p:nvSpPr>
            <p:cNvPr id="8" name="椭圆 7"/>
            <p:cNvSpPr/>
            <p:nvPr/>
          </p:nvSpPr>
          <p:spPr>
            <a:xfrm>
              <a:off x="2571736" y="3786218"/>
              <a:ext cx="428628" cy="50008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000" b="0" i="1" u="none" strike="noStrike" kern="1200" cap="none" spc="0" normalizeH="0" baseline="0" noProof="0">
                  <a:ln>
                    <a:noFill/>
                  </a:ln>
                  <a:solidFill>
                    <a:schemeClr val="bg1"/>
                  </a:solidFill>
                  <a:effectLst/>
                  <a:uLnTx/>
                  <a:uFillTx/>
                  <a:latin typeface="Consolas" panose="020B0609020204030204" pitchFamily="49" charset="0"/>
                  <a:ea typeface="宋体" panose="02010600030101010101" pitchFamily="2" charset="-122"/>
                  <a:cs typeface="+mn-cs"/>
                </a:rPr>
                <a:t>y</a:t>
              </a:r>
              <a:endParaRPr kumimoji="0" lang="zh-CN" altLang="en-US" sz="2000" b="0" i="1" u="none" strike="noStrike" kern="1200" cap="none" spc="0" normalizeH="0" baseline="0" noProof="0">
                <a:ln>
                  <a:noFill/>
                </a:ln>
                <a:solidFill>
                  <a:schemeClr val="bg1"/>
                </a:solidFill>
                <a:effectLst/>
                <a:uLnTx/>
                <a:uFillTx/>
                <a:latin typeface="Consolas" panose="020B0609020204030204" pitchFamily="49" charset="0"/>
                <a:ea typeface="宋体" panose="02010600030101010101" pitchFamily="2" charset="-122"/>
                <a:cs typeface="+mn-cs"/>
              </a:endParaRPr>
            </a:p>
          </p:txBody>
        </p:sp>
        <p:cxnSp>
          <p:nvCxnSpPr>
            <p:cNvPr id="11" name="直接连接符 10"/>
            <p:cNvCxnSpPr>
              <a:stCxn id="6" idx="3"/>
              <a:endCxn id="7" idx="7"/>
            </p:cNvCxnSpPr>
            <p:nvPr/>
          </p:nvCxnSpPr>
          <p:spPr>
            <a:xfrm rot="5400000">
              <a:off x="1641445" y="3508396"/>
              <a:ext cx="431816" cy="269877"/>
            </a:xfrm>
            <a:prstGeom prst="line">
              <a:avLst/>
            </a:prstGeom>
          </p:spPr>
          <p:style>
            <a:lnRef idx="2">
              <a:schemeClr val="dk1"/>
            </a:lnRef>
            <a:fillRef idx="0">
              <a:schemeClr val="dk1"/>
            </a:fillRef>
            <a:effectRef idx="1">
              <a:schemeClr val="dk1"/>
            </a:effectRef>
            <a:fontRef idx="minor">
              <a:schemeClr val="tx1"/>
            </a:fontRef>
          </p:style>
        </p:cxnSp>
        <p:cxnSp>
          <p:nvCxnSpPr>
            <p:cNvPr id="12" name="直接连接符 11"/>
            <p:cNvCxnSpPr>
              <a:stCxn id="6" idx="5"/>
              <a:endCxn id="8" idx="1"/>
            </p:cNvCxnSpPr>
            <p:nvPr/>
          </p:nvCxnSpPr>
          <p:spPr>
            <a:xfrm rot="16200000" flipH="1">
              <a:off x="2248671" y="3472680"/>
              <a:ext cx="431816" cy="341314"/>
            </a:xfrm>
            <a:prstGeom prst="line">
              <a:avLst/>
            </a:prstGeom>
          </p:spPr>
          <p:style>
            <a:lnRef idx="2">
              <a:schemeClr val="dk1"/>
            </a:lnRef>
            <a:fillRef idx="0">
              <a:schemeClr val="dk1"/>
            </a:fillRef>
            <a:effectRef idx="1">
              <a:schemeClr val="dk1"/>
            </a:effectRef>
            <a:fontRef idx="minor">
              <a:schemeClr val="tx1"/>
            </a:fontRef>
          </p:style>
        </p:cxnSp>
        <p:sp>
          <p:nvSpPr>
            <p:cNvPr id="24584" name="TextBox 12"/>
            <p:cNvSpPr txBox="1"/>
            <p:nvPr/>
          </p:nvSpPr>
          <p:spPr>
            <a:xfrm>
              <a:off x="3214678" y="3214686"/>
              <a:ext cx="3143272" cy="400110"/>
            </a:xfrm>
            <a:prstGeom prst="rect">
              <a:avLst/>
            </a:prstGeom>
            <a:noFill/>
            <a:ln w="9525">
              <a:noFill/>
            </a:ln>
          </p:spPr>
          <p:txBody>
            <a:bodyPr anchor="t" anchorCtr="0">
              <a:spAutoFit/>
            </a:bodyPr>
            <a:p>
              <a:pPr eaLnBrk="0" hangingPunct="0">
                <a:buClrTx/>
                <a:buFontTx/>
              </a:pPr>
              <a:r>
                <a:rPr lang="zh-CN" altLang="en-US" sz="2000" dirty="0">
                  <a:solidFill>
                    <a:srgbClr val="0000FF"/>
                  </a:solidFill>
                  <a:latin typeface="Consolas" panose="020B0609020204030204" pitchFamily="49" charset="0"/>
                  <a:ea typeface="仿宋" panose="02010609060101010101" pitchFamily="49" charset="-122"/>
                </a:rPr>
                <a:t>由</a:t>
              </a:r>
              <a:r>
                <a:rPr lang="en-US" altLang="zh-CN" sz="2000" dirty="0">
                  <a:solidFill>
                    <a:srgbClr val="0000FF"/>
                  </a:solidFill>
                  <a:latin typeface="Consolas" panose="020B0609020204030204" pitchFamily="49" charset="0"/>
                  <a:ea typeface="仿宋" panose="02010609060101010101" pitchFamily="49" charset="-122"/>
                </a:rPr>
                <a:t>T</a:t>
              </a:r>
              <a:r>
                <a:rPr lang="zh-CN" altLang="en-US" sz="2000" dirty="0">
                  <a:solidFill>
                    <a:srgbClr val="0000FF"/>
                  </a:solidFill>
                  <a:latin typeface="Consolas" panose="020B0609020204030204" pitchFamily="49" charset="0"/>
                  <a:ea typeface="仿宋" panose="02010609060101010101" pitchFamily="49" charset="-122"/>
                </a:rPr>
                <a:t>删除</a:t>
              </a:r>
              <a:r>
                <a:rPr lang="en-US" altLang="zh-CN" sz="2000" i="1" dirty="0">
                  <a:solidFill>
                    <a:srgbClr val="0000FF"/>
                  </a:solidFill>
                  <a:latin typeface="Consolas" panose="020B0609020204030204" pitchFamily="49" charset="0"/>
                  <a:ea typeface="仿宋" panose="02010609060101010101" pitchFamily="49" charset="-122"/>
                </a:rPr>
                <a:t>x</a:t>
              </a:r>
              <a:r>
                <a:rPr lang="zh-CN" altLang="en-US" sz="2000" dirty="0">
                  <a:solidFill>
                    <a:srgbClr val="0000FF"/>
                  </a:solidFill>
                  <a:latin typeface="Consolas" panose="020B0609020204030204" pitchFamily="49" charset="0"/>
                  <a:ea typeface="仿宋" panose="02010609060101010101" pitchFamily="49" charset="-122"/>
                </a:rPr>
                <a:t>、</a:t>
              </a:r>
              <a:r>
                <a:rPr lang="en-US" altLang="zh-CN" sz="2000" i="1" dirty="0">
                  <a:solidFill>
                    <a:srgbClr val="0000FF"/>
                  </a:solidFill>
                  <a:latin typeface="Consolas" panose="020B0609020204030204" pitchFamily="49" charset="0"/>
                  <a:ea typeface="仿宋" panose="02010609060101010101" pitchFamily="49" charset="-122"/>
                </a:rPr>
                <a:t>y</a:t>
              </a:r>
              <a:r>
                <a:rPr lang="zh-CN" altLang="en-US" sz="2000" dirty="0">
                  <a:solidFill>
                    <a:srgbClr val="0000FF"/>
                  </a:solidFill>
                  <a:latin typeface="Consolas" panose="020B0609020204030204" pitchFamily="49" charset="0"/>
                  <a:ea typeface="仿宋" panose="02010609060101010101" pitchFamily="49" charset="-122"/>
                </a:rPr>
                <a:t>结点得到</a:t>
              </a:r>
              <a:r>
                <a:rPr lang="en-US" altLang="zh-CN" sz="2000" dirty="0">
                  <a:solidFill>
                    <a:srgbClr val="0000FF"/>
                  </a:solidFill>
                  <a:latin typeface="Consolas" panose="020B0609020204030204" pitchFamily="49" charset="0"/>
                  <a:ea typeface="仿宋" panose="02010609060101010101" pitchFamily="49" charset="-122"/>
                </a:rPr>
                <a:t>T</a:t>
              </a:r>
              <a:r>
                <a:rPr lang="en-US" altLang="zh-CN" sz="2000" baseline="-25000" dirty="0">
                  <a:solidFill>
                    <a:srgbClr val="0000FF"/>
                  </a:solidFill>
                  <a:latin typeface="Consolas" panose="020B0609020204030204" pitchFamily="49" charset="0"/>
                  <a:ea typeface="仿宋" panose="02010609060101010101" pitchFamily="49" charset="-122"/>
                </a:rPr>
                <a:t>1</a:t>
              </a:r>
              <a:endParaRPr lang="zh-CN" altLang="en-US" sz="2000" dirty="0">
                <a:solidFill>
                  <a:srgbClr val="0000FF"/>
                </a:solidFill>
                <a:latin typeface="Consolas" panose="020B0609020204030204" pitchFamily="49" charset="0"/>
                <a:ea typeface="仿宋" panose="02010609060101010101" pitchFamily="49" charset="-122"/>
              </a:endParaRPr>
            </a:p>
          </p:txBody>
        </p:sp>
        <p:sp>
          <p:nvSpPr>
            <p:cNvPr id="24585" name="TextBox 13"/>
            <p:cNvSpPr txBox="1"/>
            <p:nvPr/>
          </p:nvSpPr>
          <p:spPr>
            <a:xfrm>
              <a:off x="2000232" y="4357694"/>
              <a:ext cx="500066" cy="400110"/>
            </a:xfrm>
            <a:prstGeom prst="rect">
              <a:avLst/>
            </a:prstGeom>
            <a:noFill/>
            <a:ln w="9525">
              <a:noFill/>
            </a:ln>
          </p:spPr>
          <p:txBody>
            <a:bodyPr anchor="t" anchorCtr="0">
              <a:spAutoFit/>
            </a:bodyPr>
            <a:p>
              <a:pPr eaLnBrk="0" hangingPunct="0">
                <a:buClrTx/>
                <a:buFontTx/>
              </a:pPr>
              <a:r>
                <a:rPr lang="en-US" altLang="zh-CN" sz="2000" dirty="0">
                  <a:solidFill>
                    <a:srgbClr val="0000FF"/>
                  </a:solidFill>
                  <a:latin typeface="Consolas" panose="020B0609020204030204" pitchFamily="49" charset="0"/>
                  <a:ea typeface="宋体" panose="02010600030101010101" pitchFamily="2" charset="-122"/>
                </a:rPr>
                <a:t>T</a:t>
              </a:r>
              <a:endParaRPr lang="zh-CN" altLang="en-US" sz="2000" dirty="0">
                <a:solidFill>
                  <a:srgbClr val="0000FF"/>
                </a:solidFill>
                <a:latin typeface="Consolas" panose="020B0609020204030204" pitchFamily="49" charset="0"/>
                <a:ea typeface="宋体" panose="02010600030101010101" pitchFamily="2" charset="-122"/>
              </a:endParaRPr>
            </a:p>
          </p:txBody>
        </p:sp>
        <p:sp>
          <p:nvSpPr>
            <p:cNvPr id="15" name="椭圆 14"/>
            <p:cNvSpPr/>
            <p:nvPr/>
          </p:nvSpPr>
          <p:spPr>
            <a:xfrm>
              <a:off x="6572264" y="3286136"/>
              <a:ext cx="428628" cy="500082"/>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000" b="0" i="1" u="none" strike="noStrike" kern="1200" cap="none" spc="0" normalizeH="0" baseline="0" noProof="0">
                  <a:ln>
                    <a:noFill/>
                  </a:ln>
                  <a:solidFill>
                    <a:srgbClr val="0000FF"/>
                  </a:solidFill>
                  <a:effectLst/>
                  <a:uLnTx/>
                  <a:uFillTx/>
                  <a:latin typeface="Consolas" panose="020B0609020204030204" pitchFamily="49" charset="0"/>
                  <a:ea typeface="宋体" panose="02010600030101010101" pitchFamily="2" charset="-122"/>
                  <a:cs typeface="+mn-cs"/>
                </a:rPr>
                <a:t>z</a:t>
              </a:r>
              <a:endParaRPr kumimoji="0" lang="zh-CN" altLang="en-US" sz="2000" b="0" i="1" u="none" strike="noStrike" kern="1200" cap="none" spc="0" normalizeH="0" baseline="0" noProof="0">
                <a:ln>
                  <a:noFill/>
                </a:ln>
                <a:solidFill>
                  <a:srgbClr val="0000FF"/>
                </a:solidFill>
                <a:effectLst/>
                <a:uLnTx/>
                <a:uFillTx/>
                <a:latin typeface="Consolas" panose="020B0609020204030204" pitchFamily="49" charset="0"/>
                <a:ea typeface="宋体" panose="02010600030101010101" pitchFamily="2" charset="-122"/>
                <a:cs typeface="+mn-cs"/>
              </a:endParaRPr>
            </a:p>
          </p:txBody>
        </p:sp>
        <p:sp>
          <p:nvSpPr>
            <p:cNvPr id="24587" name="TextBox 15"/>
            <p:cNvSpPr txBox="1"/>
            <p:nvPr/>
          </p:nvSpPr>
          <p:spPr>
            <a:xfrm>
              <a:off x="6643702" y="4071942"/>
              <a:ext cx="500066" cy="400110"/>
            </a:xfrm>
            <a:prstGeom prst="rect">
              <a:avLst/>
            </a:prstGeom>
            <a:noFill/>
            <a:ln w="9525">
              <a:noFill/>
            </a:ln>
          </p:spPr>
          <p:txBody>
            <a:bodyPr anchor="t" anchorCtr="0">
              <a:spAutoFit/>
            </a:bodyPr>
            <a:p>
              <a:pPr eaLnBrk="0" hangingPunct="0">
                <a:buClrTx/>
                <a:buFontTx/>
              </a:pPr>
              <a:r>
                <a:rPr lang="en-US" altLang="zh-CN" sz="2000" dirty="0">
                  <a:solidFill>
                    <a:srgbClr val="0000FF"/>
                  </a:solidFill>
                  <a:latin typeface="Consolas" panose="020B0609020204030204" pitchFamily="49" charset="0"/>
                  <a:ea typeface="宋体" panose="02010600030101010101" pitchFamily="2" charset="-122"/>
                </a:rPr>
                <a:t>T</a:t>
              </a:r>
              <a:r>
                <a:rPr lang="en-US" altLang="zh-CN" sz="2000" baseline="-25000" dirty="0">
                  <a:solidFill>
                    <a:srgbClr val="0000FF"/>
                  </a:solidFill>
                  <a:latin typeface="Consolas" panose="020B0609020204030204" pitchFamily="49" charset="0"/>
                  <a:ea typeface="宋体" panose="02010600030101010101" pitchFamily="2" charset="-122"/>
                </a:rPr>
                <a:t>1</a:t>
              </a:r>
              <a:endParaRPr lang="zh-CN" altLang="en-US" sz="2000" baseline="-25000" dirty="0">
                <a:solidFill>
                  <a:srgbClr val="0000FF"/>
                </a:solidFill>
                <a:latin typeface="Consolas" panose="020B0609020204030204" pitchFamily="49" charset="0"/>
                <a:ea typeface="宋体" panose="02010600030101010101" pitchFamily="2" charset="-122"/>
              </a:endParaRPr>
            </a:p>
          </p:txBody>
        </p:sp>
        <p:cxnSp>
          <p:nvCxnSpPr>
            <p:cNvPr id="19" name="直接箭头连接符 18"/>
            <p:cNvCxnSpPr>
              <a:stCxn id="6" idx="5"/>
              <a:endCxn id="8" idx="1"/>
            </p:cNvCxnSpPr>
            <p:nvPr/>
          </p:nvCxnSpPr>
          <p:spPr>
            <a:xfrm>
              <a:off x="3214678" y="3714777"/>
              <a:ext cx="3000396"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2" name="直接连接符 21"/>
            <p:cNvCxnSpPr>
              <a:stCxn id="6" idx="5"/>
              <a:endCxn id="6" idx="1"/>
            </p:cNvCxnSpPr>
            <p:nvPr/>
          </p:nvCxnSpPr>
          <p:spPr>
            <a:xfrm rot="16200000" flipH="1">
              <a:off x="1816868" y="2897978"/>
              <a:ext cx="215908" cy="134939"/>
            </a:xfrm>
            <a:prstGeom prst="line">
              <a:avLst/>
            </a:prstGeom>
          </p:spPr>
          <p:style>
            <a:lnRef idx="2">
              <a:schemeClr val="dk1"/>
            </a:lnRef>
            <a:fillRef idx="0">
              <a:schemeClr val="dk1"/>
            </a:fillRef>
            <a:effectRef idx="1">
              <a:schemeClr val="dk1"/>
            </a:effectRef>
            <a:fontRef idx="minor">
              <a:schemeClr val="tx1"/>
            </a:fontRef>
          </p:style>
        </p:cxnSp>
        <p:cxnSp>
          <p:nvCxnSpPr>
            <p:cNvPr id="24" name="直接连接符 23"/>
            <p:cNvCxnSpPr>
              <a:stCxn id="6" idx="5"/>
              <a:endCxn id="15" idx="1"/>
            </p:cNvCxnSpPr>
            <p:nvPr/>
          </p:nvCxnSpPr>
          <p:spPr>
            <a:xfrm rot="16200000" flipH="1">
              <a:off x="6460342" y="3183740"/>
              <a:ext cx="215908" cy="134938"/>
            </a:xfrm>
            <a:prstGeom prst="line">
              <a:avLst/>
            </a:prstGeom>
          </p:spPr>
          <p:style>
            <a:lnRef idx="2">
              <a:schemeClr val="dk1"/>
            </a:lnRef>
            <a:fillRef idx="0">
              <a:schemeClr val="dk1"/>
            </a:fillRef>
            <a:effectRef idx="1">
              <a:schemeClr val="dk1"/>
            </a:effectRef>
            <a:fontRef idx="minor">
              <a:schemeClr val="tx1"/>
            </a:fontRef>
          </p:style>
        </p:cxnSp>
      </p:gr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1" name="Text Box 3"/>
          <p:cNvSpPr txBox="1"/>
          <p:nvPr/>
        </p:nvSpPr>
        <p:spPr>
          <a:xfrm>
            <a:off x="357188" y="3213100"/>
            <a:ext cx="8569325" cy="1930400"/>
          </a:xfrm>
          <a:prstGeom prst="rect">
            <a:avLst/>
          </a:prstGeom>
          <a:noFill/>
          <a:ln w="9525">
            <a:noFill/>
          </a:ln>
        </p:spPr>
        <p:txBody>
          <a:bodyPr anchor="t" anchorCtr="0">
            <a:spAutoFit/>
          </a:bodyPr>
          <a:p>
            <a:pPr eaLnBrk="0" hangingPunct="0">
              <a:lnSpc>
                <a:spcPct val="150000"/>
              </a:lnSpc>
              <a:buClrTx/>
              <a:buFontTx/>
            </a:pPr>
            <a:r>
              <a:rPr lang="zh-CN" altLang="en-US" sz="2200" dirty="0">
                <a:latin typeface="Consolas" panose="020B0609020204030204" pitchFamily="49" charset="0"/>
                <a:ea typeface="微软雅黑" panose="020B0503020204020204" pitchFamily="34" charset="-122"/>
              </a:rPr>
              <a:t>　　</a:t>
            </a:r>
            <a:r>
              <a:rPr lang="zh-CN" altLang="en-US" sz="2200" dirty="0">
                <a:solidFill>
                  <a:srgbClr val="FF0000"/>
                </a:solidFill>
                <a:latin typeface="Consolas" panose="020B0609020204030204" pitchFamily="49" charset="0"/>
                <a:ea typeface="微软雅黑" panose="020B0503020204020204" pitchFamily="34" charset="-122"/>
              </a:rPr>
              <a:t>证明：</a:t>
            </a:r>
            <a:r>
              <a:rPr lang="zh-CN" altLang="en-US" sz="2000" dirty="0">
                <a:solidFill>
                  <a:srgbClr val="000000"/>
                </a:solidFill>
                <a:latin typeface="Consolas" panose="020B0609020204030204" pitchFamily="49" charset="0"/>
                <a:ea typeface="微软雅黑" panose="020B0503020204020204" pitchFamily="34" charset="-122"/>
              </a:rPr>
              <a:t>设</a:t>
            </a:r>
            <a:r>
              <a:rPr lang="en-US" altLang="zh-CN" sz="2000" dirty="0">
                <a:solidFill>
                  <a:srgbClr val="000000"/>
                </a:solidFill>
                <a:latin typeface="Consolas" panose="020B0609020204030204" pitchFamily="49" charset="0"/>
                <a:ea typeface="微软雅黑" panose="020B0503020204020204" pitchFamily="34" charset="-122"/>
              </a:rPr>
              <a:t>T</a:t>
            </a:r>
            <a:r>
              <a:rPr lang="zh-CN" altLang="en-US" sz="2000" dirty="0">
                <a:solidFill>
                  <a:srgbClr val="000000"/>
                </a:solidFill>
                <a:latin typeface="Consolas" panose="020B0609020204030204" pitchFamily="49" charset="0"/>
                <a:ea typeface="微软雅黑" panose="020B0503020204020204" pitchFamily="34" charset="-122"/>
              </a:rPr>
              <a:t>和</a:t>
            </a:r>
            <a:r>
              <a:rPr lang="en-US" altLang="zh-CN" sz="2000" dirty="0">
                <a:solidFill>
                  <a:srgbClr val="000000"/>
                </a:solidFill>
                <a:latin typeface="Consolas" panose="020B0609020204030204" pitchFamily="49" charset="0"/>
                <a:ea typeface="微软雅黑" panose="020B0503020204020204" pitchFamily="34" charset="-122"/>
              </a:rPr>
              <a:t>T</a:t>
            </a:r>
            <a:r>
              <a:rPr lang="en-US" altLang="zh-CN" sz="2000" baseline="-25000" dirty="0">
                <a:solidFill>
                  <a:srgbClr val="000000"/>
                </a:solidFill>
                <a:latin typeface="Consolas" panose="020B0609020204030204" pitchFamily="49" charset="0"/>
                <a:ea typeface="微软雅黑" panose="020B0503020204020204" pitchFamily="34" charset="-122"/>
              </a:rPr>
              <a:t>1</a:t>
            </a:r>
            <a:r>
              <a:rPr lang="zh-CN" altLang="en-US" sz="2000" dirty="0">
                <a:solidFill>
                  <a:srgbClr val="000000"/>
                </a:solidFill>
                <a:latin typeface="Consolas" panose="020B0609020204030204" pitchFamily="49" charset="0"/>
                <a:ea typeface="微软雅黑" panose="020B0503020204020204" pitchFamily="34" charset="-122"/>
              </a:rPr>
              <a:t>的带权路径长度分别为</a:t>
            </a:r>
            <a:r>
              <a:rPr lang="en-US" altLang="zh-CN" sz="2000" dirty="0">
                <a:solidFill>
                  <a:srgbClr val="000000"/>
                </a:solidFill>
                <a:latin typeface="Consolas" panose="020B0609020204030204" pitchFamily="49" charset="0"/>
                <a:ea typeface="微软雅黑" panose="020B0503020204020204" pitchFamily="34" charset="-122"/>
              </a:rPr>
              <a:t>WPL(T)</a:t>
            </a:r>
            <a:r>
              <a:rPr lang="zh-CN" altLang="en-US" sz="2000" dirty="0">
                <a:solidFill>
                  <a:srgbClr val="000000"/>
                </a:solidFill>
                <a:latin typeface="Consolas" panose="020B0609020204030204" pitchFamily="49" charset="0"/>
                <a:ea typeface="微软雅黑" panose="020B0503020204020204" pitchFamily="34" charset="-122"/>
              </a:rPr>
              <a:t>和</a:t>
            </a:r>
            <a:r>
              <a:rPr lang="en-US" altLang="zh-CN" sz="2000" dirty="0">
                <a:solidFill>
                  <a:srgbClr val="000000"/>
                </a:solidFill>
                <a:latin typeface="Consolas" panose="020B0609020204030204" pitchFamily="49" charset="0"/>
                <a:ea typeface="微软雅黑" panose="020B0503020204020204" pitchFamily="34" charset="-122"/>
              </a:rPr>
              <a:t>WPL(T</a:t>
            </a:r>
            <a:r>
              <a:rPr lang="en-US" altLang="zh-CN" sz="2000" baseline="-25000" dirty="0">
                <a:solidFill>
                  <a:srgbClr val="000000"/>
                </a:solidFill>
                <a:latin typeface="Consolas" panose="020B0609020204030204" pitchFamily="49" charset="0"/>
                <a:ea typeface="微软雅黑" panose="020B0503020204020204" pitchFamily="34" charset="-122"/>
              </a:rPr>
              <a:t>1</a:t>
            </a:r>
            <a:r>
              <a:rPr lang="en-US" altLang="zh-CN" sz="2000" dirty="0">
                <a:solidFill>
                  <a:srgbClr val="000000"/>
                </a:solidFill>
                <a:latin typeface="Consolas" panose="020B0609020204030204" pitchFamily="49" charset="0"/>
                <a:ea typeface="微软雅黑" panose="020B0503020204020204" pitchFamily="34" charset="-122"/>
              </a:rPr>
              <a:t>)</a:t>
            </a:r>
            <a:r>
              <a:rPr lang="zh-CN" altLang="en-US" sz="2000" dirty="0">
                <a:solidFill>
                  <a:srgbClr val="000000"/>
                </a:solidFill>
                <a:latin typeface="Consolas" panose="020B0609020204030204" pitchFamily="49" charset="0"/>
                <a:ea typeface="微软雅黑" panose="020B0503020204020204" pitchFamily="34" charset="-122"/>
              </a:rPr>
              <a:t>，则有：</a:t>
            </a:r>
            <a:r>
              <a:rPr lang="en-US" altLang="zh-CN" sz="2000" dirty="0">
                <a:solidFill>
                  <a:srgbClr val="006600"/>
                </a:solidFill>
                <a:latin typeface="Consolas" panose="020B0609020204030204" pitchFamily="49" charset="0"/>
                <a:ea typeface="微软雅黑" panose="020B0503020204020204" pitchFamily="34" charset="-122"/>
              </a:rPr>
              <a:t>WPL(T) = WPL(T</a:t>
            </a:r>
            <a:r>
              <a:rPr lang="en-US" altLang="zh-CN" sz="2000" baseline="-25000" dirty="0">
                <a:solidFill>
                  <a:srgbClr val="006600"/>
                </a:solidFill>
                <a:latin typeface="Consolas" panose="020B0609020204030204" pitchFamily="49" charset="0"/>
                <a:ea typeface="微软雅黑" panose="020B0503020204020204" pitchFamily="34" charset="-122"/>
              </a:rPr>
              <a:t>1</a:t>
            </a:r>
            <a:r>
              <a:rPr lang="en-US" altLang="zh-CN" sz="2000" dirty="0">
                <a:solidFill>
                  <a:srgbClr val="006600"/>
                </a:solidFill>
                <a:latin typeface="Consolas" panose="020B0609020204030204" pitchFamily="49" charset="0"/>
                <a:ea typeface="微软雅黑" panose="020B0503020204020204" pitchFamily="34" charset="-122"/>
              </a:rPr>
              <a:t>)+</a:t>
            </a:r>
            <a:r>
              <a:rPr lang="en-US" altLang="zh-CN" sz="2000" i="1" dirty="0">
                <a:solidFill>
                  <a:srgbClr val="006600"/>
                </a:solidFill>
                <a:latin typeface="Consolas" panose="020B0609020204030204" pitchFamily="49" charset="0"/>
                <a:ea typeface="微软雅黑" panose="020B0503020204020204" pitchFamily="34" charset="-122"/>
              </a:rPr>
              <a:t>w</a:t>
            </a:r>
            <a:r>
              <a:rPr lang="en-US" altLang="zh-CN" sz="2000" i="1" baseline="-25000" dirty="0">
                <a:solidFill>
                  <a:srgbClr val="006600"/>
                </a:solidFill>
                <a:latin typeface="Consolas" panose="020B0609020204030204" pitchFamily="49" charset="0"/>
                <a:ea typeface="微软雅黑" panose="020B0503020204020204" pitchFamily="34" charset="-122"/>
              </a:rPr>
              <a:t>x</a:t>
            </a:r>
            <a:r>
              <a:rPr lang="en-US" altLang="zh-CN" sz="2000" dirty="0">
                <a:solidFill>
                  <a:srgbClr val="006600"/>
                </a:solidFill>
                <a:latin typeface="Consolas" panose="020B0609020204030204" pitchFamily="49" charset="0"/>
                <a:ea typeface="微软雅黑" panose="020B0503020204020204" pitchFamily="34" charset="-122"/>
              </a:rPr>
              <a:t>+</a:t>
            </a:r>
            <a:r>
              <a:rPr lang="en-US" altLang="zh-CN" sz="2000" i="1" dirty="0">
                <a:solidFill>
                  <a:srgbClr val="006600"/>
                </a:solidFill>
                <a:latin typeface="Consolas" panose="020B0609020204030204" pitchFamily="49" charset="0"/>
                <a:ea typeface="微软雅黑" panose="020B0503020204020204" pitchFamily="34" charset="-122"/>
              </a:rPr>
              <a:t>w</a:t>
            </a:r>
            <a:r>
              <a:rPr lang="en-US" altLang="zh-CN" sz="2000" i="1" baseline="-25000" dirty="0">
                <a:solidFill>
                  <a:srgbClr val="006600"/>
                </a:solidFill>
                <a:latin typeface="Consolas" panose="020B0609020204030204" pitchFamily="49" charset="0"/>
                <a:ea typeface="微软雅黑" panose="020B0503020204020204" pitchFamily="34" charset="-122"/>
              </a:rPr>
              <a:t>y</a:t>
            </a:r>
            <a:endParaRPr lang="en-US" altLang="zh-CN" sz="2000" baseline="-25000" dirty="0">
              <a:solidFill>
                <a:srgbClr val="006600"/>
              </a:solidFill>
              <a:latin typeface="Consolas" panose="020B0609020204030204" pitchFamily="49" charset="0"/>
              <a:ea typeface="微软雅黑" panose="020B0503020204020204" pitchFamily="34" charset="-122"/>
            </a:endParaRPr>
          </a:p>
          <a:p>
            <a:pPr eaLnBrk="0" hangingPunct="0">
              <a:lnSpc>
                <a:spcPct val="150000"/>
              </a:lnSpc>
              <a:buClrTx/>
              <a:buFontTx/>
            </a:pPr>
            <a:r>
              <a:rPr lang="zh-CN" altLang="en-US" sz="2000" dirty="0">
                <a:solidFill>
                  <a:srgbClr val="000000"/>
                </a:solidFill>
                <a:latin typeface="Consolas" panose="020B0609020204030204" pitchFamily="49" charset="0"/>
                <a:ea typeface="微软雅黑" panose="020B0503020204020204" pitchFamily="34" charset="-122"/>
              </a:rPr>
              <a:t>    这是因为</a:t>
            </a:r>
            <a:r>
              <a:rPr lang="en-US" altLang="zh-CN" sz="2000" dirty="0">
                <a:solidFill>
                  <a:srgbClr val="000000"/>
                </a:solidFill>
                <a:latin typeface="Consolas" panose="020B0609020204030204" pitchFamily="49" charset="0"/>
                <a:ea typeface="微软雅黑" panose="020B0503020204020204" pitchFamily="34" charset="-122"/>
              </a:rPr>
              <a:t>WPL(T</a:t>
            </a:r>
            <a:r>
              <a:rPr lang="en-US" altLang="zh-CN" sz="2000" baseline="-25000" dirty="0">
                <a:solidFill>
                  <a:srgbClr val="000000"/>
                </a:solidFill>
                <a:latin typeface="Consolas" panose="020B0609020204030204" pitchFamily="49" charset="0"/>
                <a:ea typeface="微软雅黑" panose="020B0503020204020204" pitchFamily="34" charset="-122"/>
              </a:rPr>
              <a:t>1</a:t>
            </a:r>
            <a:r>
              <a:rPr lang="en-US" altLang="zh-CN" sz="2000" dirty="0">
                <a:solidFill>
                  <a:srgbClr val="000000"/>
                </a:solidFill>
                <a:latin typeface="Consolas" panose="020B0609020204030204" pitchFamily="49" charset="0"/>
                <a:ea typeface="微软雅黑" panose="020B0503020204020204" pitchFamily="34" charset="-122"/>
              </a:rPr>
              <a:t>)</a:t>
            </a:r>
            <a:r>
              <a:rPr lang="zh-CN" altLang="en-US" sz="2000" dirty="0">
                <a:solidFill>
                  <a:srgbClr val="000000"/>
                </a:solidFill>
                <a:latin typeface="Consolas" panose="020B0609020204030204" pitchFamily="49" charset="0"/>
                <a:ea typeface="微软雅黑" panose="020B0503020204020204" pitchFamily="34" charset="-122"/>
              </a:rPr>
              <a:t>含有</a:t>
            </a:r>
            <a:r>
              <a:rPr lang="en-US" altLang="zh-CN" sz="2000" dirty="0">
                <a:solidFill>
                  <a:srgbClr val="000000"/>
                </a:solidFill>
                <a:latin typeface="Consolas" panose="020B0609020204030204" pitchFamily="49" charset="0"/>
                <a:ea typeface="微软雅黑" panose="020B0503020204020204" pitchFamily="34" charset="-122"/>
              </a:rPr>
              <a:t>T</a:t>
            </a:r>
            <a:r>
              <a:rPr lang="zh-CN" altLang="en-US" sz="2000" dirty="0">
                <a:solidFill>
                  <a:srgbClr val="000000"/>
                </a:solidFill>
                <a:latin typeface="Consolas" panose="020B0609020204030204" pitchFamily="49" charset="0"/>
                <a:ea typeface="微软雅黑" panose="020B0503020204020204" pitchFamily="34" charset="-122"/>
              </a:rPr>
              <a:t>中除</a:t>
            </a:r>
            <a:r>
              <a:rPr lang="en-US" altLang="zh-CN" sz="2000" i="1" dirty="0">
                <a:solidFill>
                  <a:srgbClr val="000000"/>
                </a:solidFill>
                <a:latin typeface="Consolas" panose="020B0609020204030204" pitchFamily="49" charset="0"/>
                <a:ea typeface="微软雅黑" panose="020B0503020204020204" pitchFamily="34" charset="-122"/>
              </a:rPr>
              <a:t>x</a:t>
            </a:r>
            <a:r>
              <a:rPr lang="zh-CN" altLang="en-US" sz="2000" dirty="0">
                <a:solidFill>
                  <a:srgbClr val="000000"/>
                </a:solidFill>
                <a:latin typeface="Consolas" panose="020B0609020204030204" pitchFamily="49" charset="0"/>
                <a:ea typeface="微软雅黑" panose="020B0503020204020204" pitchFamily="34" charset="-122"/>
              </a:rPr>
              <a:t>、</a:t>
            </a:r>
            <a:r>
              <a:rPr lang="en-US" altLang="zh-CN" sz="2000" i="1" dirty="0">
                <a:solidFill>
                  <a:srgbClr val="000000"/>
                </a:solidFill>
                <a:latin typeface="Consolas" panose="020B0609020204030204" pitchFamily="49" charset="0"/>
                <a:ea typeface="微软雅黑" panose="020B0503020204020204" pitchFamily="34" charset="-122"/>
              </a:rPr>
              <a:t>y</a:t>
            </a:r>
            <a:r>
              <a:rPr lang="zh-CN" altLang="en-US" sz="2000" dirty="0">
                <a:solidFill>
                  <a:srgbClr val="000000"/>
                </a:solidFill>
                <a:latin typeface="Consolas" panose="020B0609020204030204" pitchFamily="49" charset="0"/>
                <a:ea typeface="微软雅黑" panose="020B0503020204020204" pitchFamily="34" charset="-122"/>
              </a:rPr>
              <a:t>外的所有叶子结点的带权路径长度和，另加上</a:t>
            </a:r>
            <a:r>
              <a:rPr lang="en-US" altLang="zh-CN" sz="2000" i="1" dirty="0">
                <a:solidFill>
                  <a:srgbClr val="000000"/>
                </a:solidFill>
                <a:latin typeface="Consolas" panose="020B0609020204030204" pitchFamily="49" charset="0"/>
                <a:ea typeface="微软雅黑" panose="020B0503020204020204" pitchFamily="34" charset="-122"/>
              </a:rPr>
              <a:t>z</a:t>
            </a:r>
            <a:r>
              <a:rPr lang="zh-CN" altLang="en-US" sz="2000" dirty="0">
                <a:solidFill>
                  <a:srgbClr val="000000"/>
                </a:solidFill>
                <a:latin typeface="Consolas" panose="020B0609020204030204" pitchFamily="49" charset="0"/>
                <a:ea typeface="微软雅黑" panose="020B0503020204020204" pitchFamily="34" charset="-122"/>
              </a:rPr>
              <a:t>的带权路径长度。</a:t>
            </a:r>
            <a:endParaRPr lang="zh-CN" altLang="en-US" sz="2000" dirty="0">
              <a:solidFill>
                <a:srgbClr val="000000"/>
              </a:solidFill>
              <a:latin typeface="Consolas" panose="020B0609020204030204" pitchFamily="49" charset="0"/>
              <a:ea typeface="微软雅黑" panose="020B0503020204020204" pitchFamily="34" charset="-122"/>
            </a:endParaRPr>
          </a:p>
        </p:txBody>
      </p:sp>
      <p:grpSp>
        <p:nvGrpSpPr>
          <p:cNvPr id="25602" name="组合 23"/>
          <p:cNvGrpSpPr/>
          <p:nvPr/>
        </p:nvGrpSpPr>
        <p:grpSpPr>
          <a:xfrm>
            <a:off x="1357313" y="1000125"/>
            <a:ext cx="5786437" cy="1900238"/>
            <a:chOff x="1357290" y="2857495"/>
            <a:chExt cx="5786478" cy="1900309"/>
          </a:xfrm>
        </p:grpSpPr>
        <p:sp>
          <p:nvSpPr>
            <p:cNvPr id="25" name="椭圆 24"/>
            <p:cNvSpPr/>
            <p:nvPr/>
          </p:nvSpPr>
          <p:spPr>
            <a:xfrm>
              <a:off x="1928794" y="3000375"/>
              <a:ext cx="428628" cy="500082"/>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000" b="0" i="1" u="none" strike="noStrike" kern="1200" cap="none" spc="0" normalizeH="0" baseline="0" noProof="0">
                  <a:ln>
                    <a:noFill/>
                  </a:ln>
                  <a:solidFill>
                    <a:srgbClr val="0000FF"/>
                  </a:solidFill>
                  <a:effectLst/>
                  <a:uLnTx/>
                  <a:uFillTx/>
                  <a:latin typeface="Consolas" panose="020B0609020204030204" pitchFamily="49" charset="0"/>
                  <a:ea typeface="宋体" panose="02010600030101010101" pitchFamily="2" charset="-122"/>
                  <a:cs typeface="+mn-cs"/>
                </a:rPr>
                <a:t>z</a:t>
              </a:r>
              <a:endParaRPr kumimoji="0" lang="zh-CN" altLang="en-US" sz="2000" b="0" i="1" u="none" strike="noStrike" kern="1200" cap="none" spc="0" normalizeH="0" baseline="0" noProof="0">
                <a:ln>
                  <a:noFill/>
                </a:ln>
                <a:solidFill>
                  <a:srgbClr val="0000FF"/>
                </a:solidFill>
                <a:effectLst/>
                <a:uLnTx/>
                <a:uFillTx/>
                <a:latin typeface="Consolas" panose="020B0609020204030204" pitchFamily="49" charset="0"/>
                <a:ea typeface="宋体" panose="02010600030101010101" pitchFamily="2" charset="-122"/>
                <a:cs typeface="+mn-cs"/>
              </a:endParaRPr>
            </a:p>
          </p:txBody>
        </p:sp>
        <p:sp>
          <p:nvSpPr>
            <p:cNvPr id="26" name="椭圆 25"/>
            <p:cNvSpPr/>
            <p:nvPr/>
          </p:nvSpPr>
          <p:spPr>
            <a:xfrm>
              <a:off x="1357290" y="3786218"/>
              <a:ext cx="428628" cy="50008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000" b="0" i="1" u="none" strike="noStrike" kern="1200" cap="none" spc="0" normalizeH="0" baseline="0" noProof="0">
                  <a:ln>
                    <a:noFill/>
                  </a:ln>
                  <a:solidFill>
                    <a:schemeClr val="bg1"/>
                  </a:solidFill>
                  <a:effectLst/>
                  <a:uLnTx/>
                  <a:uFillTx/>
                  <a:latin typeface="Consolas" panose="020B0609020204030204" pitchFamily="49" charset="0"/>
                  <a:ea typeface="宋体" panose="02010600030101010101" pitchFamily="2" charset="-122"/>
                  <a:cs typeface="+mn-cs"/>
                </a:rPr>
                <a:t>x</a:t>
              </a:r>
              <a:endParaRPr kumimoji="0" lang="zh-CN" altLang="en-US" sz="2000" b="0" i="1" u="none" strike="noStrike" kern="1200" cap="none" spc="0" normalizeH="0" baseline="0" noProof="0">
                <a:ln>
                  <a:noFill/>
                </a:ln>
                <a:solidFill>
                  <a:schemeClr val="bg1"/>
                </a:solidFill>
                <a:effectLst/>
                <a:uLnTx/>
                <a:uFillTx/>
                <a:latin typeface="Consolas" panose="020B0609020204030204" pitchFamily="49" charset="0"/>
                <a:ea typeface="宋体" panose="02010600030101010101" pitchFamily="2" charset="-122"/>
                <a:cs typeface="+mn-cs"/>
              </a:endParaRPr>
            </a:p>
          </p:txBody>
        </p:sp>
        <p:sp>
          <p:nvSpPr>
            <p:cNvPr id="27" name="椭圆 26"/>
            <p:cNvSpPr/>
            <p:nvPr/>
          </p:nvSpPr>
          <p:spPr>
            <a:xfrm>
              <a:off x="2571736" y="3786218"/>
              <a:ext cx="428628" cy="50008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000" b="0" i="1" u="none" strike="noStrike" kern="1200" cap="none" spc="0" normalizeH="0" baseline="0" noProof="0">
                  <a:ln>
                    <a:noFill/>
                  </a:ln>
                  <a:solidFill>
                    <a:schemeClr val="bg1"/>
                  </a:solidFill>
                  <a:effectLst/>
                  <a:uLnTx/>
                  <a:uFillTx/>
                  <a:latin typeface="Consolas" panose="020B0609020204030204" pitchFamily="49" charset="0"/>
                  <a:ea typeface="宋体" panose="02010600030101010101" pitchFamily="2" charset="-122"/>
                  <a:cs typeface="+mn-cs"/>
                </a:rPr>
                <a:t>y</a:t>
              </a:r>
              <a:endParaRPr kumimoji="0" lang="zh-CN" altLang="en-US" sz="2000" b="0" i="1" u="none" strike="noStrike" kern="1200" cap="none" spc="0" normalizeH="0" baseline="0" noProof="0">
                <a:ln>
                  <a:noFill/>
                </a:ln>
                <a:solidFill>
                  <a:schemeClr val="bg1"/>
                </a:solidFill>
                <a:effectLst/>
                <a:uLnTx/>
                <a:uFillTx/>
                <a:latin typeface="Consolas" panose="020B0609020204030204" pitchFamily="49" charset="0"/>
                <a:ea typeface="宋体" panose="02010600030101010101" pitchFamily="2" charset="-122"/>
                <a:cs typeface="+mn-cs"/>
              </a:endParaRPr>
            </a:p>
          </p:txBody>
        </p:sp>
        <p:cxnSp>
          <p:nvCxnSpPr>
            <p:cNvPr id="28" name="直接连接符 27"/>
            <p:cNvCxnSpPr>
              <a:stCxn id="25" idx="3"/>
              <a:endCxn id="26" idx="7"/>
            </p:cNvCxnSpPr>
            <p:nvPr/>
          </p:nvCxnSpPr>
          <p:spPr>
            <a:xfrm rot="5400000">
              <a:off x="1641445" y="3508396"/>
              <a:ext cx="431816" cy="269877"/>
            </a:xfrm>
            <a:prstGeom prst="line">
              <a:avLst/>
            </a:prstGeom>
          </p:spPr>
          <p:style>
            <a:lnRef idx="2">
              <a:schemeClr val="dk1"/>
            </a:lnRef>
            <a:fillRef idx="0">
              <a:schemeClr val="dk1"/>
            </a:fillRef>
            <a:effectRef idx="1">
              <a:schemeClr val="dk1"/>
            </a:effectRef>
            <a:fontRef idx="minor">
              <a:schemeClr val="tx1"/>
            </a:fontRef>
          </p:style>
        </p:cxnSp>
        <p:cxnSp>
          <p:nvCxnSpPr>
            <p:cNvPr id="29" name="直接连接符 28"/>
            <p:cNvCxnSpPr>
              <a:stCxn id="25" idx="5"/>
              <a:endCxn id="27" idx="1"/>
            </p:cNvCxnSpPr>
            <p:nvPr/>
          </p:nvCxnSpPr>
          <p:spPr>
            <a:xfrm rot="16200000" flipH="1">
              <a:off x="2248671" y="3472680"/>
              <a:ext cx="431816" cy="341314"/>
            </a:xfrm>
            <a:prstGeom prst="line">
              <a:avLst/>
            </a:prstGeom>
          </p:spPr>
          <p:style>
            <a:lnRef idx="2">
              <a:schemeClr val="dk1"/>
            </a:lnRef>
            <a:fillRef idx="0">
              <a:schemeClr val="dk1"/>
            </a:fillRef>
            <a:effectRef idx="1">
              <a:schemeClr val="dk1"/>
            </a:effectRef>
            <a:fontRef idx="minor">
              <a:schemeClr val="tx1"/>
            </a:fontRef>
          </p:style>
        </p:cxnSp>
        <p:sp>
          <p:nvSpPr>
            <p:cNvPr id="25608" name="TextBox 29"/>
            <p:cNvSpPr txBox="1"/>
            <p:nvPr/>
          </p:nvSpPr>
          <p:spPr>
            <a:xfrm>
              <a:off x="3214678" y="3214686"/>
              <a:ext cx="3143272" cy="400110"/>
            </a:xfrm>
            <a:prstGeom prst="rect">
              <a:avLst/>
            </a:prstGeom>
            <a:noFill/>
            <a:ln w="9525">
              <a:noFill/>
            </a:ln>
          </p:spPr>
          <p:txBody>
            <a:bodyPr anchor="t" anchorCtr="0">
              <a:spAutoFit/>
            </a:bodyPr>
            <a:p>
              <a:pPr eaLnBrk="0" hangingPunct="0">
                <a:buClrTx/>
                <a:buFontTx/>
              </a:pPr>
              <a:r>
                <a:rPr lang="zh-CN" altLang="en-US" sz="2000" dirty="0">
                  <a:solidFill>
                    <a:srgbClr val="0000FF"/>
                  </a:solidFill>
                  <a:latin typeface="Consolas" panose="020B0609020204030204" pitchFamily="49" charset="0"/>
                  <a:ea typeface="仿宋" panose="02010609060101010101" pitchFamily="49" charset="-122"/>
                </a:rPr>
                <a:t>由</a:t>
              </a:r>
              <a:r>
                <a:rPr lang="en-US" altLang="zh-CN" sz="2000" dirty="0">
                  <a:solidFill>
                    <a:srgbClr val="0000FF"/>
                  </a:solidFill>
                  <a:latin typeface="Consolas" panose="020B0609020204030204" pitchFamily="49" charset="0"/>
                  <a:ea typeface="仿宋" panose="02010609060101010101" pitchFamily="49" charset="-122"/>
                </a:rPr>
                <a:t>T</a:t>
              </a:r>
              <a:r>
                <a:rPr lang="zh-CN" altLang="en-US" sz="2000" dirty="0">
                  <a:solidFill>
                    <a:srgbClr val="0000FF"/>
                  </a:solidFill>
                  <a:latin typeface="Consolas" panose="020B0609020204030204" pitchFamily="49" charset="0"/>
                  <a:ea typeface="仿宋" panose="02010609060101010101" pitchFamily="49" charset="-122"/>
                </a:rPr>
                <a:t>删除</a:t>
              </a:r>
              <a:r>
                <a:rPr lang="en-US" altLang="zh-CN" sz="2000" i="1" dirty="0">
                  <a:solidFill>
                    <a:srgbClr val="0000FF"/>
                  </a:solidFill>
                  <a:latin typeface="Consolas" panose="020B0609020204030204" pitchFamily="49" charset="0"/>
                  <a:ea typeface="仿宋" panose="02010609060101010101" pitchFamily="49" charset="-122"/>
                </a:rPr>
                <a:t>x</a:t>
              </a:r>
              <a:r>
                <a:rPr lang="zh-CN" altLang="en-US" sz="2000" dirty="0">
                  <a:solidFill>
                    <a:srgbClr val="0000FF"/>
                  </a:solidFill>
                  <a:latin typeface="Consolas" panose="020B0609020204030204" pitchFamily="49" charset="0"/>
                  <a:ea typeface="仿宋" panose="02010609060101010101" pitchFamily="49" charset="-122"/>
                </a:rPr>
                <a:t>、</a:t>
              </a:r>
              <a:r>
                <a:rPr lang="en-US" altLang="zh-CN" sz="2000" i="1" dirty="0">
                  <a:solidFill>
                    <a:srgbClr val="0000FF"/>
                  </a:solidFill>
                  <a:latin typeface="Consolas" panose="020B0609020204030204" pitchFamily="49" charset="0"/>
                  <a:ea typeface="仿宋" panose="02010609060101010101" pitchFamily="49" charset="-122"/>
                </a:rPr>
                <a:t>y</a:t>
              </a:r>
              <a:r>
                <a:rPr lang="zh-CN" altLang="en-US" sz="2000" dirty="0">
                  <a:solidFill>
                    <a:srgbClr val="0000FF"/>
                  </a:solidFill>
                  <a:latin typeface="Consolas" panose="020B0609020204030204" pitchFamily="49" charset="0"/>
                  <a:ea typeface="仿宋" panose="02010609060101010101" pitchFamily="49" charset="-122"/>
                </a:rPr>
                <a:t>结点得到</a:t>
              </a:r>
              <a:r>
                <a:rPr lang="en-US" altLang="zh-CN" sz="2000" dirty="0">
                  <a:solidFill>
                    <a:srgbClr val="0000FF"/>
                  </a:solidFill>
                  <a:latin typeface="Consolas" panose="020B0609020204030204" pitchFamily="49" charset="0"/>
                  <a:ea typeface="仿宋" panose="02010609060101010101" pitchFamily="49" charset="-122"/>
                </a:rPr>
                <a:t>T</a:t>
              </a:r>
              <a:r>
                <a:rPr lang="en-US" altLang="zh-CN" sz="2000" baseline="-25000" dirty="0">
                  <a:solidFill>
                    <a:srgbClr val="0000FF"/>
                  </a:solidFill>
                  <a:latin typeface="Consolas" panose="020B0609020204030204" pitchFamily="49" charset="0"/>
                  <a:ea typeface="仿宋" panose="02010609060101010101" pitchFamily="49" charset="-122"/>
                </a:rPr>
                <a:t>1</a:t>
              </a:r>
              <a:endParaRPr lang="zh-CN" altLang="en-US" sz="2000" dirty="0">
                <a:solidFill>
                  <a:srgbClr val="0000FF"/>
                </a:solidFill>
                <a:latin typeface="Consolas" panose="020B0609020204030204" pitchFamily="49" charset="0"/>
                <a:ea typeface="仿宋" panose="02010609060101010101" pitchFamily="49" charset="-122"/>
              </a:endParaRPr>
            </a:p>
          </p:txBody>
        </p:sp>
        <p:sp>
          <p:nvSpPr>
            <p:cNvPr id="25609" name="TextBox 30"/>
            <p:cNvSpPr txBox="1"/>
            <p:nvPr/>
          </p:nvSpPr>
          <p:spPr>
            <a:xfrm>
              <a:off x="2000232" y="4357694"/>
              <a:ext cx="500066" cy="400110"/>
            </a:xfrm>
            <a:prstGeom prst="rect">
              <a:avLst/>
            </a:prstGeom>
            <a:noFill/>
            <a:ln w="9525">
              <a:noFill/>
            </a:ln>
          </p:spPr>
          <p:txBody>
            <a:bodyPr anchor="t" anchorCtr="0">
              <a:spAutoFit/>
            </a:bodyPr>
            <a:p>
              <a:pPr eaLnBrk="0" hangingPunct="0">
                <a:buClrTx/>
                <a:buFontTx/>
              </a:pPr>
              <a:r>
                <a:rPr lang="en-US" altLang="zh-CN" sz="2000" dirty="0">
                  <a:solidFill>
                    <a:srgbClr val="0000FF"/>
                  </a:solidFill>
                  <a:latin typeface="Consolas" panose="020B0609020204030204" pitchFamily="49" charset="0"/>
                  <a:ea typeface="宋体" panose="02010600030101010101" pitchFamily="2" charset="-122"/>
                </a:rPr>
                <a:t>T</a:t>
              </a:r>
              <a:endParaRPr lang="zh-CN" altLang="en-US" sz="2000" dirty="0">
                <a:solidFill>
                  <a:srgbClr val="0000FF"/>
                </a:solidFill>
                <a:latin typeface="Consolas" panose="020B0609020204030204" pitchFamily="49" charset="0"/>
                <a:ea typeface="宋体" panose="02010600030101010101" pitchFamily="2" charset="-122"/>
              </a:endParaRPr>
            </a:p>
          </p:txBody>
        </p:sp>
        <p:sp>
          <p:nvSpPr>
            <p:cNvPr id="32" name="椭圆 31"/>
            <p:cNvSpPr/>
            <p:nvPr/>
          </p:nvSpPr>
          <p:spPr>
            <a:xfrm>
              <a:off x="6572264" y="3286136"/>
              <a:ext cx="428628" cy="500082"/>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000" b="0" i="1" u="none" strike="noStrike" kern="1200" cap="none" spc="0" normalizeH="0" baseline="0" noProof="0">
                  <a:ln>
                    <a:noFill/>
                  </a:ln>
                  <a:solidFill>
                    <a:srgbClr val="0000FF"/>
                  </a:solidFill>
                  <a:effectLst/>
                  <a:uLnTx/>
                  <a:uFillTx/>
                  <a:latin typeface="Consolas" panose="020B0609020204030204" pitchFamily="49" charset="0"/>
                  <a:ea typeface="宋体" panose="02010600030101010101" pitchFamily="2" charset="-122"/>
                  <a:cs typeface="+mn-cs"/>
                </a:rPr>
                <a:t>z</a:t>
              </a:r>
              <a:endParaRPr kumimoji="0" lang="zh-CN" altLang="en-US" sz="2000" b="0" i="1" u="none" strike="noStrike" kern="1200" cap="none" spc="0" normalizeH="0" baseline="0" noProof="0">
                <a:ln>
                  <a:noFill/>
                </a:ln>
                <a:solidFill>
                  <a:srgbClr val="0000FF"/>
                </a:solidFill>
                <a:effectLst/>
                <a:uLnTx/>
                <a:uFillTx/>
                <a:latin typeface="Consolas" panose="020B0609020204030204" pitchFamily="49" charset="0"/>
                <a:ea typeface="宋体" panose="02010600030101010101" pitchFamily="2" charset="-122"/>
                <a:cs typeface="+mn-cs"/>
              </a:endParaRPr>
            </a:p>
          </p:txBody>
        </p:sp>
        <p:sp>
          <p:nvSpPr>
            <p:cNvPr id="25611" name="TextBox 32"/>
            <p:cNvSpPr txBox="1"/>
            <p:nvPr/>
          </p:nvSpPr>
          <p:spPr>
            <a:xfrm>
              <a:off x="6643702" y="4071942"/>
              <a:ext cx="500066" cy="400110"/>
            </a:xfrm>
            <a:prstGeom prst="rect">
              <a:avLst/>
            </a:prstGeom>
            <a:noFill/>
            <a:ln w="9525">
              <a:noFill/>
            </a:ln>
          </p:spPr>
          <p:txBody>
            <a:bodyPr anchor="t" anchorCtr="0">
              <a:spAutoFit/>
            </a:bodyPr>
            <a:p>
              <a:pPr eaLnBrk="0" hangingPunct="0">
                <a:buClrTx/>
                <a:buFontTx/>
              </a:pPr>
              <a:r>
                <a:rPr lang="en-US" altLang="zh-CN" sz="2000" dirty="0">
                  <a:solidFill>
                    <a:srgbClr val="0000FF"/>
                  </a:solidFill>
                  <a:latin typeface="Consolas" panose="020B0609020204030204" pitchFamily="49" charset="0"/>
                  <a:ea typeface="宋体" panose="02010600030101010101" pitchFamily="2" charset="-122"/>
                </a:rPr>
                <a:t>T</a:t>
              </a:r>
              <a:r>
                <a:rPr lang="en-US" altLang="zh-CN" sz="2000" baseline="-25000" dirty="0">
                  <a:solidFill>
                    <a:srgbClr val="0000FF"/>
                  </a:solidFill>
                  <a:latin typeface="Consolas" panose="020B0609020204030204" pitchFamily="49" charset="0"/>
                  <a:ea typeface="宋体" panose="02010600030101010101" pitchFamily="2" charset="-122"/>
                </a:rPr>
                <a:t>1</a:t>
              </a:r>
              <a:endParaRPr lang="zh-CN" altLang="en-US" sz="2000" baseline="-25000" dirty="0">
                <a:solidFill>
                  <a:srgbClr val="0000FF"/>
                </a:solidFill>
                <a:latin typeface="Consolas" panose="020B0609020204030204" pitchFamily="49" charset="0"/>
                <a:ea typeface="宋体" panose="02010600030101010101" pitchFamily="2" charset="-122"/>
              </a:endParaRPr>
            </a:p>
          </p:txBody>
        </p:sp>
        <p:cxnSp>
          <p:nvCxnSpPr>
            <p:cNvPr id="34" name="直接箭头连接符 33"/>
            <p:cNvCxnSpPr>
              <a:stCxn id="25" idx="5"/>
              <a:endCxn id="27" idx="1"/>
            </p:cNvCxnSpPr>
            <p:nvPr/>
          </p:nvCxnSpPr>
          <p:spPr>
            <a:xfrm>
              <a:off x="3214678" y="3714777"/>
              <a:ext cx="3000396"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35" name="直接连接符 34"/>
            <p:cNvCxnSpPr>
              <a:stCxn id="25" idx="5"/>
              <a:endCxn id="25" idx="1"/>
            </p:cNvCxnSpPr>
            <p:nvPr/>
          </p:nvCxnSpPr>
          <p:spPr>
            <a:xfrm rot="16200000" flipH="1">
              <a:off x="1816868" y="2897978"/>
              <a:ext cx="215908" cy="134939"/>
            </a:xfrm>
            <a:prstGeom prst="line">
              <a:avLst/>
            </a:prstGeom>
          </p:spPr>
          <p:style>
            <a:lnRef idx="2">
              <a:schemeClr val="dk1"/>
            </a:lnRef>
            <a:fillRef idx="0">
              <a:schemeClr val="dk1"/>
            </a:fillRef>
            <a:effectRef idx="1">
              <a:schemeClr val="dk1"/>
            </a:effectRef>
            <a:fontRef idx="minor">
              <a:schemeClr val="tx1"/>
            </a:fontRef>
          </p:style>
        </p:cxnSp>
        <p:cxnSp>
          <p:nvCxnSpPr>
            <p:cNvPr id="36" name="直接连接符 35"/>
            <p:cNvCxnSpPr>
              <a:stCxn id="25" idx="5"/>
              <a:endCxn id="32" idx="1"/>
            </p:cNvCxnSpPr>
            <p:nvPr/>
          </p:nvCxnSpPr>
          <p:spPr>
            <a:xfrm rot="16200000" flipH="1">
              <a:off x="6460342" y="3183740"/>
              <a:ext cx="215908" cy="134938"/>
            </a:xfrm>
            <a:prstGeom prst="line">
              <a:avLst/>
            </a:prstGeom>
          </p:spPr>
          <p:style>
            <a:lnRef idx="2">
              <a:schemeClr val="dk1"/>
            </a:lnRef>
            <a:fillRef idx="0">
              <a:schemeClr val="dk1"/>
            </a:fillRef>
            <a:effectRef idx="1">
              <a:schemeClr val="dk1"/>
            </a:effectRef>
            <a:fontRef idx="minor">
              <a:schemeClr val="tx1"/>
            </a:fontRef>
          </p:style>
        </p:cxnSp>
      </p:gr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5" name="Text Box 3"/>
          <p:cNvSpPr txBox="1"/>
          <p:nvPr/>
        </p:nvSpPr>
        <p:spPr>
          <a:xfrm>
            <a:off x="357188" y="2819400"/>
            <a:ext cx="8569325" cy="3579813"/>
          </a:xfrm>
          <a:prstGeom prst="rect">
            <a:avLst/>
          </a:prstGeom>
          <a:noFill/>
          <a:ln w="9525">
            <a:noFill/>
          </a:ln>
        </p:spPr>
        <p:txBody>
          <a:bodyPr anchor="t" anchorCtr="0">
            <a:spAutoFit/>
          </a:bodyPr>
          <a:p>
            <a:pPr eaLnBrk="0" hangingPunct="0">
              <a:lnSpc>
                <a:spcPts val="3200"/>
              </a:lnSpc>
              <a:buClrTx/>
              <a:buFontTx/>
            </a:pPr>
            <a:r>
              <a:rPr lang="zh-CN" altLang="en-US" sz="2000" dirty="0">
                <a:solidFill>
                  <a:srgbClr val="0000FF"/>
                </a:solidFill>
                <a:latin typeface="微软雅黑" panose="020B0503020204020204" pitchFamily="34" charset="-122"/>
                <a:ea typeface="微软雅黑" panose="020B0503020204020204" pitchFamily="34" charset="-122"/>
              </a:rPr>
              <a:t>　　</a:t>
            </a:r>
            <a:r>
              <a:rPr lang="zh-CN" altLang="en-US" sz="2000" dirty="0">
                <a:solidFill>
                  <a:srgbClr val="000000"/>
                </a:solidFill>
                <a:latin typeface="微软雅黑" panose="020B0503020204020204" pitchFamily="34" charset="-122"/>
                <a:ea typeface="微软雅黑" panose="020B0503020204020204" pitchFamily="34" charset="-122"/>
              </a:rPr>
              <a:t>假设</a:t>
            </a:r>
            <a:r>
              <a:rPr lang="en-US" altLang="zh-CN" sz="2000" dirty="0">
                <a:solidFill>
                  <a:srgbClr val="000000"/>
                </a:solidFill>
                <a:latin typeface="微软雅黑" panose="020B0503020204020204" pitchFamily="34" charset="-122"/>
                <a:ea typeface="微软雅黑" panose="020B0503020204020204" pitchFamily="34" charset="-122"/>
              </a:rPr>
              <a:t>T</a:t>
            </a:r>
            <a:r>
              <a:rPr lang="en-US" altLang="zh-CN" sz="2000" baseline="-25000" dirty="0">
                <a:solidFill>
                  <a:srgbClr val="000000"/>
                </a:solidFill>
                <a:latin typeface="微软雅黑" panose="020B0503020204020204" pitchFamily="34" charset="-122"/>
                <a:ea typeface="微软雅黑" panose="020B0503020204020204" pitchFamily="34" charset="-122"/>
              </a:rPr>
              <a:t>1</a:t>
            </a:r>
            <a:r>
              <a:rPr lang="zh-CN" altLang="en-US" sz="2000" dirty="0">
                <a:solidFill>
                  <a:srgbClr val="000000"/>
                </a:solidFill>
                <a:latin typeface="微软雅黑" panose="020B0503020204020204" pitchFamily="34" charset="-122"/>
                <a:ea typeface="微软雅黑" panose="020B0503020204020204" pitchFamily="34" charset="-122"/>
              </a:rPr>
              <a:t>不是最优的，则存在另一棵树</a:t>
            </a:r>
            <a:r>
              <a:rPr lang="en-US" altLang="zh-CN" sz="2000" dirty="0">
                <a:solidFill>
                  <a:srgbClr val="000000"/>
                </a:solidFill>
                <a:latin typeface="微软雅黑" panose="020B0503020204020204" pitchFamily="34" charset="-122"/>
                <a:ea typeface="微软雅黑" panose="020B0503020204020204" pitchFamily="34" charset="-122"/>
              </a:rPr>
              <a:t>T</a:t>
            </a:r>
            <a:r>
              <a:rPr lang="en-US" altLang="zh-CN" sz="2000" baseline="-25000" dirty="0">
                <a:solidFill>
                  <a:srgbClr val="000000"/>
                </a:solidFill>
                <a:latin typeface="微软雅黑" panose="020B0503020204020204" pitchFamily="34" charset="-122"/>
                <a:ea typeface="微软雅黑" panose="020B0503020204020204" pitchFamily="34" charset="-122"/>
              </a:rPr>
              <a:t>2</a:t>
            </a:r>
            <a:r>
              <a:rPr lang="zh-CN" altLang="en-US" sz="2000" dirty="0">
                <a:solidFill>
                  <a:srgbClr val="000000"/>
                </a:solidFill>
                <a:latin typeface="微软雅黑" panose="020B0503020204020204" pitchFamily="34" charset="-122"/>
                <a:ea typeface="微软雅黑" panose="020B0503020204020204" pitchFamily="34" charset="-122"/>
              </a:rPr>
              <a:t>，有：　</a:t>
            </a:r>
            <a:endParaRPr lang="zh-CN" altLang="en-US" sz="2000" dirty="0">
              <a:solidFill>
                <a:srgbClr val="000000"/>
              </a:solidFill>
              <a:latin typeface="微软雅黑" panose="020B0503020204020204" pitchFamily="34" charset="-122"/>
              <a:ea typeface="微软雅黑" panose="020B0503020204020204" pitchFamily="34" charset="-122"/>
            </a:endParaRPr>
          </a:p>
          <a:p>
            <a:pPr eaLnBrk="0" hangingPunct="0">
              <a:lnSpc>
                <a:spcPts val="3200"/>
              </a:lnSpc>
              <a:buClrTx/>
              <a:buFontTx/>
            </a:pPr>
            <a:r>
              <a:rPr lang="zh-CN" altLang="en-US" sz="2000" dirty="0">
                <a:latin typeface="微软雅黑" panose="020B0503020204020204" pitchFamily="34" charset="-122"/>
                <a:ea typeface="微软雅黑" panose="020B0503020204020204" pitchFamily="34" charset="-122"/>
              </a:rPr>
              <a:t>　　　　　　</a:t>
            </a:r>
            <a:r>
              <a:rPr lang="en-US" altLang="zh-CN" sz="2000" dirty="0">
                <a:solidFill>
                  <a:srgbClr val="006600"/>
                </a:solidFill>
                <a:latin typeface="微软雅黑" panose="020B0503020204020204" pitchFamily="34" charset="-122"/>
                <a:ea typeface="微软雅黑" panose="020B0503020204020204" pitchFamily="34" charset="-122"/>
              </a:rPr>
              <a:t>WPL(T</a:t>
            </a:r>
            <a:r>
              <a:rPr lang="en-US" altLang="zh-CN" sz="2000" baseline="-25000" dirty="0">
                <a:solidFill>
                  <a:srgbClr val="006600"/>
                </a:solidFill>
                <a:latin typeface="微软雅黑" panose="020B0503020204020204" pitchFamily="34" charset="-122"/>
                <a:ea typeface="微软雅黑" panose="020B0503020204020204" pitchFamily="34" charset="-122"/>
              </a:rPr>
              <a:t>2</a:t>
            </a:r>
            <a:r>
              <a:rPr lang="en-US" altLang="zh-CN" sz="2000" dirty="0">
                <a:solidFill>
                  <a:srgbClr val="006600"/>
                </a:solidFill>
                <a:latin typeface="微软雅黑" panose="020B0503020204020204" pitchFamily="34" charset="-122"/>
                <a:ea typeface="微软雅黑" panose="020B0503020204020204" pitchFamily="34" charset="-122"/>
              </a:rPr>
              <a:t>) &lt; WPL(T</a:t>
            </a:r>
            <a:r>
              <a:rPr lang="en-US" altLang="zh-CN" sz="2000" baseline="-25000" dirty="0">
                <a:solidFill>
                  <a:srgbClr val="006600"/>
                </a:solidFill>
                <a:latin typeface="微软雅黑" panose="020B0503020204020204" pitchFamily="34" charset="-122"/>
                <a:ea typeface="微软雅黑" panose="020B0503020204020204" pitchFamily="34" charset="-122"/>
              </a:rPr>
              <a:t>1</a:t>
            </a:r>
            <a:r>
              <a:rPr lang="en-US" altLang="zh-CN" sz="2000" dirty="0">
                <a:solidFill>
                  <a:srgbClr val="006600"/>
                </a:solidFill>
                <a:latin typeface="微软雅黑" panose="020B0503020204020204" pitchFamily="34" charset="-122"/>
                <a:ea typeface="微软雅黑" panose="020B0503020204020204" pitchFamily="34" charset="-122"/>
              </a:rPr>
              <a:t>)</a:t>
            </a:r>
            <a:endParaRPr lang="zh-CN" altLang="en-US" sz="2000" dirty="0">
              <a:latin typeface="微软雅黑" panose="020B0503020204020204" pitchFamily="34" charset="-122"/>
              <a:ea typeface="微软雅黑" panose="020B0503020204020204" pitchFamily="34" charset="-122"/>
            </a:endParaRPr>
          </a:p>
          <a:p>
            <a:pPr eaLnBrk="0" hangingPunct="0">
              <a:lnSpc>
                <a:spcPts val="3200"/>
              </a:lnSpc>
              <a:buClrTx/>
              <a:buFontTx/>
            </a:pPr>
            <a:r>
              <a:rPr lang="zh-CN" altLang="en-US" sz="2000" dirty="0">
                <a:solidFill>
                  <a:srgbClr val="0000FF"/>
                </a:solidFill>
                <a:latin typeface="微软雅黑" panose="020B0503020204020204" pitchFamily="34" charset="-122"/>
                <a:ea typeface="微软雅黑" panose="020B0503020204020204" pitchFamily="34" charset="-122"/>
              </a:rPr>
              <a:t>    </a:t>
            </a:r>
            <a:r>
              <a:rPr lang="zh-CN" altLang="en-US" sz="2000" dirty="0">
                <a:solidFill>
                  <a:srgbClr val="000000"/>
                </a:solidFill>
                <a:latin typeface="微软雅黑" panose="020B0503020204020204" pitchFamily="34" charset="-122"/>
                <a:ea typeface="微软雅黑" panose="020B0503020204020204" pitchFamily="34" charset="-122"/>
              </a:rPr>
              <a:t>由于</a:t>
            </a:r>
            <a:r>
              <a:rPr lang="en-US" altLang="zh-CN" sz="2000" i="1" dirty="0">
                <a:solidFill>
                  <a:srgbClr val="000000"/>
                </a:solidFill>
                <a:latin typeface="微软雅黑" panose="020B0503020204020204" pitchFamily="34" charset="-122"/>
                <a:ea typeface="微软雅黑" panose="020B0503020204020204" pitchFamily="34" charset="-122"/>
              </a:rPr>
              <a:t>z</a:t>
            </a:r>
            <a:r>
              <a:rPr lang="en-US" altLang="zh-CN" sz="2000" dirty="0">
                <a:solidFill>
                  <a:srgbClr val="000000"/>
                </a:solidFill>
                <a:latin typeface="微软雅黑" panose="020B0503020204020204" pitchFamily="34" charset="-122"/>
                <a:ea typeface="微软雅黑" panose="020B0503020204020204" pitchFamily="34" charset="-122"/>
              </a:rPr>
              <a:t>∈C</a:t>
            </a:r>
            <a:r>
              <a:rPr lang="en-US" altLang="zh-CN" sz="2000" baseline="-25000" dirty="0">
                <a:solidFill>
                  <a:srgbClr val="000000"/>
                </a:solidFill>
                <a:latin typeface="微软雅黑" panose="020B0503020204020204" pitchFamily="34" charset="-122"/>
                <a:ea typeface="微软雅黑" panose="020B0503020204020204" pitchFamily="34" charset="-122"/>
              </a:rPr>
              <a:t>1</a:t>
            </a:r>
            <a:r>
              <a:rPr lang="zh-CN" altLang="en-US" sz="2000" dirty="0">
                <a:solidFill>
                  <a:srgbClr val="000000"/>
                </a:solidFill>
                <a:latin typeface="微软雅黑" panose="020B0503020204020204" pitchFamily="34" charset="-122"/>
                <a:ea typeface="微软雅黑" panose="020B0503020204020204" pitchFamily="34" charset="-122"/>
              </a:rPr>
              <a:t>，则</a:t>
            </a:r>
            <a:r>
              <a:rPr lang="en-US" altLang="zh-CN" sz="2000" i="1" dirty="0">
                <a:solidFill>
                  <a:srgbClr val="000000"/>
                </a:solidFill>
                <a:latin typeface="微软雅黑" panose="020B0503020204020204" pitchFamily="34" charset="-122"/>
                <a:ea typeface="微软雅黑" panose="020B0503020204020204" pitchFamily="34" charset="-122"/>
              </a:rPr>
              <a:t>z</a:t>
            </a:r>
            <a:r>
              <a:rPr lang="zh-CN" altLang="en-US" sz="2000" dirty="0">
                <a:solidFill>
                  <a:srgbClr val="000000"/>
                </a:solidFill>
                <a:latin typeface="微软雅黑" panose="020B0503020204020204" pitchFamily="34" charset="-122"/>
                <a:ea typeface="微软雅黑" panose="020B0503020204020204" pitchFamily="34" charset="-122"/>
              </a:rPr>
              <a:t>在</a:t>
            </a:r>
            <a:r>
              <a:rPr lang="en-US" altLang="zh-CN" sz="2000" dirty="0">
                <a:solidFill>
                  <a:srgbClr val="000000"/>
                </a:solidFill>
                <a:latin typeface="微软雅黑" panose="020B0503020204020204" pitchFamily="34" charset="-122"/>
                <a:ea typeface="微软雅黑" panose="020B0503020204020204" pitchFamily="34" charset="-122"/>
              </a:rPr>
              <a:t>T</a:t>
            </a:r>
            <a:r>
              <a:rPr lang="en-US" altLang="zh-CN" sz="2000" baseline="-25000" dirty="0">
                <a:solidFill>
                  <a:srgbClr val="000000"/>
                </a:solidFill>
                <a:latin typeface="微软雅黑" panose="020B0503020204020204" pitchFamily="34" charset="-122"/>
                <a:ea typeface="微软雅黑" panose="020B0503020204020204" pitchFamily="34" charset="-122"/>
              </a:rPr>
              <a:t>2</a:t>
            </a:r>
            <a:r>
              <a:rPr lang="zh-CN" altLang="en-US" sz="2000" dirty="0">
                <a:solidFill>
                  <a:srgbClr val="000000"/>
                </a:solidFill>
                <a:latin typeface="微软雅黑" panose="020B0503020204020204" pitchFamily="34" charset="-122"/>
                <a:ea typeface="微软雅黑" panose="020B0503020204020204" pitchFamily="34" charset="-122"/>
              </a:rPr>
              <a:t>中一定是一个叶子结点。若将</a:t>
            </a:r>
            <a:r>
              <a:rPr lang="en-US" altLang="zh-CN" sz="2000" i="1" dirty="0">
                <a:solidFill>
                  <a:srgbClr val="000000"/>
                </a:solidFill>
                <a:latin typeface="微软雅黑" panose="020B0503020204020204" pitchFamily="34" charset="-122"/>
                <a:ea typeface="微软雅黑" panose="020B0503020204020204" pitchFamily="34" charset="-122"/>
              </a:rPr>
              <a:t>x</a:t>
            </a:r>
            <a:r>
              <a:rPr lang="zh-CN" altLang="en-US" sz="2000" dirty="0">
                <a:solidFill>
                  <a:srgbClr val="000000"/>
                </a:solidFill>
                <a:latin typeface="微软雅黑" panose="020B0503020204020204" pitchFamily="34" charset="-122"/>
                <a:ea typeface="微软雅黑" panose="020B0503020204020204" pitchFamily="34" charset="-122"/>
              </a:rPr>
              <a:t>和</a:t>
            </a:r>
            <a:r>
              <a:rPr lang="en-US" altLang="zh-CN" sz="2000" i="1" dirty="0">
                <a:solidFill>
                  <a:srgbClr val="000000"/>
                </a:solidFill>
                <a:latin typeface="微软雅黑" panose="020B0503020204020204" pitchFamily="34" charset="-122"/>
                <a:ea typeface="微软雅黑" panose="020B0503020204020204" pitchFamily="34" charset="-122"/>
              </a:rPr>
              <a:t>y</a:t>
            </a:r>
            <a:r>
              <a:rPr lang="zh-CN" altLang="en-US" sz="2000" dirty="0">
                <a:solidFill>
                  <a:srgbClr val="000000"/>
                </a:solidFill>
                <a:latin typeface="微软雅黑" panose="020B0503020204020204" pitchFamily="34" charset="-122"/>
                <a:ea typeface="微软雅黑" panose="020B0503020204020204" pitchFamily="34" charset="-122"/>
              </a:rPr>
              <a:t>加入</a:t>
            </a:r>
            <a:r>
              <a:rPr lang="en-US" altLang="zh-CN" sz="2000" dirty="0">
                <a:solidFill>
                  <a:srgbClr val="000000"/>
                </a:solidFill>
                <a:latin typeface="微软雅黑" panose="020B0503020204020204" pitchFamily="34" charset="-122"/>
                <a:ea typeface="微软雅黑" panose="020B0503020204020204" pitchFamily="34" charset="-122"/>
              </a:rPr>
              <a:t>T</a:t>
            </a:r>
            <a:r>
              <a:rPr lang="en-US" altLang="zh-CN" sz="2000" baseline="-25000" dirty="0">
                <a:solidFill>
                  <a:srgbClr val="000000"/>
                </a:solidFill>
                <a:latin typeface="微软雅黑" panose="020B0503020204020204" pitchFamily="34" charset="-122"/>
                <a:ea typeface="微软雅黑" panose="020B0503020204020204" pitchFamily="34" charset="-122"/>
              </a:rPr>
              <a:t>2</a:t>
            </a:r>
            <a:r>
              <a:rPr lang="zh-CN" altLang="en-US" sz="2000" dirty="0">
                <a:solidFill>
                  <a:srgbClr val="000000"/>
                </a:solidFill>
                <a:latin typeface="微软雅黑" panose="020B0503020204020204" pitchFamily="34" charset="-122"/>
                <a:ea typeface="微软雅黑" panose="020B0503020204020204" pitchFamily="34" charset="-122"/>
              </a:rPr>
              <a:t>中作为结点</a:t>
            </a:r>
            <a:r>
              <a:rPr lang="en-US" altLang="zh-CN" sz="2000" dirty="0">
                <a:solidFill>
                  <a:srgbClr val="000000"/>
                </a:solidFill>
                <a:latin typeface="微软雅黑" panose="020B0503020204020204" pitchFamily="34" charset="-122"/>
                <a:ea typeface="微软雅黑" panose="020B0503020204020204" pitchFamily="34" charset="-122"/>
              </a:rPr>
              <a:t>z</a:t>
            </a:r>
            <a:r>
              <a:rPr lang="zh-CN" altLang="en-US" sz="2000" dirty="0">
                <a:solidFill>
                  <a:srgbClr val="000000"/>
                </a:solidFill>
                <a:latin typeface="微软雅黑" panose="020B0503020204020204" pitchFamily="34" charset="-122"/>
                <a:ea typeface="微软雅黑" panose="020B0503020204020204" pitchFamily="34" charset="-122"/>
              </a:rPr>
              <a:t>的左、右孩子，则得到表示字符集</a:t>
            </a:r>
            <a:r>
              <a:rPr lang="en-US" altLang="zh-CN" sz="2000" dirty="0">
                <a:solidFill>
                  <a:srgbClr val="000000"/>
                </a:solidFill>
                <a:latin typeface="微软雅黑" panose="020B0503020204020204" pitchFamily="34" charset="-122"/>
                <a:ea typeface="微软雅黑" panose="020B0503020204020204" pitchFamily="34" charset="-122"/>
              </a:rPr>
              <a:t>C</a:t>
            </a:r>
            <a:r>
              <a:rPr lang="zh-CN" altLang="en-US" sz="2000" dirty="0">
                <a:solidFill>
                  <a:srgbClr val="000000"/>
                </a:solidFill>
                <a:latin typeface="微软雅黑" panose="020B0503020204020204" pitchFamily="34" charset="-122"/>
                <a:ea typeface="微软雅黑" panose="020B0503020204020204" pitchFamily="34" charset="-122"/>
              </a:rPr>
              <a:t>的前缀树</a:t>
            </a:r>
            <a:r>
              <a:rPr lang="en-US" altLang="zh-CN" sz="2000" dirty="0">
                <a:solidFill>
                  <a:srgbClr val="000000"/>
                </a:solidFill>
                <a:latin typeface="微软雅黑" panose="020B0503020204020204" pitchFamily="34" charset="-122"/>
                <a:ea typeface="微软雅黑" panose="020B0503020204020204" pitchFamily="34" charset="-122"/>
              </a:rPr>
              <a:t>T</a:t>
            </a:r>
            <a:r>
              <a:rPr lang="en-US" altLang="zh-CN" sz="2000" baseline="-25000" dirty="0">
                <a:solidFill>
                  <a:srgbClr val="000000"/>
                </a:solidFill>
                <a:latin typeface="微软雅黑" panose="020B0503020204020204" pitchFamily="34" charset="-122"/>
                <a:ea typeface="微软雅黑" panose="020B0503020204020204" pitchFamily="34" charset="-122"/>
              </a:rPr>
              <a:t>3</a:t>
            </a:r>
            <a:endParaRPr lang="en-US" altLang="zh-CN" sz="2000" baseline="-25000" dirty="0">
              <a:solidFill>
                <a:srgbClr val="000000"/>
              </a:solidFill>
              <a:latin typeface="微软雅黑" panose="020B0503020204020204" pitchFamily="34" charset="-122"/>
              <a:ea typeface="微软雅黑" panose="020B0503020204020204" pitchFamily="34" charset="-122"/>
            </a:endParaRPr>
          </a:p>
          <a:p>
            <a:pPr eaLnBrk="0" hangingPunct="0">
              <a:lnSpc>
                <a:spcPts val="3200"/>
              </a:lnSpc>
              <a:buClrTx/>
              <a:buFontTx/>
            </a:pPr>
            <a:r>
              <a:rPr lang="en-US" altLang="zh-CN" sz="2000" baseline="-25000" dirty="0">
                <a:solidFill>
                  <a:srgbClr val="000000"/>
                </a:solidFill>
                <a:latin typeface="微软雅黑" panose="020B0503020204020204" pitchFamily="34" charset="-122"/>
                <a:ea typeface="微软雅黑" panose="020B0503020204020204" pitchFamily="34" charset="-122"/>
              </a:rPr>
              <a:t>      </a:t>
            </a:r>
            <a:r>
              <a:rPr lang="zh-CN" altLang="en-US" sz="2000" dirty="0">
                <a:solidFill>
                  <a:srgbClr val="000000"/>
                </a:solidFill>
                <a:latin typeface="微软雅黑" panose="020B0503020204020204" pitchFamily="34" charset="-122"/>
                <a:ea typeface="微软雅黑" panose="020B0503020204020204" pitchFamily="34" charset="-122"/>
              </a:rPr>
              <a:t>且有：</a:t>
            </a:r>
            <a:r>
              <a:rPr lang="zh-CN" altLang="en-US" sz="2000" dirty="0">
                <a:latin typeface="微软雅黑" panose="020B0503020204020204" pitchFamily="34" charset="-122"/>
                <a:ea typeface="微软雅黑" panose="020B0503020204020204" pitchFamily="34" charset="-122"/>
              </a:rPr>
              <a:t>　</a:t>
            </a:r>
            <a:r>
              <a:rPr lang="en-US" altLang="zh-CN" sz="2000" dirty="0">
                <a:solidFill>
                  <a:srgbClr val="006600"/>
                </a:solidFill>
                <a:latin typeface="微软雅黑" panose="020B0503020204020204" pitchFamily="34" charset="-122"/>
                <a:ea typeface="微软雅黑" panose="020B0503020204020204" pitchFamily="34" charset="-122"/>
              </a:rPr>
              <a:t>WPL(T</a:t>
            </a:r>
            <a:r>
              <a:rPr lang="en-US" altLang="zh-CN" sz="2000" baseline="-25000" dirty="0">
                <a:solidFill>
                  <a:srgbClr val="006600"/>
                </a:solidFill>
                <a:latin typeface="微软雅黑" panose="020B0503020204020204" pitchFamily="34" charset="-122"/>
                <a:ea typeface="微软雅黑" panose="020B0503020204020204" pitchFamily="34" charset="-122"/>
              </a:rPr>
              <a:t>3</a:t>
            </a:r>
            <a:r>
              <a:rPr lang="en-US" altLang="zh-CN" sz="2000" dirty="0">
                <a:solidFill>
                  <a:srgbClr val="006600"/>
                </a:solidFill>
                <a:latin typeface="微软雅黑" panose="020B0503020204020204" pitchFamily="34" charset="-122"/>
                <a:ea typeface="微软雅黑" panose="020B0503020204020204" pitchFamily="34" charset="-122"/>
              </a:rPr>
              <a:t>) = WPL(T</a:t>
            </a:r>
            <a:r>
              <a:rPr lang="en-US" altLang="zh-CN" sz="2000" baseline="-25000" dirty="0">
                <a:solidFill>
                  <a:srgbClr val="006600"/>
                </a:solidFill>
                <a:latin typeface="微软雅黑" panose="020B0503020204020204" pitchFamily="34" charset="-122"/>
                <a:ea typeface="微软雅黑" panose="020B0503020204020204" pitchFamily="34" charset="-122"/>
              </a:rPr>
              <a:t>2</a:t>
            </a:r>
            <a:r>
              <a:rPr lang="en-US" altLang="zh-CN" sz="2000" dirty="0">
                <a:solidFill>
                  <a:srgbClr val="006600"/>
                </a:solidFill>
                <a:latin typeface="微软雅黑" panose="020B0503020204020204" pitchFamily="34" charset="-122"/>
                <a:ea typeface="微软雅黑" panose="020B0503020204020204" pitchFamily="34" charset="-122"/>
              </a:rPr>
              <a:t>)+</a:t>
            </a:r>
            <a:r>
              <a:rPr lang="en-US" altLang="zh-CN" sz="2000" i="1" dirty="0">
                <a:solidFill>
                  <a:srgbClr val="006600"/>
                </a:solidFill>
                <a:latin typeface="微软雅黑" panose="020B0503020204020204" pitchFamily="34" charset="-122"/>
                <a:ea typeface="微软雅黑" panose="020B0503020204020204" pitchFamily="34" charset="-122"/>
              </a:rPr>
              <a:t>w</a:t>
            </a:r>
            <a:r>
              <a:rPr lang="en-US" altLang="zh-CN" sz="2000" i="1" baseline="-25000" dirty="0">
                <a:solidFill>
                  <a:srgbClr val="006600"/>
                </a:solidFill>
                <a:latin typeface="微软雅黑" panose="020B0503020204020204" pitchFamily="34" charset="-122"/>
                <a:ea typeface="微软雅黑" panose="020B0503020204020204" pitchFamily="34" charset="-122"/>
              </a:rPr>
              <a:t>x</a:t>
            </a:r>
            <a:r>
              <a:rPr lang="en-US" altLang="zh-CN" sz="2000" dirty="0">
                <a:solidFill>
                  <a:srgbClr val="006600"/>
                </a:solidFill>
                <a:latin typeface="微软雅黑" panose="020B0503020204020204" pitchFamily="34" charset="-122"/>
                <a:ea typeface="微软雅黑" panose="020B0503020204020204" pitchFamily="34" charset="-122"/>
              </a:rPr>
              <a:t>+</a:t>
            </a:r>
            <a:r>
              <a:rPr lang="en-US" altLang="zh-CN" sz="2000" i="1" dirty="0">
                <a:solidFill>
                  <a:srgbClr val="006600"/>
                </a:solidFill>
                <a:latin typeface="微软雅黑" panose="020B0503020204020204" pitchFamily="34" charset="-122"/>
                <a:ea typeface="微软雅黑" panose="020B0503020204020204" pitchFamily="34" charset="-122"/>
              </a:rPr>
              <a:t>w</a:t>
            </a:r>
            <a:r>
              <a:rPr lang="en-US" altLang="zh-CN" sz="2000" i="1" baseline="-25000" dirty="0">
                <a:solidFill>
                  <a:srgbClr val="006600"/>
                </a:solidFill>
                <a:latin typeface="微软雅黑" panose="020B0503020204020204" pitchFamily="34" charset="-122"/>
                <a:ea typeface="微软雅黑" panose="020B0503020204020204" pitchFamily="34" charset="-122"/>
              </a:rPr>
              <a:t>y</a:t>
            </a:r>
            <a:endParaRPr lang="en-US" altLang="zh-CN" sz="2000" baseline="-25000" dirty="0">
              <a:solidFill>
                <a:srgbClr val="006600"/>
              </a:solidFill>
              <a:latin typeface="微软雅黑" panose="020B0503020204020204" pitchFamily="34" charset="-122"/>
              <a:ea typeface="微软雅黑" panose="020B0503020204020204" pitchFamily="34" charset="-122"/>
            </a:endParaRPr>
          </a:p>
          <a:p>
            <a:pPr eaLnBrk="0" hangingPunct="0">
              <a:lnSpc>
                <a:spcPts val="3200"/>
              </a:lnSpc>
              <a:buClrTx/>
              <a:buFontTx/>
            </a:pPr>
            <a:r>
              <a:rPr lang="zh-CN" altLang="en-US" sz="2000" dirty="0">
                <a:solidFill>
                  <a:srgbClr val="0000FF"/>
                </a:solidFill>
                <a:latin typeface="微软雅黑" panose="020B0503020204020204" pitchFamily="34" charset="-122"/>
                <a:ea typeface="微软雅黑" panose="020B0503020204020204" pitchFamily="34" charset="-122"/>
              </a:rPr>
              <a:t>    </a:t>
            </a:r>
            <a:r>
              <a:rPr lang="zh-CN" altLang="en-US" sz="2000" dirty="0">
                <a:solidFill>
                  <a:srgbClr val="000000"/>
                </a:solidFill>
                <a:latin typeface="微软雅黑" panose="020B0503020204020204" pitchFamily="34" charset="-122"/>
                <a:ea typeface="微软雅黑" panose="020B0503020204020204" pitchFamily="34" charset="-122"/>
              </a:rPr>
              <a:t>由前面几个式子看到　</a:t>
            </a:r>
            <a:endParaRPr lang="zh-CN" altLang="en-US" sz="2000" dirty="0">
              <a:solidFill>
                <a:srgbClr val="000000"/>
              </a:solidFill>
              <a:latin typeface="微软雅黑" panose="020B0503020204020204" pitchFamily="34" charset="-122"/>
              <a:ea typeface="微软雅黑" panose="020B0503020204020204" pitchFamily="34" charset="-122"/>
            </a:endParaRPr>
          </a:p>
          <a:p>
            <a:pPr eaLnBrk="0" hangingPunct="0">
              <a:lnSpc>
                <a:spcPts val="3200"/>
              </a:lnSpc>
              <a:buClrTx/>
              <a:buFontTx/>
            </a:pPr>
            <a:r>
              <a:rPr lang="zh-CN" altLang="en-US" sz="2000" dirty="0">
                <a:latin typeface="微软雅黑" panose="020B0503020204020204" pitchFamily="34" charset="-122"/>
                <a:ea typeface="微软雅黑" panose="020B0503020204020204" pitchFamily="34" charset="-122"/>
              </a:rPr>
              <a:t>　　　</a:t>
            </a:r>
            <a:r>
              <a:rPr lang="en-US" altLang="zh-CN" sz="2000" dirty="0">
                <a:solidFill>
                  <a:srgbClr val="006600"/>
                </a:solidFill>
                <a:latin typeface="微软雅黑" panose="020B0503020204020204" pitchFamily="34" charset="-122"/>
                <a:ea typeface="微软雅黑" panose="020B0503020204020204" pitchFamily="34" charset="-122"/>
              </a:rPr>
              <a:t>WPL(T</a:t>
            </a:r>
            <a:r>
              <a:rPr lang="en-US" altLang="zh-CN" sz="2000" baseline="-25000" dirty="0">
                <a:solidFill>
                  <a:srgbClr val="006600"/>
                </a:solidFill>
                <a:latin typeface="微软雅黑" panose="020B0503020204020204" pitchFamily="34" charset="-122"/>
                <a:ea typeface="微软雅黑" panose="020B0503020204020204" pitchFamily="34" charset="-122"/>
              </a:rPr>
              <a:t>3</a:t>
            </a:r>
            <a:r>
              <a:rPr lang="en-US" altLang="zh-CN" sz="2000" dirty="0">
                <a:solidFill>
                  <a:srgbClr val="006600"/>
                </a:solidFill>
                <a:latin typeface="微软雅黑" panose="020B0503020204020204" pitchFamily="34" charset="-122"/>
                <a:ea typeface="微软雅黑" panose="020B0503020204020204" pitchFamily="34" charset="-122"/>
              </a:rPr>
              <a:t>) = WPL(T</a:t>
            </a:r>
            <a:r>
              <a:rPr lang="en-US" altLang="zh-CN" sz="2000" baseline="-25000" dirty="0">
                <a:solidFill>
                  <a:srgbClr val="006600"/>
                </a:solidFill>
                <a:latin typeface="微软雅黑" panose="020B0503020204020204" pitchFamily="34" charset="-122"/>
                <a:ea typeface="微软雅黑" panose="020B0503020204020204" pitchFamily="34" charset="-122"/>
              </a:rPr>
              <a:t>2</a:t>
            </a:r>
            <a:r>
              <a:rPr lang="en-US" altLang="zh-CN" sz="2000" dirty="0">
                <a:solidFill>
                  <a:srgbClr val="006600"/>
                </a:solidFill>
                <a:latin typeface="微软雅黑" panose="020B0503020204020204" pitchFamily="34" charset="-122"/>
                <a:ea typeface="微软雅黑" panose="020B0503020204020204" pitchFamily="34" charset="-122"/>
              </a:rPr>
              <a:t>)+</a:t>
            </a:r>
            <a:r>
              <a:rPr lang="en-US" altLang="zh-CN" sz="2000" i="1" dirty="0">
                <a:solidFill>
                  <a:srgbClr val="006600"/>
                </a:solidFill>
                <a:latin typeface="微软雅黑" panose="020B0503020204020204" pitchFamily="34" charset="-122"/>
                <a:ea typeface="微软雅黑" panose="020B0503020204020204" pitchFamily="34" charset="-122"/>
              </a:rPr>
              <a:t>w</a:t>
            </a:r>
            <a:r>
              <a:rPr lang="en-US" altLang="zh-CN" sz="2000" i="1" baseline="-25000" dirty="0">
                <a:solidFill>
                  <a:srgbClr val="006600"/>
                </a:solidFill>
                <a:latin typeface="微软雅黑" panose="020B0503020204020204" pitchFamily="34" charset="-122"/>
                <a:ea typeface="微软雅黑" panose="020B0503020204020204" pitchFamily="34" charset="-122"/>
              </a:rPr>
              <a:t>x</a:t>
            </a:r>
            <a:r>
              <a:rPr lang="en-US" altLang="zh-CN" sz="2000" i="1" dirty="0">
                <a:solidFill>
                  <a:srgbClr val="006600"/>
                </a:solidFill>
                <a:latin typeface="微软雅黑" panose="020B0503020204020204" pitchFamily="34" charset="-122"/>
                <a:ea typeface="微软雅黑" panose="020B0503020204020204" pitchFamily="34" charset="-122"/>
              </a:rPr>
              <a:t> </a:t>
            </a:r>
            <a:r>
              <a:rPr lang="en-US" altLang="zh-CN" sz="2000" dirty="0">
                <a:solidFill>
                  <a:srgbClr val="006600"/>
                </a:solidFill>
                <a:latin typeface="微软雅黑" panose="020B0503020204020204" pitchFamily="34" charset="-122"/>
                <a:ea typeface="微软雅黑" panose="020B0503020204020204" pitchFamily="34" charset="-122"/>
              </a:rPr>
              <a:t>+ </a:t>
            </a:r>
            <a:r>
              <a:rPr lang="en-US" altLang="zh-CN" sz="2000" i="1" dirty="0">
                <a:solidFill>
                  <a:srgbClr val="006600"/>
                </a:solidFill>
                <a:latin typeface="微软雅黑" panose="020B0503020204020204" pitchFamily="34" charset="-122"/>
                <a:ea typeface="微软雅黑" panose="020B0503020204020204" pitchFamily="34" charset="-122"/>
              </a:rPr>
              <a:t>w</a:t>
            </a:r>
            <a:r>
              <a:rPr lang="en-US" altLang="zh-CN" sz="2000" i="1" baseline="-25000" dirty="0">
                <a:solidFill>
                  <a:srgbClr val="006600"/>
                </a:solidFill>
                <a:latin typeface="微软雅黑" panose="020B0503020204020204" pitchFamily="34" charset="-122"/>
                <a:ea typeface="微软雅黑" panose="020B0503020204020204" pitchFamily="34" charset="-122"/>
              </a:rPr>
              <a:t>y</a:t>
            </a:r>
            <a:r>
              <a:rPr lang="en-US" altLang="zh-CN" sz="2000" dirty="0">
                <a:solidFill>
                  <a:srgbClr val="006600"/>
                </a:solidFill>
                <a:latin typeface="微软雅黑" panose="020B0503020204020204" pitchFamily="34" charset="-122"/>
                <a:ea typeface="微软雅黑" panose="020B0503020204020204" pitchFamily="34" charset="-122"/>
              </a:rPr>
              <a:t>&lt;WPL(T</a:t>
            </a:r>
            <a:r>
              <a:rPr lang="en-US" altLang="zh-CN" sz="2000" baseline="-25000" dirty="0">
                <a:solidFill>
                  <a:srgbClr val="006600"/>
                </a:solidFill>
                <a:latin typeface="微软雅黑" panose="020B0503020204020204" pitchFamily="34" charset="-122"/>
                <a:ea typeface="微软雅黑" panose="020B0503020204020204" pitchFamily="34" charset="-122"/>
              </a:rPr>
              <a:t>1</a:t>
            </a:r>
            <a:r>
              <a:rPr lang="en-US" altLang="zh-CN" sz="2000" dirty="0">
                <a:solidFill>
                  <a:srgbClr val="006600"/>
                </a:solidFill>
                <a:latin typeface="微软雅黑" panose="020B0503020204020204" pitchFamily="34" charset="-122"/>
                <a:ea typeface="微软雅黑" panose="020B0503020204020204" pitchFamily="34" charset="-122"/>
              </a:rPr>
              <a:t>)+</a:t>
            </a:r>
            <a:r>
              <a:rPr lang="en-US" altLang="zh-CN" sz="2000" i="1" dirty="0">
                <a:solidFill>
                  <a:srgbClr val="006600"/>
                </a:solidFill>
                <a:latin typeface="微软雅黑" panose="020B0503020204020204" pitchFamily="34" charset="-122"/>
                <a:ea typeface="微软雅黑" panose="020B0503020204020204" pitchFamily="34" charset="-122"/>
              </a:rPr>
              <a:t>w</a:t>
            </a:r>
            <a:r>
              <a:rPr lang="en-US" altLang="zh-CN" sz="2000" i="1" baseline="-25000" dirty="0">
                <a:solidFill>
                  <a:srgbClr val="006600"/>
                </a:solidFill>
                <a:latin typeface="微软雅黑" panose="020B0503020204020204" pitchFamily="34" charset="-122"/>
                <a:ea typeface="微软雅黑" panose="020B0503020204020204" pitchFamily="34" charset="-122"/>
              </a:rPr>
              <a:t>x</a:t>
            </a:r>
            <a:r>
              <a:rPr lang="en-US" altLang="zh-CN" sz="2000" dirty="0">
                <a:solidFill>
                  <a:srgbClr val="006600"/>
                </a:solidFill>
                <a:latin typeface="微软雅黑" panose="020B0503020204020204" pitchFamily="34" charset="-122"/>
                <a:ea typeface="微软雅黑" panose="020B0503020204020204" pitchFamily="34" charset="-122"/>
              </a:rPr>
              <a:t>+</a:t>
            </a:r>
            <a:r>
              <a:rPr lang="en-US" altLang="zh-CN" sz="2000" i="1" dirty="0">
                <a:solidFill>
                  <a:srgbClr val="006600"/>
                </a:solidFill>
                <a:latin typeface="微软雅黑" panose="020B0503020204020204" pitchFamily="34" charset="-122"/>
                <a:ea typeface="微软雅黑" panose="020B0503020204020204" pitchFamily="34" charset="-122"/>
              </a:rPr>
              <a:t>w</a:t>
            </a:r>
            <a:r>
              <a:rPr lang="en-US" altLang="zh-CN" sz="2000" i="1" baseline="-25000" dirty="0">
                <a:solidFill>
                  <a:srgbClr val="006600"/>
                </a:solidFill>
                <a:latin typeface="微软雅黑" panose="020B0503020204020204" pitchFamily="34" charset="-122"/>
                <a:ea typeface="微软雅黑" panose="020B0503020204020204" pitchFamily="34" charset="-122"/>
              </a:rPr>
              <a:t>y</a:t>
            </a:r>
            <a:r>
              <a:rPr lang="en-US" altLang="zh-CN" sz="2000" dirty="0">
                <a:solidFill>
                  <a:srgbClr val="006600"/>
                </a:solidFill>
                <a:latin typeface="微软雅黑" panose="020B0503020204020204" pitchFamily="34" charset="-122"/>
                <a:ea typeface="微软雅黑" panose="020B0503020204020204" pitchFamily="34" charset="-122"/>
              </a:rPr>
              <a:t> = WPL(T)</a:t>
            </a:r>
            <a:endParaRPr lang="en-US" altLang="zh-CN" sz="2000" dirty="0">
              <a:solidFill>
                <a:srgbClr val="006600"/>
              </a:solidFill>
              <a:latin typeface="微软雅黑" panose="020B0503020204020204" pitchFamily="34" charset="-122"/>
              <a:ea typeface="微软雅黑" panose="020B0503020204020204" pitchFamily="34" charset="-122"/>
            </a:endParaRPr>
          </a:p>
          <a:p>
            <a:pPr eaLnBrk="0" hangingPunct="0">
              <a:lnSpc>
                <a:spcPct val="200000"/>
              </a:lnSpc>
              <a:buClrTx/>
              <a:buFontTx/>
            </a:pPr>
            <a:r>
              <a:rPr lang="zh-CN" altLang="en-US" sz="2000" dirty="0">
                <a:solidFill>
                  <a:srgbClr val="000000"/>
                </a:solidFill>
                <a:latin typeface="微软雅黑" panose="020B0503020204020204" pitchFamily="34" charset="-122"/>
                <a:ea typeface="微软雅黑" panose="020B0503020204020204" pitchFamily="34" charset="-122"/>
              </a:rPr>
              <a:t>这与</a:t>
            </a:r>
            <a:r>
              <a:rPr lang="en-US" altLang="zh-CN" sz="2000" dirty="0">
                <a:solidFill>
                  <a:srgbClr val="000000"/>
                </a:solidFill>
                <a:latin typeface="微软雅黑" panose="020B0503020204020204" pitchFamily="34" charset="-122"/>
                <a:ea typeface="微软雅黑" panose="020B0503020204020204" pitchFamily="34" charset="-122"/>
              </a:rPr>
              <a:t>T</a:t>
            </a:r>
            <a:r>
              <a:rPr lang="zh-CN" altLang="en-US" sz="2000" dirty="0">
                <a:solidFill>
                  <a:srgbClr val="000000"/>
                </a:solidFill>
                <a:latin typeface="微软雅黑" panose="020B0503020204020204" pitchFamily="34" charset="-122"/>
                <a:ea typeface="微软雅黑" panose="020B0503020204020204" pitchFamily="34" charset="-122"/>
              </a:rPr>
              <a:t>为</a:t>
            </a:r>
            <a:r>
              <a:rPr lang="en-US" altLang="zh-CN" sz="2000" dirty="0">
                <a:solidFill>
                  <a:srgbClr val="000000"/>
                </a:solidFill>
                <a:latin typeface="微软雅黑" panose="020B0503020204020204" pitchFamily="34" charset="-122"/>
                <a:ea typeface="微软雅黑" panose="020B0503020204020204" pitchFamily="34" charset="-122"/>
              </a:rPr>
              <a:t>C</a:t>
            </a:r>
            <a:r>
              <a:rPr lang="zh-CN" altLang="en-US" sz="2000" dirty="0">
                <a:solidFill>
                  <a:srgbClr val="000000"/>
                </a:solidFill>
                <a:latin typeface="微软雅黑" panose="020B0503020204020204" pitchFamily="34" charset="-122"/>
                <a:ea typeface="微软雅黑" panose="020B0503020204020204" pitchFamily="34" charset="-122"/>
              </a:rPr>
              <a:t>的哈夫曼树的假设矛盾。本命题即证。</a:t>
            </a:r>
            <a:endParaRPr lang="zh-CN" altLang="en-US" sz="2000" dirty="0">
              <a:solidFill>
                <a:srgbClr val="000000"/>
              </a:solidFill>
              <a:latin typeface="微软雅黑" panose="020B0503020204020204" pitchFamily="34" charset="-122"/>
              <a:ea typeface="微软雅黑" panose="020B0503020204020204" pitchFamily="34" charset="-122"/>
            </a:endParaRPr>
          </a:p>
        </p:txBody>
      </p:sp>
      <p:grpSp>
        <p:nvGrpSpPr>
          <p:cNvPr id="26626" name="组合 18"/>
          <p:cNvGrpSpPr/>
          <p:nvPr/>
        </p:nvGrpSpPr>
        <p:grpSpPr>
          <a:xfrm>
            <a:off x="2000250" y="914400"/>
            <a:ext cx="3929063" cy="1900238"/>
            <a:chOff x="2000232" y="214289"/>
            <a:chExt cx="3929090" cy="1900309"/>
          </a:xfrm>
        </p:grpSpPr>
        <p:sp>
          <p:nvSpPr>
            <p:cNvPr id="4" name="椭圆 3"/>
            <p:cNvSpPr/>
            <p:nvPr/>
          </p:nvSpPr>
          <p:spPr>
            <a:xfrm>
              <a:off x="4857752" y="357169"/>
              <a:ext cx="428628" cy="500082"/>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000" b="0" i="1" u="none" strike="noStrike" kern="1200" cap="none" spc="0" normalizeH="0" baseline="0" noProof="0">
                  <a:ln>
                    <a:noFill/>
                  </a:ln>
                  <a:solidFill>
                    <a:srgbClr val="0000FF"/>
                  </a:solidFill>
                  <a:effectLst/>
                  <a:uLnTx/>
                  <a:uFillTx/>
                  <a:latin typeface="Consolas" panose="020B0609020204030204" pitchFamily="49" charset="0"/>
                  <a:ea typeface="宋体" panose="02010600030101010101" pitchFamily="2" charset="-122"/>
                  <a:cs typeface="+mn-cs"/>
                </a:rPr>
                <a:t>z</a:t>
              </a:r>
              <a:endParaRPr kumimoji="0" lang="zh-CN" altLang="en-US" sz="2000" b="0" i="1" u="none" strike="noStrike" kern="1200" cap="none" spc="0" normalizeH="0" baseline="0" noProof="0">
                <a:ln>
                  <a:noFill/>
                </a:ln>
                <a:solidFill>
                  <a:srgbClr val="0000FF"/>
                </a:solidFill>
                <a:effectLst/>
                <a:uLnTx/>
                <a:uFillTx/>
                <a:latin typeface="Consolas" panose="020B0609020204030204" pitchFamily="49" charset="0"/>
                <a:ea typeface="宋体" panose="02010600030101010101" pitchFamily="2" charset="-122"/>
                <a:cs typeface="+mn-cs"/>
              </a:endParaRPr>
            </a:p>
          </p:txBody>
        </p:sp>
        <p:sp>
          <p:nvSpPr>
            <p:cNvPr id="5" name="椭圆 4"/>
            <p:cNvSpPr/>
            <p:nvPr/>
          </p:nvSpPr>
          <p:spPr>
            <a:xfrm>
              <a:off x="4286248" y="1143012"/>
              <a:ext cx="428628" cy="50008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000" b="0" i="1" u="none" strike="noStrike" kern="1200" cap="none" spc="0" normalizeH="0" baseline="0" noProof="0">
                  <a:ln>
                    <a:noFill/>
                  </a:ln>
                  <a:solidFill>
                    <a:srgbClr val="0000FF"/>
                  </a:solidFill>
                  <a:effectLst/>
                  <a:uLnTx/>
                  <a:uFillTx/>
                  <a:latin typeface="Consolas" panose="020B0609020204030204" pitchFamily="49" charset="0"/>
                  <a:ea typeface="宋体" panose="02010600030101010101" pitchFamily="2" charset="-122"/>
                  <a:cs typeface="+mn-cs"/>
                </a:rPr>
                <a:t>x</a:t>
              </a:r>
              <a:endParaRPr kumimoji="0" lang="zh-CN" altLang="en-US" sz="2000" b="0" i="1" u="none" strike="noStrike" kern="1200" cap="none" spc="0" normalizeH="0" baseline="0" noProof="0">
                <a:ln>
                  <a:noFill/>
                </a:ln>
                <a:solidFill>
                  <a:srgbClr val="0000FF"/>
                </a:solidFill>
                <a:effectLst/>
                <a:uLnTx/>
                <a:uFillTx/>
                <a:latin typeface="Consolas" panose="020B0609020204030204" pitchFamily="49" charset="0"/>
                <a:ea typeface="宋体" panose="02010600030101010101" pitchFamily="2" charset="-122"/>
                <a:cs typeface="+mn-cs"/>
              </a:endParaRPr>
            </a:p>
          </p:txBody>
        </p:sp>
        <p:sp>
          <p:nvSpPr>
            <p:cNvPr id="6" name="椭圆 5"/>
            <p:cNvSpPr/>
            <p:nvPr/>
          </p:nvSpPr>
          <p:spPr>
            <a:xfrm>
              <a:off x="5500694" y="1143012"/>
              <a:ext cx="428628" cy="50008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000" b="0" i="1" u="none" strike="noStrike" kern="1200" cap="none" spc="0" normalizeH="0" baseline="0" noProof="0">
                  <a:ln>
                    <a:noFill/>
                  </a:ln>
                  <a:solidFill>
                    <a:srgbClr val="0000FF"/>
                  </a:solidFill>
                  <a:effectLst/>
                  <a:uLnTx/>
                  <a:uFillTx/>
                  <a:latin typeface="Consolas" panose="020B0609020204030204" pitchFamily="49" charset="0"/>
                  <a:ea typeface="宋体" panose="02010600030101010101" pitchFamily="2" charset="-122"/>
                  <a:cs typeface="+mn-cs"/>
                </a:rPr>
                <a:t>y</a:t>
              </a:r>
              <a:endParaRPr kumimoji="0" lang="zh-CN" altLang="en-US" sz="2000" b="0" i="1" u="none" strike="noStrike" kern="1200" cap="none" spc="0" normalizeH="0" baseline="0" noProof="0">
                <a:ln>
                  <a:noFill/>
                </a:ln>
                <a:solidFill>
                  <a:srgbClr val="0000FF"/>
                </a:solidFill>
                <a:effectLst/>
                <a:uLnTx/>
                <a:uFillTx/>
                <a:latin typeface="Consolas" panose="020B0609020204030204" pitchFamily="49" charset="0"/>
                <a:ea typeface="宋体" panose="02010600030101010101" pitchFamily="2" charset="-122"/>
                <a:cs typeface="+mn-cs"/>
              </a:endParaRPr>
            </a:p>
          </p:txBody>
        </p:sp>
        <p:cxnSp>
          <p:nvCxnSpPr>
            <p:cNvPr id="7" name="直接连接符 6"/>
            <p:cNvCxnSpPr>
              <a:stCxn id="4" idx="3"/>
              <a:endCxn id="5" idx="7"/>
            </p:cNvCxnSpPr>
            <p:nvPr/>
          </p:nvCxnSpPr>
          <p:spPr>
            <a:xfrm rot="5400000">
              <a:off x="4570403" y="865190"/>
              <a:ext cx="431816" cy="269877"/>
            </a:xfrm>
            <a:prstGeom prst="line">
              <a:avLst/>
            </a:prstGeom>
          </p:spPr>
          <p:style>
            <a:lnRef idx="2">
              <a:schemeClr val="dk1"/>
            </a:lnRef>
            <a:fillRef idx="0">
              <a:schemeClr val="dk1"/>
            </a:fillRef>
            <a:effectRef idx="1">
              <a:schemeClr val="dk1"/>
            </a:effectRef>
            <a:fontRef idx="minor">
              <a:schemeClr val="tx1"/>
            </a:fontRef>
          </p:style>
        </p:cxnSp>
        <p:cxnSp>
          <p:nvCxnSpPr>
            <p:cNvPr id="8" name="直接连接符 7"/>
            <p:cNvCxnSpPr>
              <a:stCxn id="4" idx="5"/>
              <a:endCxn id="6" idx="1"/>
            </p:cNvCxnSpPr>
            <p:nvPr/>
          </p:nvCxnSpPr>
          <p:spPr>
            <a:xfrm rot="16200000" flipH="1">
              <a:off x="5177626" y="829471"/>
              <a:ext cx="431816" cy="341315"/>
            </a:xfrm>
            <a:prstGeom prst="line">
              <a:avLst/>
            </a:prstGeom>
          </p:spPr>
          <p:style>
            <a:lnRef idx="2">
              <a:schemeClr val="dk1"/>
            </a:lnRef>
            <a:fillRef idx="0">
              <a:schemeClr val="dk1"/>
            </a:fillRef>
            <a:effectRef idx="1">
              <a:schemeClr val="dk1"/>
            </a:effectRef>
            <a:fontRef idx="minor">
              <a:schemeClr val="tx1"/>
            </a:fontRef>
          </p:style>
        </p:cxnSp>
        <p:sp>
          <p:nvSpPr>
            <p:cNvPr id="26632" name="TextBox 9"/>
            <p:cNvSpPr txBox="1"/>
            <p:nvPr/>
          </p:nvSpPr>
          <p:spPr>
            <a:xfrm>
              <a:off x="4929190" y="1714488"/>
              <a:ext cx="500066" cy="400110"/>
            </a:xfrm>
            <a:prstGeom prst="rect">
              <a:avLst/>
            </a:prstGeom>
            <a:noFill/>
            <a:ln w="9525">
              <a:noFill/>
            </a:ln>
          </p:spPr>
          <p:txBody>
            <a:bodyPr anchor="t" anchorCtr="0">
              <a:spAutoFit/>
            </a:bodyPr>
            <a:p>
              <a:pPr eaLnBrk="0" hangingPunct="0">
                <a:buClrTx/>
                <a:buFontTx/>
              </a:pPr>
              <a:r>
                <a:rPr lang="en-US" altLang="zh-CN" sz="2000" dirty="0">
                  <a:solidFill>
                    <a:srgbClr val="0000FF"/>
                  </a:solidFill>
                  <a:latin typeface="Consolas" panose="020B0609020204030204" pitchFamily="49" charset="0"/>
                  <a:ea typeface="宋体" panose="02010600030101010101" pitchFamily="2" charset="-122"/>
                </a:rPr>
                <a:t>T</a:t>
              </a:r>
              <a:r>
                <a:rPr lang="en-US" altLang="zh-CN" sz="2000" baseline="-25000" dirty="0">
                  <a:solidFill>
                    <a:srgbClr val="0000FF"/>
                  </a:solidFill>
                  <a:latin typeface="Consolas" panose="020B0609020204030204" pitchFamily="49" charset="0"/>
                  <a:ea typeface="宋体" panose="02010600030101010101" pitchFamily="2" charset="-122"/>
                </a:rPr>
                <a:t>3</a:t>
              </a:r>
              <a:endParaRPr lang="zh-CN" altLang="en-US" sz="2000" baseline="-25000" dirty="0">
                <a:solidFill>
                  <a:srgbClr val="0000FF"/>
                </a:solidFill>
                <a:latin typeface="Consolas" panose="020B0609020204030204" pitchFamily="49" charset="0"/>
                <a:ea typeface="宋体" panose="02010600030101010101" pitchFamily="2" charset="-122"/>
              </a:endParaRPr>
            </a:p>
          </p:txBody>
        </p:sp>
        <p:sp>
          <p:nvSpPr>
            <p:cNvPr id="11" name="椭圆 10"/>
            <p:cNvSpPr/>
            <p:nvPr/>
          </p:nvSpPr>
          <p:spPr>
            <a:xfrm>
              <a:off x="2071670" y="457186"/>
              <a:ext cx="428628" cy="500081"/>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000" b="0" i="1" u="none" strike="noStrike" kern="1200" cap="none" spc="0" normalizeH="0" baseline="0" noProof="0">
                  <a:ln>
                    <a:noFill/>
                  </a:ln>
                  <a:solidFill>
                    <a:srgbClr val="0000FF"/>
                  </a:solidFill>
                  <a:effectLst/>
                  <a:uLnTx/>
                  <a:uFillTx/>
                  <a:latin typeface="Consolas" panose="020B0609020204030204" pitchFamily="49" charset="0"/>
                  <a:ea typeface="宋体" panose="02010600030101010101" pitchFamily="2" charset="-122"/>
                  <a:cs typeface="+mn-cs"/>
                </a:rPr>
                <a:t>z</a:t>
              </a:r>
              <a:endParaRPr kumimoji="0" lang="zh-CN" altLang="en-US" sz="2000" b="0" i="1" u="none" strike="noStrike" kern="1200" cap="none" spc="0" normalizeH="0" baseline="0" noProof="0">
                <a:ln>
                  <a:noFill/>
                </a:ln>
                <a:solidFill>
                  <a:srgbClr val="0000FF"/>
                </a:solidFill>
                <a:effectLst/>
                <a:uLnTx/>
                <a:uFillTx/>
                <a:latin typeface="Consolas" panose="020B0609020204030204" pitchFamily="49" charset="0"/>
                <a:ea typeface="宋体" panose="02010600030101010101" pitchFamily="2" charset="-122"/>
                <a:cs typeface="+mn-cs"/>
              </a:endParaRPr>
            </a:p>
          </p:txBody>
        </p:sp>
        <p:sp>
          <p:nvSpPr>
            <p:cNvPr id="26634" name="TextBox 11"/>
            <p:cNvSpPr txBox="1"/>
            <p:nvPr/>
          </p:nvSpPr>
          <p:spPr>
            <a:xfrm>
              <a:off x="2071670" y="1242940"/>
              <a:ext cx="500066" cy="400110"/>
            </a:xfrm>
            <a:prstGeom prst="rect">
              <a:avLst/>
            </a:prstGeom>
            <a:noFill/>
            <a:ln w="9525">
              <a:noFill/>
            </a:ln>
          </p:spPr>
          <p:txBody>
            <a:bodyPr anchor="t" anchorCtr="0">
              <a:spAutoFit/>
            </a:bodyPr>
            <a:p>
              <a:pPr eaLnBrk="0" hangingPunct="0">
                <a:buClrTx/>
                <a:buFontTx/>
              </a:pPr>
              <a:r>
                <a:rPr lang="en-US" altLang="zh-CN" sz="2000" dirty="0">
                  <a:solidFill>
                    <a:srgbClr val="0000FF"/>
                  </a:solidFill>
                  <a:latin typeface="Consolas" panose="020B0609020204030204" pitchFamily="49" charset="0"/>
                  <a:ea typeface="宋体" panose="02010600030101010101" pitchFamily="2" charset="-122"/>
                </a:rPr>
                <a:t>T</a:t>
              </a:r>
              <a:r>
                <a:rPr lang="en-US" altLang="zh-CN" sz="2000" baseline="-25000" dirty="0">
                  <a:solidFill>
                    <a:srgbClr val="0000FF"/>
                  </a:solidFill>
                  <a:latin typeface="Consolas" panose="020B0609020204030204" pitchFamily="49" charset="0"/>
                  <a:ea typeface="宋体" panose="02010600030101010101" pitchFamily="2" charset="-122"/>
                </a:rPr>
                <a:t>2</a:t>
              </a:r>
              <a:endParaRPr lang="zh-CN" altLang="en-US" sz="2000" baseline="-25000" dirty="0">
                <a:solidFill>
                  <a:srgbClr val="0000FF"/>
                </a:solidFill>
                <a:latin typeface="Consolas" panose="020B0609020204030204" pitchFamily="49" charset="0"/>
                <a:ea typeface="宋体" panose="02010600030101010101" pitchFamily="2" charset="-122"/>
              </a:endParaRPr>
            </a:p>
          </p:txBody>
        </p:sp>
        <p:cxnSp>
          <p:nvCxnSpPr>
            <p:cNvPr id="14" name="直接连接符 13"/>
            <p:cNvCxnSpPr>
              <a:stCxn id="4" idx="5"/>
              <a:endCxn id="4" idx="1"/>
            </p:cNvCxnSpPr>
            <p:nvPr/>
          </p:nvCxnSpPr>
          <p:spPr>
            <a:xfrm rot="16200000" flipH="1">
              <a:off x="4745830" y="254774"/>
              <a:ext cx="215908" cy="134938"/>
            </a:xfrm>
            <a:prstGeom prst="line">
              <a:avLst/>
            </a:prstGeom>
          </p:spPr>
          <p:style>
            <a:lnRef idx="2">
              <a:schemeClr val="dk1"/>
            </a:lnRef>
            <a:fillRef idx="0">
              <a:schemeClr val="dk1"/>
            </a:fillRef>
            <a:effectRef idx="1">
              <a:schemeClr val="dk1"/>
            </a:effectRef>
            <a:fontRef idx="minor">
              <a:schemeClr val="tx1"/>
            </a:fontRef>
          </p:style>
        </p:cxnSp>
        <p:cxnSp>
          <p:nvCxnSpPr>
            <p:cNvPr id="16" name="直接连接符 15"/>
            <p:cNvCxnSpPr>
              <a:stCxn id="4" idx="5"/>
              <a:endCxn id="11" idx="1"/>
            </p:cNvCxnSpPr>
            <p:nvPr/>
          </p:nvCxnSpPr>
          <p:spPr>
            <a:xfrm rot="16200000" flipH="1">
              <a:off x="1959744" y="354788"/>
              <a:ext cx="215908" cy="134939"/>
            </a:xfrm>
            <a:prstGeom prst="line">
              <a:avLst/>
            </a:prstGeom>
          </p:spPr>
          <p:style>
            <a:lnRef idx="2">
              <a:schemeClr val="dk1"/>
            </a:lnRef>
            <a:fillRef idx="0">
              <a:schemeClr val="dk1"/>
            </a:fillRef>
            <a:effectRef idx="1">
              <a:schemeClr val="dk1"/>
            </a:effectRef>
            <a:fontRef idx="minor">
              <a:schemeClr val="tx1"/>
            </a:fontRef>
          </p:style>
        </p:cxnSp>
        <p:sp>
          <p:nvSpPr>
            <p:cNvPr id="18" name="右箭头 17"/>
            <p:cNvSpPr/>
            <p:nvPr/>
          </p:nvSpPr>
          <p:spPr>
            <a:xfrm>
              <a:off x="3214678" y="714371"/>
              <a:ext cx="500065" cy="285761"/>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Verdana" panose="020B0604030504040204" pitchFamily="34" charset="0"/>
                <a:ea typeface="宋体" panose="02010600030101010101" pitchFamily="2" charset="-122"/>
                <a:cs typeface="+mn-cs"/>
              </a:endParaRPr>
            </a:p>
          </p:txBody>
        </p:sp>
      </p:gr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49" name="Text Box 2"/>
          <p:cNvSpPr txBox="1"/>
          <p:nvPr/>
        </p:nvSpPr>
        <p:spPr>
          <a:xfrm>
            <a:off x="428625" y="1357313"/>
            <a:ext cx="8280400" cy="2192337"/>
          </a:xfrm>
          <a:prstGeom prst="rect">
            <a:avLst/>
          </a:prstGeom>
          <a:noFill/>
          <a:ln w="9525">
            <a:noFill/>
          </a:ln>
        </p:spPr>
        <p:txBody>
          <a:bodyPr anchor="t" anchorCtr="0">
            <a:spAutoFit/>
          </a:bodyPr>
          <a:p>
            <a:pPr eaLnBrk="0" hangingPunct="0">
              <a:lnSpc>
                <a:spcPct val="150000"/>
              </a:lnSpc>
              <a:spcBef>
                <a:spcPct val="50000"/>
              </a:spcBef>
              <a:buClrTx/>
              <a:buFontTx/>
            </a:pPr>
            <a:r>
              <a:rPr lang="zh-CN" altLang="en-US" sz="2200" dirty="0">
                <a:solidFill>
                  <a:srgbClr val="C00000"/>
                </a:solidFill>
                <a:latin typeface="微软雅黑" panose="020B0503020204020204" pitchFamily="34" charset="-122"/>
                <a:ea typeface="微软雅黑" panose="020B0503020204020204" pitchFamily="34" charset="-122"/>
              </a:rPr>
              <a:t>　　命题</a:t>
            </a:r>
            <a:r>
              <a:rPr lang="en-US" altLang="zh-CN" sz="2200" dirty="0">
                <a:solidFill>
                  <a:srgbClr val="C00000"/>
                </a:solidFill>
                <a:latin typeface="微软雅黑" panose="020B0503020204020204" pitchFamily="34" charset="-122"/>
                <a:ea typeface="微软雅黑" panose="020B0503020204020204" pitchFamily="34" charset="-122"/>
              </a:rPr>
              <a:t>1</a:t>
            </a:r>
            <a:r>
              <a:rPr lang="zh-CN" altLang="en-US" sz="2000" dirty="0">
                <a:solidFill>
                  <a:srgbClr val="000000"/>
                </a:solidFill>
                <a:latin typeface="微软雅黑" panose="020B0503020204020204" pitchFamily="34" charset="-122"/>
                <a:ea typeface="微软雅黑" panose="020B0503020204020204" pitchFamily="34" charset="-122"/>
              </a:rPr>
              <a:t>说明该算法满足贪心选择性质，即通过合并来构造一棵哈夫曼树的过程可以从合并两个权值最小的字符开始。</a:t>
            </a:r>
            <a:r>
              <a:rPr lang="zh-CN" altLang="en-US" sz="2200" dirty="0">
                <a:solidFill>
                  <a:srgbClr val="000000"/>
                </a:solidFill>
                <a:latin typeface="微软雅黑" panose="020B0503020204020204" pitchFamily="34" charset="-122"/>
                <a:ea typeface="微软雅黑" panose="020B0503020204020204" pitchFamily="34" charset="-122"/>
              </a:rPr>
              <a:t>　</a:t>
            </a:r>
            <a:endParaRPr lang="zh-CN" altLang="en-US" sz="2200" dirty="0">
              <a:solidFill>
                <a:srgbClr val="000000"/>
              </a:solidFill>
              <a:latin typeface="微软雅黑" panose="020B0503020204020204" pitchFamily="34" charset="-122"/>
              <a:ea typeface="微软雅黑" panose="020B0503020204020204" pitchFamily="34" charset="-122"/>
            </a:endParaRPr>
          </a:p>
          <a:p>
            <a:pPr eaLnBrk="0" hangingPunct="0">
              <a:lnSpc>
                <a:spcPct val="150000"/>
              </a:lnSpc>
              <a:spcBef>
                <a:spcPct val="50000"/>
              </a:spcBef>
              <a:buClrTx/>
              <a:buFontTx/>
            </a:pPr>
            <a:r>
              <a:rPr lang="zh-CN" altLang="en-US" sz="2200" dirty="0">
                <a:solidFill>
                  <a:srgbClr val="000000"/>
                </a:solidFill>
                <a:latin typeface="微软雅黑" panose="020B0503020204020204" pitchFamily="34" charset="-122"/>
                <a:ea typeface="微软雅黑" panose="020B0503020204020204" pitchFamily="34" charset="-122"/>
              </a:rPr>
              <a:t>　　</a:t>
            </a:r>
            <a:r>
              <a:rPr lang="zh-CN" altLang="en-US" sz="2200" dirty="0">
                <a:solidFill>
                  <a:srgbClr val="C00000"/>
                </a:solidFill>
                <a:latin typeface="微软雅黑" panose="020B0503020204020204" pitchFamily="34" charset="-122"/>
                <a:ea typeface="微软雅黑" panose="020B0503020204020204" pitchFamily="34" charset="-122"/>
              </a:rPr>
              <a:t>命题</a:t>
            </a:r>
            <a:r>
              <a:rPr lang="en-US" altLang="zh-CN" sz="2200" dirty="0">
                <a:solidFill>
                  <a:srgbClr val="C00000"/>
                </a:solidFill>
                <a:latin typeface="微软雅黑" panose="020B0503020204020204" pitchFamily="34" charset="-122"/>
                <a:ea typeface="微软雅黑" panose="020B0503020204020204" pitchFamily="34" charset="-122"/>
              </a:rPr>
              <a:t>2</a:t>
            </a:r>
            <a:r>
              <a:rPr lang="zh-CN" altLang="en-US" sz="2000" dirty="0">
                <a:solidFill>
                  <a:srgbClr val="000000"/>
                </a:solidFill>
                <a:latin typeface="微软雅黑" panose="020B0503020204020204" pitchFamily="34" charset="-122"/>
                <a:ea typeface="微软雅黑" panose="020B0503020204020204" pitchFamily="34" charset="-122"/>
              </a:rPr>
              <a:t>说明该算法满足最优子结构性质，即该问题的最优解包含其子问题的最优解。所以采用哈夫曼树算法产生的树一定是一棵最优树。</a:t>
            </a:r>
            <a:endParaRPr lang="zh-CN" altLang="en-US" sz="2000" dirty="0">
              <a:solidFill>
                <a:srgbClr val="000000"/>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3" name="Text Box 2"/>
          <p:cNvSpPr txBox="1"/>
          <p:nvPr/>
        </p:nvSpPr>
        <p:spPr>
          <a:xfrm>
            <a:off x="285750" y="1357313"/>
            <a:ext cx="8640763" cy="1524000"/>
          </a:xfrm>
          <a:prstGeom prst="rect">
            <a:avLst/>
          </a:prstGeom>
          <a:noFill/>
          <a:ln w="9525">
            <a:noFill/>
          </a:ln>
        </p:spPr>
        <p:txBody>
          <a:bodyPr anchor="t" anchorCtr="0">
            <a:spAutoFit/>
          </a:bodyPr>
          <a:p>
            <a:pPr eaLnBrk="0" hangingPunct="0">
              <a:lnSpc>
                <a:spcPct val="150000"/>
              </a:lnSpc>
              <a:spcBef>
                <a:spcPct val="50000"/>
              </a:spcBef>
              <a:buClrTx/>
              <a:buFontTx/>
            </a:pPr>
            <a:r>
              <a:rPr lang="en-US" altLang="zh-CN" sz="2200" dirty="0">
                <a:solidFill>
                  <a:srgbClr val="FF0000"/>
                </a:solidFill>
                <a:latin typeface="Consolas" panose="020B0609020204030204" pitchFamily="49" charset="0"/>
                <a:ea typeface="微软雅黑" panose="020B0503020204020204" pitchFamily="34" charset="-122"/>
              </a:rPr>
              <a:t>【</a:t>
            </a:r>
            <a:r>
              <a:rPr lang="zh-CN" altLang="en-US" sz="2200" dirty="0">
                <a:solidFill>
                  <a:srgbClr val="FF0000"/>
                </a:solidFill>
                <a:latin typeface="Consolas" panose="020B0609020204030204" pitchFamily="49" charset="0"/>
                <a:ea typeface="微软雅黑" panose="020B0503020204020204" pitchFamily="34" charset="-122"/>
              </a:rPr>
              <a:t>算法分析</a:t>
            </a:r>
            <a:r>
              <a:rPr lang="en-US" altLang="zh-CN" sz="2200" dirty="0">
                <a:solidFill>
                  <a:srgbClr val="FF0000"/>
                </a:solidFill>
                <a:latin typeface="Consolas" panose="020B0609020204030204" pitchFamily="49" charset="0"/>
                <a:ea typeface="微软雅黑" panose="020B0503020204020204" pitchFamily="34" charset="-122"/>
              </a:rPr>
              <a:t>】</a:t>
            </a:r>
            <a:r>
              <a:rPr lang="zh-CN" altLang="en-US" sz="2000" dirty="0">
                <a:solidFill>
                  <a:srgbClr val="000000"/>
                </a:solidFill>
                <a:latin typeface="Consolas" panose="020B0609020204030204" pitchFamily="49" charset="0"/>
                <a:ea typeface="微软雅黑" panose="020B0503020204020204" pitchFamily="34" charset="-122"/>
              </a:rPr>
              <a:t>上述算法采用了小根堆，因为从堆中删除两个结点（权值最小的两个二叉树根结点）和加入一个新结点的时间复杂度是</a:t>
            </a:r>
            <a:r>
              <a:rPr lang="en-US" altLang="zh-CN" sz="2000" dirty="0">
                <a:solidFill>
                  <a:srgbClr val="000000"/>
                </a:solidFill>
                <a:latin typeface="Consolas" panose="020B0609020204030204" pitchFamily="49" charset="0"/>
                <a:ea typeface="微软雅黑" panose="020B0503020204020204" pitchFamily="34" charset="-122"/>
              </a:rPr>
              <a:t>O(log</a:t>
            </a:r>
            <a:r>
              <a:rPr lang="en-US" altLang="zh-CN" sz="2000" baseline="-25000" dirty="0">
                <a:solidFill>
                  <a:srgbClr val="000000"/>
                </a:solidFill>
                <a:latin typeface="Consolas" panose="020B0609020204030204" pitchFamily="49" charset="0"/>
                <a:ea typeface="微软雅黑" panose="020B0503020204020204" pitchFamily="34" charset="-122"/>
              </a:rPr>
              <a:t>2</a:t>
            </a:r>
            <a:r>
              <a:rPr lang="en-US" altLang="zh-CN" sz="2000" i="1" dirty="0">
                <a:solidFill>
                  <a:srgbClr val="000000"/>
                </a:solidFill>
                <a:latin typeface="Consolas" panose="020B0609020204030204" pitchFamily="49" charset="0"/>
                <a:ea typeface="微软雅黑" panose="020B0503020204020204" pitchFamily="34" charset="-122"/>
              </a:rPr>
              <a:t>n</a:t>
            </a:r>
            <a:r>
              <a:rPr lang="en-US" altLang="zh-CN" sz="2000" dirty="0">
                <a:solidFill>
                  <a:srgbClr val="000000"/>
                </a:solidFill>
                <a:latin typeface="Consolas" panose="020B0609020204030204" pitchFamily="49" charset="0"/>
                <a:ea typeface="微软雅黑" panose="020B0503020204020204" pitchFamily="34" charset="-122"/>
              </a:rPr>
              <a:t>)</a:t>
            </a:r>
            <a:r>
              <a:rPr lang="zh-CN" altLang="en-US" sz="2000" dirty="0">
                <a:solidFill>
                  <a:srgbClr val="000000"/>
                </a:solidFill>
                <a:latin typeface="Consolas" panose="020B0609020204030204" pitchFamily="49" charset="0"/>
                <a:ea typeface="微软雅黑" panose="020B0503020204020204" pitchFamily="34" charset="-122"/>
              </a:rPr>
              <a:t>，这样修改后构造哈夫曼树算法的时间复杂度为</a:t>
            </a:r>
            <a:r>
              <a:rPr lang="en-US" altLang="zh-CN" sz="2000" dirty="0">
                <a:solidFill>
                  <a:srgbClr val="000000"/>
                </a:solidFill>
                <a:latin typeface="Consolas" panose="020B0609020204030204" pitchFamily="49" charset="0"/>
                <a:ea typeface="微软雅黑" panose="020B0503020204020204" pitchFamily="34" charset="-122"/>
              </a:rPr>
              <a:t>O(</a:t>
            </a:r>
            <a:r>
              <a:rPr lang="en-US" altLang="zh-CN" sz="2000" i="1" dirty="0">
                <a:solidFill>
                  <a:srgbClr val="000000"/>
                </a:solidFill>
                <a:latin typeface="Consolas" panose="020B0609020204030204" pitchFamily="49" charset="0"/>
                <a:ea typeface="微软雅黑" panose="020B0503020204020204" pitchFamily="34" charset="-122"/>
              </a:rPr>
              <a:t>n</a:t>
            </a:r>
            <a:r>
              <a:rPr lang="en-US" altLang="zh-CN" sz="2000" dirty="0">
                <a:solidFill>
                  <a:srgbClr val="000000"/>
                </a:solidFill>
                <a:latin typeface="Consolas" panose="020B0609020204030204" pitchFamily="49" charset="0"/>
                <a:ea typeface="微软雅黑" panose="020B0503020204020204" pitchFamily="34" charset="-122"/>
              </a:rPr>
              <a:t>log</a:t>
            </a:r>
            <a:r>
              <a:rPr lang="en-US" altLang="zh-CN" sz="2000" baseline="-25000" dirty="0">
                <a:solidFill>
                  <a:srgbClr val="000000"/>
                </a:solidFill>
                <a:latin typeface="Consolas" panose="020B0609020204030204" pitchFamily="49" charset="0"/>
                <a:ea typeface="微软雅黑" panose="020B0503020204020204" pitchFamily="34" charset="-122"/>
              </a:rPr>
              <a:t>2</a:t>
            </a:r>
            <a:r>
              <a:rPr lang="en-US" altLang="zh-CN" sz="2000" i="1" dirty="0">
                <a:solidFill>
                  <a:srgbClr val="000000"/>
                </a:solidFill>
                <a:latin typeface="Consolas" panose="020B0609020204030204" pitchFamily="49" charset="0"/>
                <a:ea typeface="微软雅黑" panose="020B0503020204020204" pitchFamily="34" charset="-122"/>
              </a:rPr>
              <a:t>n</a:t>
            </a:r>
            <a:r>
              <a:rPr lang="en-US" altLang="zh-CN" sz="2000" dirty="0">
                <a:solidFill>
                  <a:srgbClr val="000000"/>
                </a:solidFill>
                <a:latin typeface="Consolas" panose="020B0609020204030204" pitchFamily="49" charset="0"/>
                <a:ea typeface="微软雅黑" panose="020B0503020204020204" pitchFamily="34" charset="-122"/>
              </a:rPr>
              <a:t>)</a:t>
            </a:r>
            <a:r>
              <a:rPr lang="zh-CN" altLang="en-US" sz="2000" dirty="0">
                <a:solidFill>
                  <a:srgbClr val="000000"/>
                </a:solidFill>
                <a:latin typeface="Consolas" panose="020B0609020204030204" pitchFamily="49" charset="0"/>
                <a:ea typeface="微软雅黑" panose="020B0503020204020204" pitchFamily="34" charset="-122"/>
              </a:rPr>
              <a:t>。</a:t>
            </a:r>
            <a:endParaRPr lang="zh-CN" altLang="en-US" sz="2000" dirty="0">
              <a:solidFill>
                <a:srgbClr val="000000"/>
              </a:solidFill>
              <a:latin typeface="Consolas" panose="020B0609020204030204" pitchFamily="49" charset="0"/>
              <a:ea typeface="微软雅黑" panose="020B0503020204020204" pitchFamily="34" charset="-122"/>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Box 3"/>
          <p:cNvSpPr txBox="1"/>
          <p:nvPr/>
        </p:nvSpPr>
        <p:spPr>
          <a:xfrm>
            <a:off x="428625" y="533400"/>
            <a:ext cx="4786313" cy="522288"/>
          </a:xfrm>
          <a:prstGeom prst="rect">
            <a:avLst/>
          </a:prstGeom>
          <a:noFill/>
          <a:ln>
            <a:noFill/>
          </a:ln>
        </p:spPr>
        <p:style>
          <a:lnRef idx="1">
            <a:schemeClr val="accent1"/>
          </a:lnRef>
          <a:fillRef idx="2">
            <a:schemeClr val="accent1"/>
          </a:fillRef>
          <a:effectRef idx="1">
            <a:schemeClr val="accent1"/>
          </a:effectRef>
          <a:fontRef idx="minor">
            <a:schemeClr val="dk1"/>
          </a:fontRef>
        </p:style>
        <p:txBody>
          <a:bodyPr>
            <a:spAutoFit/>
          </a:body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zh-CN" sz="28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Consolas" panose="020B0609020204030204" pitchFamily="49" charset="0"/>
              </a:rPr>
              <a:t>求解流水作业调度问题</a:t>
            </a:r>
            <a:endParaRPr kumimoji="0" lang="zh-CN" altLang="zh-CN" sz="28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Consolas" panose="020B0609020204030204" pitchFamily="49" charset="0"/>
            </a:endParaRPr>
          </a:p>
        </p:txBody>
      </p:sp>
      <p:sp>
        <p:nvSpPr>
          <p:cNvPr id="5" name="TextBox 4"/>
          <p:cNvSpPr txBox="1"/>
          <p:nvPr/>
        </p:nvSpPr>
        <p:spPr>
          <a:xfrm>
            <a:off x="428625" y="1428750"/>
            <a:ext cx="8501063" cy="3316288"/>
          </a:xfrm>
          <a:prstGeom prst="rect">
            <a:avLst/>
          </a:prstGeom>
          <a:noFill/>
        </p:spPr>
        <p:txBody>
          <a:bodyPr>
            <a:spAutoFit/>
          </a:bodyPr>
          <a:lstStyle/>
          <a:p>
            <a:pPr marR="0" defTabSz="914400" eaLnBrk="0" hangingPunct="0">
              <a:lnSpc>
                <a:spcPct val="150000"/>
              </a:lnSpc>
              <a:buClrTx/>
              <a:buSzTx/>
              <a:buFontTx/>
              <a:buNone/>
              <a:defRPr/>
            </a:pPr>
            <a:r>
              <a:rPr kumimoji="0" lang="zh-CN" altLang="zh-CN" sz="2200" kern="1200" cap="none" spc="0" normalizeH="0" baseline="0" noProof="0" dirty="0">
                <a:solidFill>
                  <a:srgbClr val="FF0000"/>
                </a:solidFill>
                <a:latin typeface="Consolas" panose="020B0609020204030204" pitchFamily="49" charset="0"/>
                <a:ea typeface="微软雅黑" panose="020B0503020204020204" pitchFamily="34" charset="-122"/>
                <a:cs typeface="Consolas" panose="020B0609020204030204" pitchFamily="49" charset="0"/>
              </a:rPr>
              <a:t>【问题描述】</a:t>
            </a:r>
            <a:r>
              <a:rPr kumimoji="0" lang="zh-CN" altLang="zh-CN" sz="2000" kern="1200" cap="none" spc="0" normalizeH="0" baseline="0" noProof="0" dirty="0">
                <a:solidFill>
                  <a:srgbClr val="000000"/>
                </a:solidFill>
                <a:latin typeface="Consolas" panose="020B0609020204030204" pitchFamily="49" charset="0"/>
                <a:ea typeface="微软雅黑" panose="020B0503020204020204" pitchFamily="34" charset="-122"/>
                <a:cs typeface="Consolas" panose="020B0609020204030204" pitchFamily="49" charset="0"/>
              </a:rPr>
              <a:t>有</a:t>
            </a:r>
            <a:r>
              <a:rPr kumimoji="0" lang="en-US" altLang="zh-CN" sz="2000" i="1" kern="1200" cap="none" spc="0" normalizeH="0" baseline="0" noProof="0" dirty="0">
                <a:solidFill>
                  <a:srgbClr val="000000"/>
                </a:solidFill>
                <a:latin typeface="Consolas" panose="020B0609020204030204" pitchFamily="49" charset="0"/>
                <a:ea typeface="微软雅黑" panose="020B0503020204020204" pitchFamily="34" charset="-122"/>
                <a:cs typeface="Consolas" panose="020B0609020204030204" pitchFamily="49" charset="0"/>
              </a:rPr>
              <a:t>n</a:t>
            </a:r>
            <a:r>
              <a:rPr kumimoji="0" lang="zh-CN" altLang="zh-CN" sz="2000" kern="1200" cap="none" spc="0" normalizeH="0" baseline="0" noProof="0" dirty="0">
                <a:solidFill>
                  <a:srgbClr val="000000"/>
                </a:solidFill>
                <a:latin typeface="Consolas" panose="020B0609020204030204" pitchFamily="49" charset="0"/>
                <a:ea typeface="微软雅黑" panose="020B0503020204020204" pitchFamily="34" charset="-122"/>
                <a:cs typeface="Consolas" panose="020B0609020204030204" pitchFamily="49" charset="0"/>
              </a:rPr>
              <a:t>个作业（编号为</a:t>
            </a:r>
            <a:r>
              <a:rPr kumimoji="0" lang="en-US" altLang="zh-CN" sz="2000" kern="1200" cap="none" spc="0" normalizeH="0" baseline="0" noProof="0" dirty="0">
                <a:solidFill>
                  <a:srgbClr val="000000"/>
                </a:solidFill>
                <a:latin typeface="Consolas" panose="020B0609020204030204" pitchFamily="49" charset="0"/>
                <a:ea typeface="微软雅黑" panose="020B0503020204020204" pitchFamily="34" charset="-122"/>
                <a:cs typeface="Consolas" panose="020B0609020204030204" pitchFamily="49" charset="0"/>
              </a:rPr>
              <a:t>1</a:t>
            </a:r>
            <a:r>
              <a:rPr kumimoji="0" lang="zh-CN" altLang="zh-CN" sz="2000" kern="1200" cap="none" spc="0" normalizeH="0" baseline="0" noProof="0" dirty="0">
                <a:solidFill>
                  <a:srgbClr val="000000"/>
                </a:solidFill>
                <a:latin typeface="Consolas" panose="020B0609020204030204" pitchFamily="49" charset="0"/>
                <a:ea typeface="微软雅黑" panose="020B0503020204020204" pitchFamily="34" charset="-122"/>
                <a:cs typeface="Consolas" panose="020B0609020204030204" pitchFamily="49" charset="0"/>
              </a:rPr>
              <a:t>～</a:t>
            </a:r>
            <a:r>
              <a:rPr kumimoji="0" lang="en-US" altLang="zh-CN" sz="2000" i="1" kern="1200" cap="none" spc="0" normalizeH="0" baseline="0" noProof="0" dirty="0">
                <a:solidFill>
                  <a:srgbClr val="000000"/>
                </a:solidFill>
                <a:latin typeface="Consolas" panose="020B0609020204030204" pitchFamily="49" charset="0"/>
                <a:ea typeface="微软雅黑" panose="020B0503020204020204" pitchFamily="34" charset="-122"/>
                <a:cs typeface="Consolas" panose="020B0609020204030204" pitchFamily="49" charset="0"/>
              </a:rPr>
              <a:t>n</a:t>
            </a:r>
            <a:r>
              <a:rPr kumimoji="0" lang="zh-CN" altLang="zh-CN" sz="2000" kern="1200" cap="none" spc="0" normalizeH="0" baseline="0" noProof="0" dirty="0">
                <a:solidFill>
                  <a:srgbClr val="000000"/>
                </a:solidFill>
                <a:latin typeface="Consolas" panose="020B0609020204030204" pitchFamily="49" charset="0"/>
                <a:ea typeface="微软雅黑" panose="020B0503020204020204" pitchFamily="34" charset="-122"/>
                <a:cs typeface="Consolas" panose="020B0609020204030204" pitchFamily="49" charset="0"/>
              </a:rPr>
              <a:t>）要在由两台机器</a:t>
            </a:r>
            <a:r>
              <a:rPr kumimoji="0" lang="en-US" altLang="zh-CN" sz="2000" kern="1200" cap="none" spc="0" normalizeH="0" baseline="0" noProof="0" dirty="0">
                <a:solidFill>
                  <a:srgbClr val="000000"/>
                </a:solidFill>
                <a:latin typeface="Consolas" panose="020B0609020204030204" pitchFamily="49" charset="0"/>
                <a:ea typeface="微软雅黑" panose="020B0503020204020204" pitchFamily="34" charset="-122"/>
                <a:cs typeface="Consolas" panose="020B0609020204030204" pitchFamily="49" charset="0"/>
              </a:rPr>
              <a:t>M1</a:t>
            </a:r>
            <a:r>
              <a:rPr kumimoji="0" lang="zh-CN" altLang="zh-CN" sz="2000" kern="1200" cap="none" spc="0" normalizeH="0" baseline="0" noProof="0" dirty="0">
                <a:solidFill>
                  <a:srgbClr val="000000"/>
                </a:solidFill>
                <a:latin typeface="Consolas" panose="020B0609020204030204" pitchFamily="49" charset="0"/>
                <a:ea typeface="微软雅黑" panose="020B0503020204020204" pitchFamily="34" charset="-122"/>
                <a:cs typeface="Consolas" panose="020B0609020204030204" pitchFamily="49" charset="0"/>
              </a:rPr>
              <a:t>和</a:t>
            </a:r>
            <a:r>
              <a:rPr kumimoji="0" lang="en-US" altLang="zh-CN" sz="2000" kern="1200" cap="none" spc="0" normalizeH="0" baseline="0" noProof="0" dirty="0">
                <a:solidFill>
                  <a:srgbClr val="000000"/>
                </a:solidFill>
                <a:latin typeface="Consolas" panose="020B0609020204030204" pitchFamily="49" charset="0"/>
                <a:ea typeface="微软雅黑" panose="020B0503020204020204" pitchFamily="34" charset="-122"/>
                <a:cs typeface="Consolas" panose="020B0609020204030204" pitchFamily="49" charset="0"/>
              </a:rPr>
              <a:t>M2</a:t>
            </a:r>
            <a:r>
              <a:rPr kumimoji="0" lang="zh-CN" altLang="zh-CN" sz="2000" kern="1200" cap="none" spc="0" normalizeH="0" baseline="0" noProof="0" dirty="0">
                <a:solidFill>
                  <a:srgbClr val="000000"/>
                </a:solidFill>
                <a:latin typeface="Consolas" panose="020B0609020204030204" pitchFamily="49" charset="0"/>
                <a:ea typeface="微软雅黑" panose="020B0503020204020204" pitchFamily="34" charset="-122"/>
                <a:cs typeface="Consolas" panose="020B0609020204030204" pitchFamily="49" charset="0"/>
              </a:rPr>
              <a:t>组成的流水线上完成加工。每个作业加工的顺序都是先在</a:t>
            </a:r>
            <a:r>
              <a:rPr kumimoji="0" lang="en-US" altLang="zh-CN" sz="2000" kern="1200" cap="none" spc="0" normalizeH="0" baseline="0" noProof="0" dirty="0">
                <a:solidFill>
                  <a:srgbClr val="000000"/>
                </a:solidFill>
                <a:latin typeface="Consolas" panose="020B0609020204030204" pitchFamily="49" charset="0"/>
                <a:ea typeface="微软雅黑" panose="020B0503020204020204" pitchFamily="34" charset="-122"/>
                <a:cs typeface="Consolas" panose="020B0609020204030204" pitchFamily="49" charset="0"/>
              </a:rPr>
              <a:t>M1</a:t>
            </a:r>
            <a:r>
              <a:rPr kumimoji="0" lang="zh-CN" altLang="zh-CN" sz="2000" kern="1200" cap="none" spc="0" normalizeH="0" baseline="0" noProof="0" dirty="0">
                <a:solidFill>
                  <a:srgbClr val="000000"/>
                </a:solidFill>
                <a:latin typeface="Consolas" panose="020B0609020204030204" pitchFamily="49" charset="0"/>
                <a:ea typeface="微软雅黑" panose="020B0503020204020204" pitchFamily="34" charset="-122"/>
                <a:cs typeface="Consolas" panose="020B0609020204030204" pitchFamily="49" charset="0"/>
              </a:rPr>
              <a:t>上加工，然后在</a:t>
            </a:r>
            <a:r>
              <a:rPr kumimoji="0" lang="en-US" altLang="zh-CN" sz="2000" kern="1200" cap="none" spc="0" normalizeH="0" baseline="0" noProof="0" dirty="0">
                <a:solidFill>
                  <a:srgbClr val="000000"/>
                </a:solidFill>
                <a:latin typeface="Consolas" panose="020B0609020204030204" pitchFamily="49" charset="0"/>
                <a:ea typeface="微软雅黑" panose="020B0503020204020204" pitchFamily="34" charset="-122"/>
                <a:cs typeface="Consolas" panose="020B0609020204030204" pitchFamily="49" charset="0"/>
              </a:rPr>
              <a:t>M2</a:t>
            </a:r>
            <a:r>
              <a:rPr kumimoji="0" lang="zh-CN" altLang="zh-CN" sz="2000" kern="1200" cap="none" spc="0" normalizeH="0" baseline="0" noProof="0" dirty="0">
                <a:solidFill>
                  <a:srgbClr val="000000"/>
                </a:solidFill>
                <a:latin typeface="Consolas" panose="020B0609020204030204" pitchFamily="49" charset="0"/>
                <a:ea typeface="微软雅黑" panose="020B0503020204020204" pitchFamily="34" charset="-122"/>
                <a:cs typeface="Consolas" panose="020B0609020204030204" pitchFamily="49" charset="0"/>
              </a:rPr>
              <a:t>上加工。</a:t>
            </a:r>
            <a:r>
              <a:rPr kumimoji="0" lang="en-US" altLang="zh-CN" sz="2000" kern="1200" cap="none" spc="0" normalizeH="0" baseline="0" noProof="0" dirty="0">
                <a:solidFill>
                  <a:srgbClr val="000000"/>
                </a:solidFill>
                <a:latin typeface="Consolas" panose="020B0609020204030204" pitchFamily="49" charset="0"/>
                <a:ea typeface="微软雅黑" panose="020B0503020204020204" pitchFamily="34" charset="-122"/>
                <a:cs typeface="Consolas" panose="020B0609020204030204" pitchFamily="49" charset="0"/>
              </a:rPr>
              <a:t>M1</a:t>
            </a:r>
            <a:r>
              <a:rPr kumimoji="0" lang="zh-CN" altLang="zh-CN" sz="2000" kern="1200" cap="none" spc="0" normalizeH="0" baseline="0" noProof="0" dirty="0">
                <a:solidFill>
                  <a:srgbClr val="000000"/>
                </a:solidFill>
                <a:latin typeface="Consolas" panose="020B0609020204030204" pitchFamily="49" charset="0"/>
                <a:ea typeface="微软雅黑" panose="020B0503020204020204" pitchFamily="34" charset="-122"/>
                <a:cs typeface="Consolas" panose="020B0609020204030204" pitchFamily="49" charset="0"/>
              </a:rPr>
              <a:t>和</a:t>
            </a:r>
            <a:r>
              <a:rPr kumimoji="0" lang="en-US" altLang="zh-CN" sz="2000" kern="1200" cap="none" spc="0" normalizeH="0" baseline="0" noProof="0" dirty="0">
                <a:solidFill>
                  <a:srgbClr val="000000"/>
                </a:solidFill>
                <a:latin typeface="Consolas" panose="020B0609020204030204" pitchFamily="49" charset="0"/>
                <a:ea typeface="微软雅黑" panose="020B0503020204020204" pitchFamily="34" charset="-122"/>
                <a:cs typeface="Consolas" panose="020B0609020204030204" pitchFamily="49" charset="0"/>
              </a:rPr>
              <a:t>M2</a:t>
            </a:r>
            <a:r>
              <a:rPr kumimoji="0" lang="zh-CN" altLang="zh-CN" sz="2000" kern="1200" cap="none" spc="0" normalizeH="0" baseline="0" noProof="0" dirty="0">
                <a:solidFill>
                  <a:srgbClr val="000000"/>
                </a:solidFill>
                <a:latin typeface="Consolas" panose="020B0609020204030204" pitchFamily="49" charset="0"/>
                <a:ea typeface="微软雅黑" panose="020B0503020204020204" pitchFamily="34" charset="-122"/>
                <a:cs typeface="Consolas" panose="020B0609020204030204" pitchFamily="49" charset="0"/>
              </a:rPr>
              <a:t>加工作业</a:t>
            </a:r>
            <a:r>
              <a:rPr kumimoji="0" lang="en-US" altLang="zh-CN" sz="2000" i="1" kern="1200" cap="none" spc="0" normalizeH="0" baseline="0" noProof="0" dirty="0" err="1">
                <a:solidFill>
                  <a:srgbClr val="000000"/>
                </a:solidFill>
                <a:latin typeface="Consolas" panose="020B0609020204030204" pitchFamily="49" charset="0"/>
                <a:ea typeface="微软雅黑" panose="020B0503020204020204" pitchFamily="34" charset="-122"/>
                <a:cs typeface="Consolas" panose="020B0609020204030204" pitchFamily="49" charset="0"/>
              </a:rPr>
              <a:t>i</a:t>
            </a:r>
            <a:r>
              <a:rPr kumimoji="0" lang="zh-CN" altLang="zh-CN" sz="2000" kern="1200" cap="none" spc="0" normalizeH="0" baseline="0" noProof="0" dirty="0">
                <a:solidFill>
                  <a:srgbClr val="000000"/>
                </a:solidFill>
                <a:latin typeface="Consolas" panose="020B0609020204030204" pitchFamily="49" charset="0"/>
                <a:ea typeface="微软雅黑" panose="020B0503020204020204" pitchFamily="34" charset="-122"/>
                <a:cs typeface="Consolas" panose="020B0609020204030204" pitchFamily="49" charset="0"/>
              </a:rPr>
              <a:t>所需的时间分别为</a:t>
            </a:r>
            <a:r>
              <a:rPr kumimoji="0" lang="en-US" altLang="zh-CN" sz="2000" i="1" kern="1200" cap="none" spc="0" normalizeH="0" baseline="0" noProof="0" dirty="0">
                <a:solidFill>
                  <a:srgbClr val="000000"/>
                </a:solidFill>
                <a:latin typeface="Consolas" panose="020B0609020204030204" pitchFamily="49" charset="0"/>
                <a:ea typeface="微软雅黑" panose="020B0503020204020204" pitchFamily="34" charset="-122"/>
                <a:cs typeface="Consolas" panose="020B0609020204030204" pitchFamily="49" charset="0"/>
              </a:rPr>
              <a:t>a</a:t>
            </a:r>
            <a:r>
              <a:rPr kumimoji="0" lang="en-US" altLang="zh-CN" sz="2000" i="1" kern="1200" cap="none" spc="0" normalizeH="0" baseline="-25000" noProof="0" dirty="0">
                <a:solidFill>
                  <a:srgbClr val="000000"/>
                </a:solidFill>
                <a:latin typeface="Consolas" panose="020B0609020204030204" pitchFamily="49" charset="0"/>
                <a:ea typeface="微软雅黑" panose="020B0503020204020204" pitchFamily="34" charset="-122"/>
                <a:cs typeface="Consolas" panose="020B0609020204030204" pitchFamily="49" charset="0"/>
              </a:rPr>
              <a:t>i</a:t>
            </a:r>
            <a:r>
              <a:rPr kumimoji="0" lang="zh-CN" altLang="zh-CN" sz="2000" kern="1200" cap="none" spc="0" normalizeH="0" baseline="0" noProof="0" dirty="0">
                <a:solidFill>
                  <a:srgbClr val="000000"/>
                </a:solidFill>
                <a:latin typeface="Consolas" panose="020B0609020204030204" pitchFamily="49" charset="0"/>
                <a:ea typeface="微软雅黑" panose="020B0503020204020204" pitchFamily="34" charset="-122"/>
                <a:cs typeface="Consolas" panose="020B0609020204030204" pitchFamily="49" charset="0"/>
              </a:rPr>
              <a:t>和</a:t>
            </a:r>
            <a:r>
              <a:rPr kumimoji="0" lang="en-US" altLang="zh-CN" sz="2000" i="1" kern="1200" cap="none" spc="0" normalizeH="0" baseline="0" noProof="0" dirty="0">
                <a:solidFill>
                  <a:srgbClr val="000000"/>
                </a:solidFill>
                <a:latin typeface="Consolas" panose="020B0609020204030204" pitchFamily="49" charset="0"/>
                <a:ea typeface="微软雅黑" panose="020B0503020204020204" pitchFamily="34" charset="-122"/>
                <a:cs typeface="Consolas" panose="020B0609020204030204" pitchFamily="49" charset="0"/>
              </a:rPr>
              <a:t>b</a:t>
            </a:r>
            <a:r>
              <a:rPr kumimoji="0" lang="en-US" altLang="zh-CN" sz="2000" i="1" kern="1200" cap="none" spc="0" normalizeH="0" baseline="-25000" noProof="0" dirty="0">
                <a:solidFill>
                  <a:srgbClr val="000000"/>
                </a:solidFill>
                <a:latin typeface="Consolas" panose="020B0609020204030204" pitchFamily="49" charset="0"/>
                <a:ea typeface="微软雅黑" panose="020B0503020204020204" pitchFamily="34" charset="-122"/>
                <a:cs typeface="Consolas" panose="020B0609020204030204" pitchFamily="49" charset="0"/>
              </a:rPr>
              <a:t>i</a:t>
            </a:r>
            <a:r>
              <a:rPr kumimoji="0" lang="zh-CN" altLang="zh-CN" sz="2000" kern="1200" cap="none" spc="0" normalizeH="0" baseline="0" noProof="0" dirty="0">
                <a:solidFill>
                  <a:srgbClr val="000000"/>
                </a:solidFill>
                <a:latin typeface="Consolas" panose="020B0609020204030204" pitchFamily="49" charset="0"/>
                <a:ea typeface="微软雅黑" panose="020B0503020204020204" pitchFamily="34" charset="-122"/>
                <a:cs typeface="Consolas" panose="020B0609020204030204" pitchFamily="49" charset="0"/>
              </a:rPr>
              <a:t>（</a:t>
            </a:r>
            <a:r>
              <a:rPr kumimoji="0" lang="en-US" altLang="zh-CN" sz="2000" kern="1200" cap="none" spc="0" normalizeH="0" baseline="0" noProof="0" dirty="0">
                <a:solidFill>
                  <a:srgbClr val="000000"/>
                </a:solidFill>
                <a:latin typeface="Consolas" panose="020B0609020204030204" pitchFamily="49" charset="0"/>
                <a:ea typeface="微软雅黑" panose="020B0503020204020204" pitchFamily="34" charset="-122"/>
                <a:cs typeface="Consolas" panose="020B0609020204030204" pitchFamily="49" charset="0"/>
              </a:rPr>
              <a:t>1</a:t>
            </a:r>
            <a:r>
              <a:rPr kumimoji="0" lang="zh-CN" altLang="zh-CN" sz="2000" kern="1200" cap="none" spc="0" normalizeH="0" baseline="0" noProof="0" dirty="0">
                <a:solidFill>
                  <a:srgbClr val="000000"/>
                </a:solidFill>
                <a:latin typeface="Consolas" panose="020B0609020204030204" pitchFamily="49" charset="0"/>
                <a:ea typeface="微软雅黑" panose="020B0503020204020204" pitchFamily="34" charset="-122"/>
                <a:cs typeface="Consolas" panose="020B0609020204030204" pitchFamily="49" charset="0"/>
              </a:rPr>
              <a:t>≤</a:t>
            </a:r>
            <a:r>
              <a:rPr kumimoji="0" lang="en-US" altLang="zh-CN" sz="2000" i="1" kern="1200" cap="none" spc="0" normalizeH="0" baseline="0" noProof="0" dirty="0" err="1">
                <a:solidFill>
                  <a:srgbClr val="000000"/>
                </a:solidFill>
                <a:latin typeface="Consolas" panose="020B0609020204030204" pitchFamily="49" charset="0"/>
                <a:ea typeface="微软雅黑" panose="020B0503020204020204" pitchFamily="34" charset="-122"/>
                <a:cs typeface="Consolas" panose="020B0609020204030204" pitchFamily="49" charset="0"/>
              </a:rPr>
              <a:t>i</a:t>
            </a:r>
            <a:r>
              <a:rPr kumimoji="0" lang="zh-CN" altLang="zh-CN" sz="2000" kern="1200" cap="none" spc="0" normalizeH="0" baseline="0" noProof="0" dirty="0">
                <a:solidFill>
                  <a:srgbClr val="000000"/>
                </a:solidFill>
                <a:latin typeface="Consolas" panose="020B0609020204030204" pitchFamily="49" charset="0"/>
                <a:ea typeface="微软雅黑" panose="020B0503020204020204" pitchFamily="34" charset="-122"/>
                <a:cs typeface="Consolas" panose="020B0609020204030204" pitchFamily="49" charset="0"/>
              </a:rPr>
              <a:t>≤</a:t>
            </a:r>
            <a:r>
              <a:rPr kumimoji="0" lang="en-US" altLang="zh-CN" sz="2000" i="1" kern="1200" cap="none" spc="0" normalizeH="0" baseline="0" noProof="0" dirty="0">
                <a:solidFill>
                  <a:srgbClr val="000000"/>
                </a:solidFill>
                <a:latin typeface="Consolas" panose="020B0609020204030204" pitchFamily="49" charset="0"/>
                <a:ea typeface="微软雅黑" panose="020B0503020204020204" pitchFamily="34" charset="-122"/>
                <a:cs typeface="Consolas" panose="020B0609020204030204" pitchFamily="49" charset="0"/>
              </a:rPr>
              <a:t>n</a:t>
            </a:r>
            <a:r>
              <a:rPr kumimoji="0" lang="zh-CN" altLang="zh-CN" sz="2000" kern="1200" cap="none" spc="0" normalizeH="0" baseline="0" noProof="0" dirty="0">
                <a:solidFill>
                  <a:srgbClr val="000000"/>
                </a:solidFill>
                <a:latin typeface="Consolas" panose="020B0609020204030204" pitchFamily="49" charset="0"/>
                <a:ea typeface="微软雅黑" panose="020B0503020204020204" pitchFamily="34" charset="-122"/>
                <a:cs typeface="Consolas" panose="020B0609020204030204" pitchFamily="49" charset="0"/>
              </a:rPr>
              <a:t>）。</a:t>
            </a:r>
            <a:endParaRPr kumimoji="0" lang="zh-CN" altLang="zh-CN" sz="2000" kern="1200" cap="none" spc="0" normalizeH="0" baseline="0" noProof="0" dirty="0">
              <a:solidFill>
                <a:srgbClr val="000000"/>
              </a:solidFill>
              <a:latin typeface="Consolas" panose="020B0609020204030204" pitchFamily="49" charset="0"/>
              <a:ea typeface="微软雅黑" panose="020B0503020204020204" pitchFamily="34" charset="-122"/>
              <a:cs typeface="Consolas" panose="020B0609020204030204" pitchFamily="49" charset="0"/>
            </a:endParaRPr>
          </a:p>
          <a:p>
            <a:pPr marR="0" defTabSz="914400" eaLnBrk="0" hangingPunct="0">
              <a:lnSpc>
                <a:spcPct val="150000"/>
              </a:lnSpc>
              <a:buClrTx/>
              <a:buSzTx/>
              <a:buFontTx/>
              <a:buNone/>
              <a:defRPr/>
            </a:pPr>
            <a:r>
              <a:rPr kumimoji="0" lang="en-US" altLang="zh-CN" sz="2000" kern="1200" cap="none" spc="0" normalizeH="0" baseline="0" noProof="0" dirty="0">
                <a:solidFill>
                  <a:srgbClr val="000000"/>
                </a:solidFill>
                <a:latin typeface="Consolas" panose="020B0609020204030204" pitchFamily="49" charset="0"/>
                <a:ea typeface="微软雅黑" panose="020B0503020204020204" pitchFamily="34" charset="-122"/>
                <a:cs typeface="Consolas" panose="020B0609020204030204" pitchFamily="49" charset="0"/>
              </a:rPr>
              <a:t>    </a:t>
            </a:r>
            <a:r>
              <a:rPr kumimoji="0" lang="zh-CN" altLang="zh-CN" sz="2000" kern="1200" cap="none" spc="0" normalizeH="0" baseline="0" noProof="0" dirty="0">
                <a:solidFill>
                  <a:srgbClr val="000000"/>
                </a:solidFill>
                <a:latin typeface="Consolas" panose="020B0609020204030204" pitchFamily="49" charset="0"/>
                <a:ea typeface="微软雅黑" panose="020B0503020204020204" pitchFamily="34" charset="-122"/>
                <a:cs typeface="Consolas" panose="020B0609020204030204" pitchFamily="49" charset="0"/>
              </a:rPr>
              <a:t>流水作业调度问题要求确定这</a:t>
            </a:r>
            <a:r>
              <a:rPr kumimoji="0" lang="en-US" altLang="zh-CN" sz="2000" i="1" kern="1200" cap="none" spc="0" normalizeH="0" baseline="0" noProof="0" dirty="0">
                <a:solidFill>
                  <a:srgbClr val="000000"/>
                </a:solidFill>
                <a:latin typeface="Consolas" panose="020B0609020204030204" pitchFamily="49" charset="0"/>
                <a:ea typeface="微软雅黑" panose="020B0503020204020204" pitchFamily="34" charset="-122"/>
                <a:cs typeface="Consolas" panose="020B0609020204030204" pitchFamily="49" charset="0"/>
              </a:rPr>
              <a:t>n</a:t>
            </a:r>
            <a:r>
              <a:rPr kumimoji="0" lang="zh-CN" altLang="zh-CN" sz="2000" kern="1200" cap="none" spc="0" normalizeH="0" baseline="0" noProof="0" dirty="0">
                <a:solidFill>
                  <a:srgbClr val="000000"/>
                </a:solidFill>
                <a:latin typeface="Consolas" panose="020B0609020204030204" pitchFamily="49" charset="0"/>
                <a:ea typeface="微软雅黑" panose="020B0503020204020204" pitchFamily="34" charset="-122"/>
                <a:cs typeface="Consolas" panose="020B0609020204030204" pitchFamily="49" charset="0"/>
              </a:rPr>
              <a:t>个作业的最优加工顺序，使得从第一个作业在机器</a:t>
            </a:r>
            <a:r>
              <a:rPr kumimoji="0" lang="en-US" altLang="zh-CN" sz="2000" kern="1200" cap="none" spc="0" normalizeH="0" baseline="0" noProof="0" dirty="0">
                <a:solidFill>
                  <a:srgbClr val="000000"/>
                </a:solidFill>
                <a:latin typeface="Consolas" panose="020B0609020204030204" pitchFamily="49" charset="0"/>
                <a:ea typeface="微软雅黑" panose="020B0503020204020204" pitchFamily="34" charset="-122"/>
                <a:cs typeface="Consolas" panose="020B0609020204030204" pitchFamily="49" charset="0"/>
              </a:rPr>
              <a:t>M1</a:t>
            </a:r>
            <a:r>
              <a:rPr kumimoji="0" lang="zh-CN" altLang="zh-CN" sz="2000" kern="1200" cap="none" spc="0" normalizeH="0" baseline="0" noProof="0" dirty="0">
                <a:solidFill>
                  <a:srgbClr val="000000"/>
                </a:solidFill>
                <a:latin typeface="Consolas" panose="020B0609020204030204" pitchFamily="49" charset="0"/>
                <a:ea typeface="微软雅黑" panose="020B0503020204020204" pitchFamily="34" charset="-122"/>
                <a:cs typeface="Consolas" panose="020B0609020204030204" pitchFamily="49" charset="0"/>
              </a:rPr>
              <a:t>上开始加工，到最后一个作业在机器</a:t>
            </a:r>
            <a:r>
              <a:rPr kumimoji="0" lang="en-US" altLang="zh-CN" sz="2000" kern="1200" cap="none" spc="0" normalizeH="0" baseline="0" noProof="0" dirty="0">
                <a:solidFill>
                  <a:srgbClr val="000000"/>
                </a:solidFill>
                <a:latin typeface="Consolas" panose="020B0609020204030204" pitchFamily="49" charset="0"/>
                <a:ea typeface="微软雅黑" panose="020B0503020204020204" pitchFamily="34" charset="-122"/>
                <a:cs typeface="Consolas" panose="020B0609020204030204" pitchFamily="49" charset="0"/>
              </a:rPr>
              <a:t>M2</a:t>
            </a:r>
            <a:r>
              <a:rPr kumimoji="0" lang="zh-CN" altLang="zh-CN" sz="2000" kern="1200" cap="none" spc="0" normalizeH="0" baseline="0" noProof="0" dirty="0">
                <a:solidFill>
                  <a:srgbClr val="000000"/>
                </a:solidFill>
                <a:latin typeface="Consolas" panose="020B0609020204030204" pitchFamily="49" charset="0"/>
                <a:ea typeface="微软雅黑" panose="020B0503020204020204" pitchFamily="34" charset="-122"/>
                <a:cs typeface="Consolas" panose="020B0609020204030204" pitchFamily="49" charset="0"/>
              </a:rPr>
              <a:t>上加工完成</a:t>
            </a:r>
            <a:r>
              <a:rPr kumimoji="0" lang="zh-CN" altLang="zh-CN" sz="2000" kern="1200" cap="none" spc="0" normalizeH="0" baseline="0" noProof="0" dirty="0">
                <a:solidFill>
                  <a:srgbClr val="C00000"/>
                </a:solidFill>
                <a:effectLst>
                  <a:outerShdw blurRad="38100" dist="38100" dir="2700000" algn="tl">
                    <a:srgbClr val="000000">
                      <a:alpha val="43137"/>
                    </a:srgbClr>
                  </a:outerShdw>
                </a:effectLst>
                <a:latin typeface="Consolas" panose="020B0609020204030204" pitchFamily="49" charset="0"/>
                <a:ea typeface="微软雅黑" panose="020B0503020204020204" pitchFamily="34" charset="-122"/>
                <a:cs typeface="Consolas" panose="020B0609020204030204" pitchFamily="49" charset="0"/>
              </a:rPr>
              <a:t>所需的时间最少</a:t>
            </a:r>
            <a:r>
              <a:rPr kumimoji="0" lang="zh-CN" altLang="zh-CN" sz="2000" kern="1200" cap="none" spc="0" normalizeH="0" baseline="0" noProof="0" dirty="0">
                <a:solidFill>
                  <a:srgbClr val="000000"/>
                </a:solidFill>
                <a:latin typeface="Consolas" panose="020B0609020204030204" pitchFamily="49" charset="0"/>
                <a:ea typeface="微软雅黑" panose="020B0503020204020204" pitchFamily="34" charset="-122"/>
                <a:cs typeface="Consolas" panose="020B0609020204030204" pitchFamily="49" charset="0"/>
              </a:rPr>
              <a:t>。可以假定任何作业一旦开始加工，就不允许被中断，直到该作业被完成，即</a:t>
            </a:r>
            <a:r>
              <a:rPr kumimoji="0" lang="zh-CN" altLang="zh-CN" sz="2000" kern="1200" cap="none" spc="0" normalizeH="0" baseline="0" noProof="0" dirty="0">
                <a:solidFill>
                  <a:srgbClr val="0000FF"/>
                </a:solidFill>
                <a:latin typeface="Consolas" panose="020B0609020204030204" pitchFamily="49" charset="0"/>
                <a:ea typeface="微软雅黑" panose="020B0503020204020204" pitchFamily="34" charset="-122"/>
                <a:cs typeface="Consolas" panose="020B0609020204030204" pitchFamily="49" charset="0"/>
              </a:rPr>
              <a:t>非优先调度</a:t>
            </a:r>
            <a:r>
              <a:rPr kumimoji="0" lang="zh-CN" altLang="zh-CN" sz="2000" kern="1200" cap="none" spc="0" normalizeH="0" baseline="0" noProof="0" dirty="0">
                <a:solidFill>
                  <a:srgbClr val="000000"/>
                </a:solidFill>
                <a:latin typeface="Consolas" panose="020B0609020204030204" pitchFamily="49" charset="0"/>
                <a:ea typeface="微软雅黑" panose="020B0503020204020204" pitchFamily="34" charset="-122"/>
                <a:cs typeface="Consolas" panose="020B0609020204030204" pitchFamily="49" charset="0"/>
              </a:rPr>
              <a:t>。</a:t>
            </a:r>
            <a:endParaRPr kumimoji="0" lang="zh-CN" altLang="zh-CN" sz="2000" kern="1200" cap="none" spc="0" normalizeH="0" baseline="0" noProof="0" dirty="0">
              <a:solidFill>
                <a:srgbClr val="000000"/>
              </a:solidFill>
              <a:latin typeface="Consolas" panose="020B0609020204030204" pitchFamily="49" charset="0"/>
              <a:ea typeface="微软雅黑" panose="020B0503020204020204" pitchFamily="34" charset="-122"/>
              <a:cs typeface="Consolas" panose="020B06090202040302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charRg st="103" end="2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1" name="TextBox 1"/>
          <p:cNvSpPr txBox="1"/>
          <p:nvPr/>
        </p:nvSpPr>
        <p:spPr>
          <a:xfrm>
            <a:off x="214313" y="1155700"/>
            <a:ext cx="8715375" cy="809625"/>
          </a:xfrm>
          <a:prstGeom prst="rect">
            <a:avLst/>
          </a:prstGeom>
          <a:noFill/>
          <a:ln w="9525">
            <a:noFill/>
          </a:ln>
        </p:spPr>
        <p:txBody>
          <a:bodyPr anchor="t" anchorCtr="0">
            <a:spAutoFit/>
          </a:bodyPr>
          <a:p>
            <a:pPr eaLnBrk="0" hangingPunct="0">
              <a:lnSpc>
                <a:spcPts val="2800"/>
              </a:lnSpc>
              <a:buClrTx/>
              <a:buFontTx/>
            </a:pPr>
            <a:r>
              <a:rPr lang="zh-CN" altLang="zh-CN" sz="2200" dirty="0">
                <a:solidFill>
                  <a:srgbClr val="FF0000"/>
                </a:solidFill>
                <a:latin typeface="Consolas" panose="020B0609020204030204" pitchFamily="49" charset="0"/>
                <a:ea typeface="微软雅黑" panose="020B0503020204020204" pitchFamily="34" charset="-122"/>
              </a:rPr>
              <a:t>【问题求解】</a:t>
            </a:r>
            <a:r>
              <a:rPr lang="zh-CN" altLang="zh-CN" sz="2000" dirty="0">
                <a:solidFill>
                  <a:srgbClr val="000000"/>
                </a:solidFill>
                <a:latin typeface="Consolas" panose="020B0609020204030204" pitchFamily="49" charset="0"/>
                <a:ea typeface="微软雅黑" panose="020B0503020204020204" pitchFamily="34" charset="-122"/>
              </a:rPr>
              <a:t>采用归纳思路。当只有一个作业（</a:t>
            </a:r>
            <a:r>
              <a:rPr lang="en-US" altLang="zh-CN" sz="2000" dirty="0">
                <a:solidFill>
                  <a:srgbClr val="000000"/>
                </a:solidFill>
                <a:latin typeface="Consolas" panose="020B0609020204030204" pitchFamily="49" charset="0"/>
                <a:ea typeface="微软雅黑" panose="020B0503020204020204" pitchFamily="34" charset="-122"/>
              </a:rPr>
              <a:t>a</a:t>
            </a:r>
            <a:r>
              <a:rPr lang="en-US" altLang="zh-CN" sz="2000" baseline="-25000" dirty="0">
                <a:solidFill>
                  <a:srgbClr val="000000"/>
                </a:solidFill>
                <a:latin typeface="Consolas" panose="020B0609020204030204" pitchFamily="49" charset="0"/>
                <a:ea typeface="微软雅黑" panose="020B0503020204020204" pitchFamily="34" charset="-122"/>
              </a:rPr>
              <a:t>1</a:t>
            </a:r>
            <a:r>
              <a:rPr lang="zh-CN" altLang="zh-CN" sz="2000" dirty="0">
                <a:solidFill>
                  <a:srgbClr val="000000"/>
                </a:solidFill>
                <a:latin typeface="Consolas" panose="020B0609020204030204" pitchFamily="49" charset="0"/>
                <a:ea typeface="微软雅黑" panose="020B0503020204020204" pitchFamily="34" charset="-122"/>
              </a:rPr>
              <a:t>，</a:t>
            </a:r>
            <a:r>
              <a:rPr lang="en-US" altLang="zh-CN" sz="2000" dirty="0">
                <a:solidFill>
                  <a:srgbClr val="000000"/>
                </a:solidFill>
                <a:latin typeface="Consolas" panose="020B0609020204030204" pitchFamily="49" charset="0"/>
                <a:ea typeface="微软雅黑" panose="020B0503020204020204" pitchFamily="34" charset="-122"/>
              </a:rPr>
              <a:t>b</a:t>
            </a:r>
            <a:r>
              <a:rPr lang="en-US" altLang="zh-CN" sz="2000" baseline="-25000" dirty="0">
                <a:solidFill>
                  <a:srgbClr val="000000"/>
                </a:solidFill>
                <a:latin typeface="Consolas" panose="020B0609020204030204" pitchFamily="49" charset="0"/>
                <a:ea typeface="微软雅黑" panose="020B0503020204020204" pitchFamily="34" charset="-122"/>
              </a:rPr>
              <a:t>1</a:t>
            </a:r>
            <a:r>
              <a:rPr lang="zh-CN" altLang="zh-CN" sz="2000" dirty="0">
                <a:solidFill>
                  <a:srgbClr val="000000"/>
                </a:solidFill>
                <a:latin typeface="Consolas" panose="020B0609020204030204" pitchFamily="49" charset="0"/>
                <a:ea typeface="微软雅黑" panose="020B0503020204020204" pitchFamily="34" charset="-122"/>
              </a:rPr>
              <a:t>），显然最少时间</a:t>
            </a:r>
            <a:r>
              <a:rPr lang="en-US" altLang="zh-CN" sz="2000" dirty="0">
                <a:solidFill>
                  <a:srgbClr val="000000"/>
                </a:solidFill>
                <a:latin typeface="Consolas" panose="020B0609020204030204" pitchFamily="49" charset="0"/>
                <a:ea typeface="微软雅黑" panose="020B0503020204020204" pitchFamily="34" charset="-122"/>
              </a:rPr>
              <a:t>T</a:t>
            </a:r>
            <a:r>
              <a:rPr lang="en-US" altLang="zh-CN" sz="2000" baseline="-25000" dirty="0">
                <a:solidFill>
                  <a:srgbClr val="000000"/>
                </a:solidFill>
                <a:latin typeface="Consolas" panose="020B0609020204030204" pitchFamily="49" charset="0"/>
                <a:ea typeface="微软雅黑" panose="020B0503020204020204" pitchFamily="34" charset="-122"/>
              </a:rPr>
              <a:t>min</a:t>
            </a:r>
            <a:r>
              <a:rPr lang="en-US" altLang="zh-CN" sz="2000" dirty="0">
                <a:solidFill>
                  <a:srgbClr val="000000"/>
                </a:solidFill>
                <a:latin typeface="Consolas" panose="020B0609020204030204" pitchFamily="49" charset="0"/>
                <a:ea typeface="微软雅黑" panose="020B0503020204020204" pitchFamily="34" charset="-122"/>
              </a:rPr>
              <a:t>=a</a:t>
            </a:r>
            <a:r>
              <a:rPr lang="en-US" altLang="zh-CN" sz="2000" baseline="-25000" dirty="0">
                <a:solidFill>
                  <a:srgbClr val="000000"/>
                </a:solidFill>
                <a:latin typeface="Consolas" panose="020B0609020204030204" pitchFamily="49" charset="0"/>
                <a:ea typeface="微软雅黑" panose="020B0503020204020204" pitchFamily="34" charset="-122"/>
              </a:rPr>
              <a:t>1</a:t>
            </a:r>
            <a:r>
              <a:rPr lang="en-US" altLang="zh-CN" sz="2000" dirty="0">
                <a:solidFill>
                  <a:srgbClr val="000000"/>
                </a:solidFill>
                <a:latin typeface="Consolas" panose="020B0609020204030204" pitchFamily="49" charset="0"/>
                <a:ea typeface="微软雅黑" panose="020B0503020204020204" pitchFamily="34" charset="-122"/>
              </a:rPr>
              <a:t>+b</a:t>
            </a:r>
            <a:r>
              <a:rPr lang="en-US" altLang="zh-CN" sz="2000" baseline="-25000" dirty="0">
                <a:solidFill>
                  <a:srgbClr val="000000"/>
                </a:solidFill>
                <a:latin typeface="Consolas" panose="020B0609020204030204" pitchFamily="49" charset="0"/>
                <a:ea typeface="微软雅黑" panose="020B0503020204020204" pitchFamily="34" charset="-122"/>
              </a:rPr>
              <a:t>1</a:t>
            </a:r>
            <a:r>
              <a:rPr lang="zh-CN" altLang="zh-CN" sz="2000" dirty="0">
                <a:solidFill>
                  <a:srgbClr val="000000"/>
                </a:solidFill>
                <a:latin typeface="Consolas" panose="020B0609020204030204" pitchFamily="49" charset="0"/>
                <a:ea typeface="微软雅黑" panose="020B0503020204020204" pitchFamily="34" charset="-122"/>
              </a:rPr>
              <a:t>。</a:t>
            </a:r>
            <a:endParaRPr lang="zh-CN" altLang="zh-CN" sz="2200" dirty="0">
              <a:solidFill>
                <a:srgbClr val="000000"/>
              </a:solidFill>
              <a:latin typeface="Consolas" panose="020B0609020204030204" pitchFamily="49" charset="0"/>
              <a:ea typeface="微软雅黑" panose="020B0503020204020204" pitchFamily="34" charset="-122"/>
            </a:endParaRPr>
          </a:p>
        </p:txBody>
      </p:sp>
      <p:sp>
        <p:nvSpPr>
          <p:cNvPr id="7" name="TextBox 6"/>
          <p:cNvSpPr txBox="1"/>
          <p:nvPr/>
        </p:nvSpPr>
        <p:spPr>
          <a:xfrm>
            <a:off x="320675" y="2016125"/>
            <a:ext cx="8502650" cy="811213"/>
          </a:xfrm>
          <a:prstGeom prst="rect">
            <a:avLst/>
          </a:prstGeom>
          <a:noFill/>
          <a:ln w="9525">
            <a:noFill/>
          </a:ln>
        </p:spPr>
        <p:txBody>
          <a:bodyPr anchor="t" anchorCtr="0">
            <a:spAutoFit/>
          </a:bodyPr>
          <a:p>
            <a:pPr eaLnBrk="0" hangingPunct="0">
              <a:lnSpc>
                <a:spcPts val="2800"/>
              </a:lnSpc>
              <a:buClrTx/>
              <a:buFontTx/>
            </a:pPr>
            <a:r>
              <a:rPr lang="en-US" altLang="zh-CN" sz="2000" dirty="0">
                <a:solidFill>
                  <a:srgbClr val="0000FF"/>
                </a:solidFill>
                <a:latin typeface="Consolas" panose="020B0609020204030204" pitchFamily="49" charset="0"/>
                <a:ea typeface="楷体" panose="02010609060101010101" pitchFamily="49" charset="-122"/>
              </a:rPr>
              <a:t>  </a:t>
            </a:r>
            <a:r>
              <a:rPr lang="zh-CN" altLang="zh-CN" sz="2000" dirty="0">
                <a:solidFill>
                  <a:srgbClr val="0000FF"/>
                </a:solidFill>
                <a:latin typeface="Consolas" panose="020B0609020204030204" pitchFamily="49" charset="0"/>
                <a:ea typeface="微软雅黑" panose="020B0503020204020204" pitchFamily="34" charset="-122"/>
              </a:rPr>
              <a:t>当有两个作业（</a:t>
            </a:r>
            <a:r>
              <a:rPr lang="en-US" altLang="zh-CN" sz="2000" dirty="0">
                <a:solidFill>
                  <a:srgbClr val="0000FF"/>
                </a:solidFill>
                <a:latin typeface="Consolas" panose="020B0609020204030204" pitchFamily="49" charset="0"/>
                <a:ea typeface="微软雅黑" panose="020B0503020204020204" pitchFamily="34" charset="-122"/>
              </a:rPr>
              <a:t>a</a:t>
            </a:r>
            <a:r>
              <a:rPr lang="en-US" altLang="zh-CN" sz="2000" baseline="-25000" dirty="0">
                <a:solidFill>
                  <a:srgbClr val="0000FF"/>
                </a:solidFill>
                <a:latin typeface="Consolas" panose="020B0609020204030204" pitchFamily="49" charset="0"/>
                <a:ea typeface="微软雅黑" panose="020B0503020204020204" pitchFamily="34" charset="-122"/>
              </a:rPr>
              <a:t>1</a:t>
            </a:r>
            <a:r>
              <a:rPr lang="zh-CN" altLang="zh-CN" sz="2000" dirty="0">
                <a:solidFill>
                  <a:srgbClr val="0000FF"/>
                </a:solidFill>
                <a:latin typeface="Consolas" panose="020B0609020204030204" pitchFamily="49" charset="0"/>
                <a:ea typeface="微软雅黑" panose="020B0503020204020204" pitchFamily="34" charset="-122"/>
              </a:rPr>
              <a:t>，</a:t>
            </a:r>
            <a:r>
              <a:rPr lang="en-US" altLang="zh-CN" sz="2000" dirty="0">
                <a:solidFill>
                  <a:srgbClr val="0000FF"/>
                </a:solidFill>
                <a:latin typeface="Consolas" panose="020B0609020204030204" pitchFamily="49" charset="0"/>
                <a:ea typeface="微软雅黑" panose="020B0503020204020204" pitchFamily="34" charset="-122"/>
              </a:rPr>
              <a:t>b</a:t>
            </a:r>
            <a:r>
              <a:rPr lang="en-US" altLang="zh-CN" sz="2000" baseline="-25000" dirty="0">
                <a:solidFill>
                  <a:srgbClr val="0000FF"/>
                </a:solidFill>
                <a:latin typeface="Consolas" panose="020B0609020204030204" pitchFamily="49" charset="0"/>
                <a:ea typeface="微软雅黑" panose="020B0503020204020204" pitchFamily="34" charset="-122"/>
              </a:rPr>
              <a:t>1</a:t>
            </a:r>
            <a:r>
              <a:rPr lang="zh-CN" altLang="zh-CN" sz="2000" dirty="0">
                <a:solidFill>
                  <a:srgbClr val="0000FF"/>
                </a:solidFill>
                <a:latin typeface="Consolas" panose="020B0609020204030204" pitchFamily="49" charset="0"/>
                <a:ea typeface="微软雅黑" panose="020B0503020204020204" pitchFamily="34" charset="-122"/>
              </a:rPr>
              <a:t>）和（</a:t>
            </a:r>
            <a:r>
              <a:rPr lang="en-US" altLang="zh-CN" sz="2000" dirty="0">
                <a:solidFill>
                  <a:srgbClr val="0000FF"/>
                </a:solidFill>
                <a:latin typeface="Consolas" panose="020B0609020204030204" pitchFamily="49" charset="0"/>
                <a:ea typeface="微软雅黑" panose="020B0503020204020204" pitchFamily="34" charset="-122"/>
              </a:rPr>
              <a:t>a</a:t>
            </a:r>
            <a:r>
              <a:rPr lang="en-US" altLang="zh-CN" sz="2000" baseline="-25000" dirty="0">
                <a:solidFill>
                  <a:srgbClr val="0000FF"/>
                </a:solidFill>
                <a:latin typeface="Consolas" panose="020B0609020204030204" pitchFamily="49" charset="0"/>
                <a:ea typeface="微软雅黑" panose="020B0503020204020204" pitchFamily="34" charset="-122"/>
              </a:rPr>
              <a:t>2</a:t>
            </a:r>
            <a:r>
              <a:rPr lang="zh-CN" altLang="zh-CN" sz="2000" dirty="0">
                <a:solidFill>
                  <a:srgbClr val="0000FF"/>
                </a:solidFill>
                <a:latin typeface="Consolas" panose="020B0609020204030204" pitchFamily="49" charset="0"/>
                <a:ea typeface="微软雅黑" panose="020B0503020204020204" pitchFamily="34" charset="-122"/>
              </a:rPr>
              <a:t>，</a:t>
            </a:r>
            <a:r>
              <a:rPr lang="en-US" altLang="zh-CN" sz="2000" dirty="0">
                <a:solidFill>
                  <a:srgbClr val="0000FF"/>
                </a:solidFill>
                <a:latin typeface="Consolas" panose="020B0609020204030204" pitchFamily="49" charset="0"/>
                <a:ea typeface="微软雅黑" panose="020B0503020204020204" pitchFamily="34" charset="-122"/>
              </a:rPr>
              <a:t>b</a:t>
            </a:r>
            <a:r>
              <a:rPr lang="en-US" altLang="zh-CN" sz="2000" baseline="-25000" dirty="0">
                <a:solidFill>
                  <a:srgbClr val="0000FF"/>
                </a:solidFill>
                <a:latin typeface="Consolas" panose="020B0609020204030204" pitchFamily="49" charset="0"/>
                <a:ea typeface="微软雅黑" panose="020B0503020204020204" pitchFamily="34" charset="-122"/>
              </a:rPr>
              <a:t>2</a:t>
            </a:r>
            <a:r>
              <a:rPr lang="zh-CN" altLang="zh-CN" sz="2000" dirty="0">
                <a:solidFill>
                  <a:srgbClr val="0000FF"/>
                </a:solidFill>
                <a:latin typeface="Consolas" panose="020B0609020204030204" pitchFamily="49" charset="0"/>
                <a:ea typeface="微软雅黑" panose="020B0503020204020204" pitchFamily="34" charset="-122"/>
              </a:rPr>
              <a:t>）时</a:t>
            </a:r>
            <a:r>
              <a:rPr lang="zh-CN" altLang="en-US" sz="2000" dirty="0">
                <a:solidFill>
                  <a:srgbClr val="0000FF"/>
                </a:solidFill>
                <a:latin typeface="Consolas" panose="020B0609020204030204" pitchFamily="49" charset="0"/>
                <a:ea typeface="微软雅黑" panose="020B0503020204020204" pitchFamily="34" charset="-122"/>
              </a:rPr>
              <a:t>，</a:t>
            </a:r>
            <a:r>
              <a:rPr lang="zh-CN" altLang="zh-CN" sz="2000" dirty="0">
                <a:solidFill>
                  <a:srgbClr val="C00000"/>
                </a:solidFill>
                <a:latin typeface="Consolas" panose="020B0609020204030204" pitchFamily="49" charset="0"/>
                <a:ea typeface="微软雅黑" panose="020B0503020204020204" pitchFamily="34" charset="-122"/>
              </a:rPr>
              <a:t>若（</a:t>
            </a:r>
            <a:r>
              <a:rPr lang="en-US" altLang="zh-CN" sz="2000" dirty="0">
                <a:solidFill>
                  <a:srgbClr val="C00000"/>
                </a:solidFill>
                <a:latin typeface="Consolas" panose="020B0609020204030204" pitchFamily="49" charset="0"/>
                <a:ea typeface="微软雅黑" panose="020B0503020204020204" pitchFamily="34" charset="-122"/>
              </a:rPr>
              <a:t>a</a:t>
            </a:r>
            <a:r>
              <a:rPr lang="en-US" altLang="zh-CN" sz="2000" baseline="-25000" dirty="0">
                <a:solidFill>
                  <a:srgbClr val="C00000"/>
                </a:solidFill>
                <a:latin typeface="Consolas" panose="020B0609020204030204" pitchFamily="49" charset="0"/>
                <a:ea typeface="微软雅黑" panose="020B0503020204020204" pitchFamily="34" charset="-122"/>
              </a:rPr>
              <a:t>1</a:t>
            </a:r>
            <a:r>
              <a:rPr lang="zh-CN" altLang="zh-CN" sz="2000" dirty="0">
                <a:solidFill>
                  <a:srgbClr val="C00000"/>
                </a:solidFill>
                <a:latin typeface="Consolas" panose="020B0609020204030204" pitchFamily="49" charset="0"/>
                <a:ea typeface="微软雅黑" panose="020B0503020204020204" pitchFamily="34" charset="-122"/>
              </a:rPr>
              <a:t>，</a:t>
            </a:r>
            <a:r>
              <a:rPr lang="en-US" altLang="zh-CN" sz="2000" dirty="0">
                <a:solidFill>
                  <a:srgbClr val="C00000"/>
                </a:solidFill>
                <a:latin typeface="Consolas" panose="020B0609020204030204" pitchFamily="49" charset="0"/>
                <a:ea typeface="微软雅黑" panose="020B0503020204020204" pitchFamily="34" charset="-122"/>
              </a:rPr>
              <a:t>b</a:t>
            </a:r>
            <a:r>
              <a:rPr lang="en-US" altLang="zh-CN" sz="2000" baseline="-25000" dirty="0">
                <a:solidFill>
                  <a:srgbClr val="C00000"/>
                </a:solidFill>
                <a:latin typeface="Consolas" panose="020B0609020204030204" pitchFamily="49" charset="0"/>
                <a:ea typeface="微软雅黑" panose="020B0503020204020204" pitchFamily="34" charset="-122"/>
              </a:rPr>
              <a:t>1</a:t>
            </a:r>
            <a:r>
              <a:rPr lang="zh-CN" altLang="zh-CN" sz="2000" dirty="0">
                <a:solidFill>
                  <a:srgbClr val="C00000"/>
                </a:solidFill>
                <a:latin typeface="Consolas" panose="020B0609020204030204" pitchFamily="49" charset="0"/>
                <a:ea typeface="微软雅黑" panose="020B0503020204020204" pitchFamily="34" charset="-122"/>
              </a:rPr>
              <a:t>）在前（</a:t>
            </a:r>
            <a:r>
              <a:rPr lang="en-US" altLang="zh-CN" sz="2000" dirty="0">
                <a:solidFill>
                  <a:srgbClr val="C00000"/>
                </a:solidFill>
                <a:latin typeface="Consolas" panose="020B0609020204030204" pitchFamily="49" charset="0"/>
                <a:ea typeface="微软雅黑" panose="020B0503020204020204" pitchFamily="34" charset="-122"/>
              </a:rPr>
              <a:t>a</a:t>
            </a:r>
            <a:r>
              <a:rPr lang="en-US" altLang="zh-CN" sz="2000" baseline="-25000" dirty="0">
                <a:solidFill>
                  <a:srgbClr val="C00000"/>
                </a:solidFill>
                <a:latin typeface="Consolas" panose="020B0609020204030204" pitchFamily="49" charset="0"/>
                <a:ea typeface="微软雅黑" panose="020B0503020204020204" pitchFamily="34" charset="-122"/>
              </a:rPr>
              <a:t>2</a:t>
            </a:r>
            <a:r>
              <a:rPr lang="zh-CN" altLang="zh-CN" sz="2000" dirty="0">
                <a:solidFill>
                  <a:srgbClr val="C00000"/>
                </a:solidFill>
                <a:latin typeface="Consolas" panose="020B0609020204030204" pitchFamily="49" charset="0"/>
                <a:ea typeface="微软雅黑" panose="020B0503020204020204" pitchFamily="34" charset="-122"/>
              </a:rPr>
              <a:t>，</a:t>
            </a:r>
            <a:r>
              <a:rPr lang="en-US" altLang="zh-CN" sz="2000" dirty="0">
                <a:solidFill>
                  <a:srgbClr val="C00000"/>
                </a:solidFill>
                <a:latin typeface="Consolas" panose="020B0609020204030204" pitchFamily="49" charset="0"/>
                <a:ea typeface="微软雅黑" panose="020B0503020204020204" pitchFamily="34" charset="-122"/>
              </a:rPr>
              <a:t>b</a:t>
            </a:r>
            <a:r>
              <a:rPr lang="en-US" altLang="zh-CN" sz="2000" baseline="-25000" dirty="0">
                <a:solidFill>
                  <a:srgbClr val="C00000"/>
                </a:solidFill>
                <a:latin typeface="Consolas" panose="020B0609020204030204" pitchFamily="49" charset="0"/>
                <a:ea typeface="微软雅黑" panose="020B0503020204020204" pitchFamily="34" charset="-122"/>
              </a:rPr>
              <a:t>2</a:t>
            </a:r>
            <a:r>
              <a:rPr lang="zh-CN" altLang="zh-CN" sz="2000" dirty="0">
                <a:solidFill>
                  <a:srgbClr val="C00000"/>
                </a:solidFill>
                <a:latin typeface="Consolas" panose="020B0609020204030204" pitchFamily="49" charset="0"/>
                <a:ea typeface="微软雅黑" panose="020B0503020204020204" pitchFamily="34" charset="-122"/>
              </a:rPr>
              <a:t>）在后执行</a:t>
            </a:r>
            <a:r>
              <a:rPr lang="zh-CN" altLang="en-US" sz="2000" dirty="0">
                <a:solidFill>
                  <a:srgbClr val="C00000"/>
                </a:solidFill>
                <a:latin typeface="Consolas" panose="020B0609020204030204" pitchFamily="49" charset="0"/>
                <a:ea typeface="微软雅黑" panose="020B0503020204020204" pitchFamily="34" charset="-122"/>
              </a:rPr>
              <a:t>：</a:t>
            </a:r>
            <a:endParaRPr lang="zh-CN" altLang="en-US" sz="2000" dirty="0">
              <a:solidFill>
                <a:srgbClr val="C00000"/>
              </a:solidFill>
              <a:latin typeface="Consolas" panose="020B0609020204030204" pitchFamily="49" charset="0"/>
              <a:ea typeface="微软雅黑" panose="020B0503020204020204" pitchFamily="34" charset="-122"/>
            </a:endParaRPr>
          </a:p>
        </p:txBody>
      </p:sp>
      <p:grpSp>
        <p:nvGrpSpPr>
          <p:cNvPr id="16" name="组合 15"/>
          <p:cNvGrpSpPr/>
          <p:nvPr/>
        </p:nvGrpSpPr>
        <p:grpSpPr>
          <a:xfrm>
            <a:off x="714375" y="2944813"/>
            <a:ext cx="7572375" cy="2552700"/>
            <a:chOff x="714348" y="2143116"/>
            <a:chExt cx="7572428" cy="2553132"/>
          </a:xfrm>
        </p:grpSpPr>
        <p:pic>
          <p:nvPicPr>
            <p:cNvPr id="30724" name="Picture 2"/>
            <p:cNvPicPr>
              <a:picLocks noChangeAspect="1"/>
            </p:cNvPicPr>
            <p:nvPr/>
          </p:nvPicPr>
          <p:blipFill>
            <a:blip r:embed="rId1"/>
            <a:stretch>
              <a:fillRect/>
            </a:stretch>
          </p:blipFill>
          <p:spPr>
            <a:xfrm>
              <a:off x="714348" y="2143116"/>
              <a:ext cx="7381875" cy="2047875"/>
            </a:xfrm>
            <a:prstGeom prst="rect">
              <a:avLst/>
            </a:prstGeom>
            <a:noFill/>
            <a:ln w="9525">
              <a:noFill/>
            </a:ln>
          </p:spPr>
        </p:pic>
        <p:sp>
          <p:nvSpPr>
            <p:cNvPr id="30725" name="TextBox 8"/>
            <p:cNvSpPr txBox="1"/>
            <p:nvPr/>
          </p:nvSpPr>
          <p:spPr>
            <a:xfrm>
              <a:off x="857224" y="4357694"/>
              <a:ext cx="3714776" cy="338554"/>
            </a:xfrm>
            <a:prstGeom prst="rect">
              <a:avLst/>
            </a:prstGeom>
            <a:noFill/>
            <a:ln w="9525">
              <a:noFill/>
            </a:ln>
          </p:spPr>
          <p:txBody>
            <a:bodyPr anchor="t" anchorCtr="0">
              <a:spAutoFit/>
            </a:bodyPr>
            <a:p>
              <a:pPr eaLnBrk="0" hangingPunct="0">
                <a:buClrTx/>
                <a:buFontTx/>
              </a:pPr>
              <a:r>
                <a:rPr lang="en-US" altLang="zh-CN" sz="1600" dirty="0">
                  <a:solidFill>
                    <a:srgbClr val="0000FF"/>
                  </a:solidFill>
                  <a:latin typeface="Consolas" panose="020B0609020204030204" pitchFamily="49" charset="0"/>
                  <a:ea typeface="仿宋" panose="02010609060101010101" pitchFamily="49" charset="-122"/>
                </a:rPr>
                <a:t>(a)</a:t>
              </a:r>
              <a:r>
                <a:rPr lang="zh-CN" altLang="zh-CN" sz="1600" dirty="0">
                  <a:solidFill>
                    <a:srgbClr val="0000FF"/>
                  </a:solidFill>
                  <a:latin typeface="Consolas" panose="020B0609020204030204" pitchFamily="49" charset="0"/>
                  <a:ea typeface="仿宋" panose="02010609060101010101" pitchFamily="49" charset="-122"/>
                </a:rPr>
                <a:t>作业</a:t>
              </a:r>
              <a:r>
                <a:rPr lang="en-US" altLang="zh-CN" sz="1600" dirty="0">
                  <a:solidFill>
                    <a:srgbClr val="0000FF"/>
                  </a:solidFill>
                  <a:latin typeface="Consolas" panose="020B0609020204030204" pitchFamily="49" charset="0"/>
                  <a:ea typeface="仿宋" panose="02010609060101010101" pitchFamily="49" charset="-122"/>
                </a:rPr>
                <a:t>2</a:t>
              </a:r>
              <a:r>
                <a:rPr lang="zh-CN" altLang="zh-CN" sz="1600" dirty="0">
                  <a:solidFill>
                    <a:srgbClr val="0000FF"/>
                  </a:solidFill>
                  <a:latin typeface="Consolas" panose="020B0609020204030204" pitchFamily="49" charset="0"/>
                  <a:ea typeface="仿宋" panose="02010609060101010101" pitchFamily="49" charset="-122"/>
                </a:rPr>
                <a:t>在</a:t>
              </a:r>
              <a:r>
                <a:rPr lang="en-US" altLang="zh-CN" sz="1600" dirty="0">
                  <a:solidFill>
                    <a:srgbClr val="0000FF"/>
                  </a:solidFill>
                  <a:latin typeface="Consolas" panose="020B0609020204030204" pitchFamily="49" charset="0"/>
                  <a:ea typeface="仿宋" panose="02010609060101010101" pitchFamily="49" charset="-122"/>
                </a:rPr>
                <a:t>M2</a:t>
              </a:r>
              <a:r>
                <a:rPr lang="zh-CN" altLang="zh-CN" sz="1600" dirty="0">
                  <a:solidFill>
                    <a:srgbClr val="0000FF"/>
                  </a:solidFill>
                  <a:latin typeface="Consolas" panose="020B0609020204030204" pitchFamily="49" charset="0"/>
                  <a:ea typeface="仿宋" panose="02010609060101010101" pitchFamily="49" charset="-122"/>
                </a:rPr>
                <a:t>上执行没有等待的情况</a:t>
              </a:r>
              <a:endParaRPr lang="zh-CN" altLang="zh-CN" sz="1600" dirty="0">
                <a:solidFill>
                  <a:srgbClr val="0000FF"/>
                </a:solidFill>
                <a:latin typeface="Consolas" panose="020B0609020204030204" pitchFamily="49" charset="0"/>
                <a:ea typeface="仿宋" panose="02010609060101010101" pitchFamily="49" charset="-122"/>
              </a:endParaRPr>
            </a:p>
          </p:txBody>
        </p:sp>
        <p:sp>
          <p:nvSpPr>
            <p:cNvPr id="30726" name="TextBox 9"/>
            <p:cNvSpPr txBox="1"/>
            <p:nvPr/>
          </p:nvSpPr>
          <p:spPr>
            <a:xfrm>
              <a:off x="4786314" y="4304892"/>
              <a:ext cx="3500462" cy="338554"/>
            </a:xfrm>
            <a:prstGeom prst="rect">
              <a:avLst/>
            </a:prstGeom>
            <a:noFill/>
            <a:ln w="9525">
              <a:noFill/>
            </a:ln>
          </p:spPr>
          <p:txBody>
            <a:bodyPr anchor="t" anchorCtr="0">
              <a:spAutoFit/>
            </a:bodyPr>
            <a:p>
              <a:pPr eaLnBrk="0" hangingPunct="0">
                <a:buClrTx/>
                <a:buFontTx/>
              </a:pPr>
              <a:r>
                <a:rPr lang="en-US" altLang="zh-CN" sz="1600" dirty="0">
                  <a:solidFill>
                    <a:srgbClr val="0000FF"/>
                  </a:solidFill>
                  <a:latin typeface="Consolas" panose="020B0609020204030204" pitchFamily="49" charset="0"/>
                  <a:ea typeface="仿宋" panose="02010609060101010101" pitchFamily="49" charset="-122"/>
                </a:rPr>
                <a:t>(b)</a:t>
              </a:r>
              <a:r>
                <a:rPr lang="zh-CN" altLang="zh-CN" sz="1600" dirty="0">
                  <a:solidFill>
                    <a:srgbClr val="0000FF"/>
                  </a:solidFill>
                  <a:latin typeface="Consolas" panose="020B0609020204030204" pitchFamily="49" charset="0"/>
                  <a:ea typeface="仿宋" panose="02010609060101010101" pitchFamily="49" charset="-122"/>
                </a:rPr>
                <a:t>作业</a:t>
              </a:r>
              <a:r>
                <a:rPr lang="en-US" altLang="zh-CN" sz="1600" dirty="0">
                  <a:solidFill>
                    <a:srgbClr val="0000FF"/>
                  </a:solidFill>
                  <a:latin typeface="Consolas" panose="020B0609020204030204" pitchFamily="49" charset="0"/>
                  <a:ea typeface="仿宋" panose="02010609060101010101" pitchFamily="49" charset="-122"/>
                </a:rPr>
                <a:t>2</a:t>
              </a:r>
              <a:r>
                <a:rPr lang="zh-CN" altLang="zh-CN" sz="1600" dirty="0">
                  <a:solidFill>
                    <a:srgbClr val="0000FF"/>
                  </a:solidFill>
                  <a:latin typeface="Consolas" panose="020B0609020204030204" pitchFamily="49" charset="0"/>
                  <a:ea typeface="仿宋" panose="02010609060101010101" pitchFamily="49" charset="-122"/>
                </a:rPr>
                <a:t>在</a:t>
              </a:r>
              <a:r>
                <a:rPr lang="en-US" altLang="zh-CN" sz="1600" dirty="0">
                  <a:solidFill>
                    <a:srgbClr val="0000FF"/>
                  </a:solidFill>
                  <a:latin typeface="Consolas" panose="020B0609020204030204" pitchFamily="49" charset="0"/>
                  <a:ea typeface="仿宋" panose="02010609060101010101" pitchFamily="49" charset="-122"/>
                </a:rPr>
                <a:t>M2</a:t>
              </a:r>
              <a:r>
                <a:rPr lang="zh-CN" altLang="zh-CN" sz="1600" dirty="0">
                  <a:solidFill>
                    <a:srgbClr val="0000FF"/>
                  </a:solidFill>
                  <a:latin typeface="Consolas" panose="020B0609020204030204" pitchFamily="49" charset="0"/>
                  <a:ea typeface="仿宋" panose="02010609060101010101" pitchFamily="49" charset="-122"/>
                </a:rPr>
                <a:t>上执行有等待的情况</a:t>
              </a:r>
              <a:endParaRPr lang="zh-CN" altLang="zh-CN" sz="1600" dirty="0">
                <a:solidFill>
                  <a:srgbClr val="0000FF"/>
                </a:solidFill>
                <a:latin typeface="Consolas" panose="020B0609020204030204" pitchFamily="49" charset="0"/>
                <a:ea typeface="仿宋" panose="02010609060101010101" pitchFamily="49" charset="-122"/>
              </a:endParaRPr>
            </a:p>
          </p:txBody>
        </p:sp>
      </p:grpSp>
      <p:sp>
        <p:nvSpPr>
          <p:cNvPr id="12" name="TextBox 11"/>
          <p:cNvSpPr txBox="1"/>
          <p:nvPr/>
        </p:nvSpPr>
        <p:spPr>
          <a:xfrm>
            <a:off x="928688" y="5573713"/>
            <a:ext cx="3500437" cy="369887"/>
          </a:xfrm>
          <a:prstGeom prst="rect">
            <a:avLst/>
          </a:prstGeom>
          <a:noFill/>
          <a:ln w="9525">
            <a:noFill/>
          </a:ln>
        </p:spPr>
        <p:txBody>
          <a:bodyPr anchor="t" anchorCtr="0">
            <a:spAutoFit/>
          </a:bodyPr>
          <a:p>
            <a:pPr eaLnBrk="0" hangingPunct="0">
              <a:buClrTx/>
              <a:buFontTx/>
            </a:pPr>
            <a:r>
              <a:rPr lang="en-US" altLang="zh-CN" dirty="0">
                <a:solidFill>
                  <a:srgbClr val="0000FF"/>
                </a:solidFill>
                <a:latin typeface="Consolas" panose="020B0609020204030204" pitchFamily="49" charset="0"/>
                <a:ea typeface="宋体" panose="02010600030101010101" pitchFamily="2" charset="-122"/>
              </a:rPr>
              <a:t>T</a:t>
            </a:r>
            <a:r>
              <a:rPr lang="en-US" altLang="zh-CN" baseline="-25000" dirty="0">
                <a:solidFill>
                  <a:srgbClr val="0000FF"/>
                </a:solidFill>
                <a:latin typeface="Consolas" panose="020B0609020204030204" pitchFamily="49" charset="0"/>
                <a:ea typeface="宋体" panose="02010600030101010101" pitchFamily="2" charset="-122"/>
              </a:rPr>
              <a:t>min</a:t>
            </a:r>
            <a:r>
              <a:rPr lang="en-US" altLang="zh-CN" dirty="0">
                <a:solidFill>
                  <a:srgbClr val="0000FF"/>
                </a:solidFill>
                <a:latin typeface="Consolas" panose="020B0609020204030204" pitchFamily="49" charset="0"/>
                <a:ea typeface="宋体" panose="02010600030101010101" pitchFamily="2" charset="-122"/>
              </a:rPr>
              <a:t>=a</a:t>
            </a:r>
            <a:r>
              <a:rPr lang="en-US" altLang="zh-CN" baseline="-25000" dirty="0">
                <a:solidFill>
                  <a:srgbClr val="0000FF"/>
                </a:solidFill>
                <a:latin typeface="Consolas" panose="020B0609020204030204" pitchFamily="49" charset="0"/>
                <a:ea typeface="宋体" panose="02010600030101010101" pitchFamily="2" charset="-122"/>
              </a:rPr>
              <a:t>1</a:t>
            </a:r>
            <a:r>
              <a:rPr lang="en-US" altLang="zh-CN" dirty="0">
                <a:solidFill>
                  <a:srgbClr val="0000FF"/>
                </a:solidFill>
                <a:latin typeface="Consolas" panose="020B0609020204030204" pitchFamily="49" charset="0"/>
                <a:ea typeface="宋体" panose="02010600030101010101" pitchFamily="2" charset="-122"/>
              </a:rPr>
              <a:t>+b</a:t>
            </a:r>
            <a:r>
              <a:rPr lang="en-US" altLang="zh-CN" baseline="-25000" dirty="0">
                <a:solidFill>
                  <a:srgbClr val="0000FF"/>
                </a:solidFill>
                <a:latin typeface="Consolas" panose="020B0609020204030204" pitchFamily="49" charset="0"/>
                <a:ea typeface="宋体" panose="02010600030101010101" pitchFamily="2" charset="-122"/>
              </a:rPr>
              <a:t>1</a:t>
            </a:r>
            <a:r>
              <a:rPr lang="en-US" altLang="zh-CN" dirty="0">
                <a:solidFill>
                  <a:srgbClr val="0000FF"/>
                </a:solidFill>
                <a:latin typeface="Consolas" panose="020B0609020204030204" pitchFamily="49" charset="0"/>
                <a:ea typeface="宋体" panose="02010600030101010101" pitchFamily="2" charset="-122"/>
              </a:rPr>
              <a:t>+c</a:t>
            </a:r>
            <a:r>
              <a:rPr lang="en-US" altLang="zh-CN" baseline="-25000" dirty="0">
                <a:solidFill>
                  <a:srgbClr val="0000FF"/>
                </a:solidFill>
                <a:latin typeface="Consolas" panose="020B0609020204030204" pitchFamily="49" charset="0"/>
                <a:ea typeface="宋体" panose="02010600030101010101" pitchFamily="2" charset="-122"/>
              </a:rPr>
              <a:t>1</a:t>
            </a:r>
            <a:r>
              <a:rPr lang="en-US" altLang="zh-CN" dirty="0">
                <a:solidFill>
                  <a:srgbClr val="0000FF"/>
                </a:solidFill>
                <a:latin typeface="Consolas" panose="020B0609020204030204" pitchFamily="49" charset="0"/>
                <a:ea typeface="宋体" panose="02010600030101010101" pitchFamily="2" charset="-122"/>
              </a:rPr>
              <a:t>+d</a:t>
            </a:r>
            <a:r>
              <a:rPr lang="en-US" altLang="zh-CN" baseline="-25000" dirty="0">
                <a:solidFill>
                  <a:srgbClr val="0000FF"/>
                </a:solidFill>
                <a:latin typeface="Consolas" panose="020B0609020204030204" pitchFamily="49" charset="0"/>
                <a:ea typeface="宋体" panose="02010600030101010101" pitchFamily="2" charset="-122"/>
              </a:rPr>
              <a:t>1</a:t>
            </a:r>
            <a:r>
              <a:rPr lang="en-US" altLang="zh-CN" dirty="0">
                <a:solidFill>
                  <a:srgbClr val="0000FF"/>
                </a:solidFill>
                <a:latin typeface="Consolas" panose="020B0609020204030204" pitchFamily="49" charset="0"/>
                <a:ea typeface="宋体" panose="02010600030101010101" pitchFamily="2" charset="-122"/>
              </a:rPr>
              <a:t>-b</a:t>
            </a:r>
            <a:r>
              <a:rPr lang="en-US" altLang="zh-CN" baseline="-25000" dirty="0">
                <a:solidFill>
                  <a:srgbClr val="0000FF"/>
                </a:solidFill>
                <a:latin typeface="Consolas" panose="020B0609020204030204" pitchFamily="49" charset="0"/>
                <a:ea typeface="宋体" panose="02010600030101010101" pitchFamily="2" charset="-122"/>
              </a:rPr>
              <a:t>1</a:t>
            </a:r>
            <a:r>
              <a:rPr lang="zh-CN" altLang="zh-CN" dirty="0">
                <a:solidFill>
                  <a:srgbClr val="0000FF"/>
                </a:solidFill>
                <a:latin typeface="Consolas" panose="020B0609020204030204" pitchFamily="49" charset="0"/>
                <a:ea typeface="宋体" panose="02010600030101010101" pitchFamily="2" charset="-122"/>
              </a:rPr>
              <a:t>（</a:t>
            </a:r>
            <a:r>
              <a:rPr lang="en-US" altLang="zh-CN" dirty="0">
                <a:solidFill>
                  <a:srgbClr val="0000FF"/>
                </a:solidFill>
                <a:latin typeface="Consolas" panose="020B0609020204030204" pitchFamily="49" charset="0"/>
                <a:ea typeface="宋体" panose="02010600030101010101" pitchFamily="2" charset="-122"/>
              </a:rPr>
              <a:t>b</a:t>
            </a:r>
            <a:r>
              <a:rPr lang="en-US" altLang="zh-CN" baseline="-25000" dirty="0">
                <a:solidFill>
                  <a:srgbClr val="0000FF"/>
                </a:solidFill>
                <a:latin typeface="Consolas" panose="020B0609020204030204" pitchFamily="49" charset="0"/>
                <a:ea typeface="宋体" panose="02010600030101010101" pitchFamily="2" charset="-122"/>
              </a:rPr>
              <a:t>1</a:t>
            </a:r>
            <a:r>
              <a:rPr lang="en-US" altLang="zh-CN" dirty="0">
                <a:solidFill>
                  <a:srgbClr val="0000FF"/>
                </a:solidFill>
                <a:latin typeface="Consolas" panose="020B0609020204030204" pitchFamily="49" charset="0"/>
                <a:ea typeface="宋体" panose="02010600030101010101" pitchFamily="2" charset="-122"/>
              </a:rPr>
              <a:t>&lt;a</a:t>
            </a:r>
            <a:r>
              <a:rPr lang="en-US" altLang="zh-CN" baseline="-25000" dirty="0">
                <a:solidFill>
                  <a:srgbClr val="0000FF"/>
                </a:solidFill>
                <a:latin typeface="Consolas" panose="020B0609020204030204" pitchFamily="49" charset="0"/>
                <a:ea typeface="宋体" panose="02010600030101010101" pitchFamily="2" charset="-122"/>
              </a:rPr>
              <a:t>2</a:t>
            </a:r>
            <a:r>
              <a:rPr lang="zh-CN" altLang="zh-CN" dirty="0">
                <a:solidFill>
                  <a:srgbClr val="0000FF"/>
                </a:solidFill>
                <a:latin typeface="Consolas" panose="020B0609020204030204" pitchFamily="49" charset="0"/>
                <a:ea typeface="宋体" panose="02010600030101010101" pitchFamily="2" charset="-122"/>
              </a:rPr>
              <a:t>）</a:t>
            </a:r>
            <a:endParaRPr lang="zh-CN" altLang="en-US" dirty="0">
              <a:solidFill>
                <a:srgbClr val="0000FF"/>
              </a:solidFill>
              <a:latin typeface="Consolas" panose="020B0609020204030204" pitchFamily="49" charset="0"/>
              <a:ea typeface="宋体" panose="02010600030101010101" pitchFamily="2" charset="-122"/>
            </a:endParaRPr>
          </a:p>
        </p:txBody>
      </p:sp>
      <p:sp>
        <p:nvSpPr>
          <p:cNvPr id="13" name="TextBox 12"/>
          <p:cNvSpPr txBox="1"/>
          <p:nvPr/>
        </p:nvSpPr>
        <p:spPr>
          <a:xfrm>
            <a:off x="4929188" y="5546725"/>
            <a:ext cx="3286125" cy="369888"/>
          </a:xfrm>
          <a:prstGeom prst="rect">
            <a:avLst/>
          </a:prstGeom>
          <a:noFill/>
          <a:ln w="9525">
            <a:noFill/>
          </a:ln>
        </p:spPr>
        <p:txBody>
          <a:bodyPr anchor="t" anchorCtr="0">
            <a:spAutoFit/>
          </a:bodyPr>
          <a:p>
            <a:pPr eaLnBrk="0" hangingPunct="0">
              <a:buClrTx/>
              <a:buFontTx/>
            </a:pPr>
            <a:r>
              <a:rPr lang="en-US" altLang="zh-CN" dirty="0">
                <a:solidFill>
                  <a:srgbClr val="0000FF"/>
                </a:solidFill>
                <a:latin typeface="Consolas" panose="020B0609020204030204" pitchFamily="49" charset="0"/>
                <a:ea typeface="楷体" panose="02010609060101010101" pitchFamily="49" charset="-122"/>
              </a:rPr>
              <a:t>T</a:t>
            </a:r>
            <a:r>
              <a:rPr lang="en-US" altLang="zh-CN" baseline="-25000" dirty="0">
                <a:solidFill>
                  <a:srgbClr val="0000FF"/>
                </a:solidFill>
                <a:latin typeface="Consolas" panose="020B0609020204030204" pitchFamily="49" charset="0"/>
                <a:ea typeface="楷体" panose="02010609060101010101" pitchFamily="49" charset="-122"/>
              </a:rPr>
              <a:t>min</a:t>
            </a:r>
            <a:r>
              <a:rPr lang="en-US" altLang="zh-CN" dirty="0">
                <a:solidFill>
                  <a:srgbClr val="0000FF"/>
                </a:solidFill>
                <a:latin typeface="Consolas" panose="020B0609020204030204" pitchFamily="49" charset="0"/>
                <a:ea typeface="楷体" panose="02010609060101010101" pitchFamily="49" charset="-122"/>
              </a:rPr>
              <a:t>=a</a:t>
            </a:r>
            <a:r>
              <a:rPr lang="en-US" altLang="zh-CN" baseline="-25000" dirty="0">
                <a:solidFill>
                  <a:srgbClr val="0000FF"/>
                </a:solidFill>
                <a:latin typeface="Consolas" panose="020B0609020204030204" pitchFamily="49" charset="0"/>
                <a:ea typeface="楷体" panose="02010609060101010101" pitchFamily="49" charset="-122"/>
              </a:rPr>
              <a:t>1</a:t>
            </a:r>
            <a:r>
              <a:rPr lang="en-US" altLang="zh-CN" dirty="0">
                <a:solidFill>
                  <a:srgbClr val="0000FF"/>
                </a:solidFill>
                <a:latin typeface="Consolas" panose="020B0609020204030204" pitchFamily="49" charset="0"/>
                <a:ea typeface="楷体" panose="02010609060101010101" pitchFamily="49" charset="-122"/>
              </a:rPr>
              <a:t>+b</a:t>
            </a:r>
            <a:r>
              <a:rPr lang="en-US" altLang="zh-CN" baseline="-25000" dirty="0">
                <a:solidFill>
                  <a:srgbClr val="0000FF"/>
                </a:solidFill>
                <a:latin typeface="Consolas" panose="020B0609020204030204" pitchFamily="49" charset="0"/>
                <a:ea typeface="楷体" panose="02010609060101010101" pitchFamily="49" charset="-122"/>
              </a:rPr>
              <a:t>1</a:t>
            </a:r>
            <a:r>
              <a:rPr lang="en-US" altLang="zh-CN" dirty="0">
                <a:solidFill>
                  <a:srgbClr val="0000FF"/>
                </a:solidFill>
                <a:latin typeface="Consolas" panose="020B0609020204030204" pitchFamily="49" charset="0"/>
                <a:ea typeface="楷体" panose="02010609060101010101" pitchFamily="49" charset="-122"/>
              </a:rPr>
              <a:t>+c</a:t>
            </a:r>
            <a:r>
              <a:rPr lang="en-US" altLang="zh-CN" baseline="-25000" dirty="0">
                <a:solidFill>
                  <a:srgbClr val="0000FF"/>
                </a:solidFill>
                <a:latin typeface="Consolas" panose="020B0609020204030204" pitchFamily="49" charset="0"/>
                <a:ea typeface="楷体" panose="02010609060101010101" pitchFamily="49" charset="-122"/>
              </a:rPr>
              <a:t>1</a:t>
            </a:r>
            <a:r>
              <a:rPr lang="en-US" altLang="zh-CN" dirty="0">
                <a:solidFill>
                  <a:srgbClr val="0000FF"/>
                </a:solidFill>
                <a:latin typeface="Consolas" panose="020B0609020204030204" pitchFamily="49" charset="0"/>
                <a:ea typeface="楷体" panose="02010609060101010101" pitchFamily="49" charset="-122"/>
              </a:rPr>
              <a:t>+d</a:t>
            </a:r>
            <a:r>
              <a:rPr lang="en-US" altLang="zh-CN" baseline="-25000" dirty="0">
                <a:solidFill>
                  <a:srgbClr val="0000FF"/>
                </a:solidFill>
                <a:latin typeface="Consolas" panose="020B0609020204030204" pitchFamily="49" charset="0"/>
                <a:ea typeface="楷体" panose="02010609060101010101" pitchFamily="49" charset="-122"/>
              </a:rPr>
              <a:t>1</a:t>
            </a:r>
            <a:r>
              <a:rPr lang="en-US" altLang="zh-CN" dirty="0">
                <a:solidFill>
                  <a:srgbClr val="0000FF"/>
                </a:solidFill>
                <a:latin typeface="Consolas" panose="020B0609020204030204" pitchFamily="49" charset="0"/>
                <a:ea typeface="楷体" panose="02010609060101010101" pitchFamily="49" charset="-122"/>
              </a:rPr>
              <a:t>-a</a:t>
            </a:r>
            <a:r>
              <a:rPr lang="en-US" altLang="zh-CN" baseline="-25000" dirty="0">
                <a:solidFill>
                  <a:srgbClr val="0000FF"/>
                </a:solidFill>
                <a:latin typeface="Consolas" panose="020B0609020204030204" pitchFamily="49" charset="0"/>
                <a:ea typeface="楷体" panose="02010609060101010101" pitchFamily="49" charset="-122"/>
              </a:rPr>
              <a:t>2</a:t>
            </a:r>
            <a:r>
              <a:rPr lang="zh-CN" altLang="zh-CN" dirty="0">
                <a:solidFill>
                  <a:srgbClr val="0000FF"/>
                </a:solidFill>
                <a:latin typeface="Consolas" panose="020B0609020204030204" pitchFamily="49" charset="0"/>
                <a:ea typeface="楷体" panose="02010609060101010101" pitchFamily="49" charset="-122"/>
              </a:rPr>
              <a:t>（</a:t>
            </a:r>
            <a:r>
              <a:rPr lang="en-US" altLang="zh-CN" dirty="0">
                <a:solidFill>
                  <a:srgbClr val="0000FF"/>
                </a:solidFill>
                <a:latin typeface="Consolas" panose="020B0609020204030204" pitchFamily="49" charset="0"/>
                <a:ea typeface="楷体" panose="02010609060101010101" pitchFamily="49" charset="-122"/>
              </a:rPr>
              <a:t>a</a:t>
            </a:r>
            <a:r>
              <a:rPr lang="en-US" altLang="zh-CN" baseline="-25000" dirty="0">
                <a:solidFill>
                  <a:srgbClr val="0000FF"/>
                </a:solidFill>
                <a:latin typeface="Consolas" panose="020B0609020204030204" pitchFamily="49" charset="0"/>
                <a:ea typeface="楷体" panose="02010609060101010101" pitchFamily="49" charset="-122"/>
              </a:rPr>
              <a:t>2</a:t>
            </a:r>
            <a:r>
              <a:rPr lang="en-US" altLang="zh-CN" dirty="0">
                <a:solidFill>
                  <a:srgbClr val="0000FF"/>
                </a:solidFill>
                <a:latin typeface="Consolas" panose="020B0609020204030204" pitchFamily="49" charset="0"/>
                <a:ea typeface="楷体" panose="02010609060101010101" pitchFamily="49" charset="-122"/>
              </a:rPr>
              <a:t>&lt;b</a:t>
            </a:r>
            <a:r>
              <a:rPr lang="en-US" altLang="zh-CN" baseline="-25000" dirty="0">
                <a:solidFill>
                  <a:srgbClr val="0000FF"/>
                </a:solidFill>
                <a:latin typeface="Consolas" panose="020B0609020204030204" pitchFamily="49" charset="0"/>
                <a:ea typeface="楷体" panose="02010609060101010101" pitchFamily="49" charset="-122"/>
              </a:rPr>
              <a:t>1</a:t>
            </a:r>
            <a:r>
              <a:rPr lang="zh-CN" altLang="zh-CN" dirty="0">
                <a:solidFill>
                  <a:srgbClr val="0000FF"/>
                </a:solidFill>
                <a:latin typeface="Consolas" panose="020B0609020204030204" pitchFamily="49" charset="0"/>
                <a:ea typeface="楷体" panose="02010609060101010101" pitchFamily="49" charset="-122"/>
              </a:rPr>
              <a:t>）</a:t>
            </a:r>
            <a:endParaRPr lang="zh-CN" altLang="en-US" dirty="0">
              <a:latin typeface="Arial" panose="020B0604020202020204" pitchFamily="34" charset="0"/>
              <a:ea typeface="楷体" panose="02010609060101010101" pitchFamily="49" charset="-122"/>
            </a:endParaRPr>
          </a:p>
        </p:txBody>
      </p:sp>
      <p:grpSp>
        <p:nvGrpSpPr>
          <p:cNvPr id="17" name="组合 16"/>
          <p:cNvGrpSpPr/>
          <p:nvPr/>
        </p:nvGrpSpPr>
        <p:grpSpPr>
          <a:xfrm>
            <a:off x="2714625" y="5867400"/>
            <a:ext cx="4214813" cy="790575"/>
            <a:chOff x="2714612" y="5324390"/>
            <a:chExt cx="4214842" cy="790736"/>
          </a:xfrm>
        </p:grpSpPr>
        <p:sp>
          <p:nvSpPr>
            <p:cNvPr id="30730" name="TextBox 13"/>
            <p:cNvSpPr txBox="1"/>
            <p:nvPr/>
          </p:nvSpPr>
          <p:spPr>
            <a:xfrm>
              <a:off x="2714612" y="5715016"/>
              <a:ext cx="4214842" cy="400110"/>
            </a:xfrm>
            <a:prstGeom prst="rect">
              <a:avLst/>
            </a:prstGeom>
            <a:noFill/>
            <a:ln w="9525">
              <a:noFill/>
            </a:ln>
          </p:spPr>
          <p:txBody>
            <a:bodyPr anchor="t" anchorCtr="0">
              <a:spAutoFit/>
            </a:bodyPr>
            <a:p>
              <a:pPr eaLnBrk="0" hangingPunct="0">
                <a:buClrTx/>
                <a:buFontTx/>
              </a:pPr>
              <a:r>
                <a:rPr lang="en-US" altLang="zh-CN" sz="2000" dirty="0">
                  <a:solidFill>
                    <a:srgbClr val="0000FF"/>
                  </a:solidFill>
                  <a:latin typeface="Consolas" panose="020B0609020204030204" pitchFamily="49" charset="0"/>
                  <a:ea typeface="楷体" panose="02010609060101010101" pitchFamily="49" charset="-122"/>
                </a:rPr>
                <a:t>T</a:t>
              </a:r>
              <a:r>
                <a:rPr lang="en-US" altLang="zh-CN" sz="2000" baseline="-25000" dirty="0">
                  <a:solidFill>
                    <a:srgbClr val="0000FF"/>
                  </a:solidFill>
                  <a:latin typeface="Consolas" panose="020B0609020204030204" pitchFamily="49" charset="0"/>
                  <a:ea typeface="楷体" panose="02010609060101010101" pitchFamily="49" charset="-122"/>
                </a:rPr>
                <a:t>min</a:t>
              </a:r>
              <a:r>
                <a:rPr lang="en-US" altLang="zh-CN" sz="2000" dirty="0">
                  <a:solidFill>
                    <a:srgbClr val="0000FF"/>
                  </a:solidFill>
                  <a:latin typeface="Consolas" panose="020B0609020204030204" pitchFamily="49" charset="0"/>
                  <a:ea typeface="楷体" panose="02010609060101010101" pitchFamily="49" charset="-122"/>
                </a:rPr>
                <a:t>=a</a:t>
              </a:r>
              <a:r>
                <a:rPr lang="en-US" altLang="zh-CN" sz="2000" baseline="-25000" dirty="0">
                  <a:solidFill>
                    <a:srgbClr val="0000FF"/>
                  </a:solidFill>
                  <a:latin typeface="Consolas" panose="020B0609020204030204" pitchFamily="49" charset="0"/>
                  <a:ea typeface="楷体" panose="02010609060101010101" pitchFamily="49" charset="-122"/>
                </a:rPr>
                <a:t>1</a:t>
              </a:r>
              <a:r>
                <a:rPr lang="en-US" altLang="zh-CN" sz="2000" dirty="0">
                  <a:solidFill>
                    <a:srgbClr val="0000FF"/>
                  </a:solidFill>
                  <a:latin typeface="Consolas" panose="020B0609020204030204" pitchFamily="49" charset="0"/>
                  <a:ea typeface="楷体" panose="02010609060101010101" pitchFamily="49" charset="-122"/>
                </a:rPr>
                <a:t>+b</a:t>
              </a:r>
              <a:r>
                <a:rPr lang="en-US" altLang="zh-CN" sz="2000" baseline="-25000" dirty="0">
                  <a:solidFill>
                    <a:srgbClr val="0000FF"/>
                  </a:solidFill>
                  <a:latin typeface="Consolas" panose="020B0609020204030204" pitchFamily="49" charset="0"/>
                  <a:ea typeface="楷体" panose="02010609060101010101" pitchFamily="49" charset="-122"/>
                </a:rPr>
                <a:t>1</a:t>
              </a:r>
              <a:r>
                <a:rPr lang="en-US" altLang="zh-CN" sz="2000" dirty="0">
                  <a:solidFill>
                    <a:srgbClr val="0000FF"/>
                  </a:solidFill>
                  <a:latin typeface="Consolas" panose="020B0609020204030204" pitchFamily="49" charset="0"/>
                  <a:ea typeface="楷体" panose="02010609060101010101" pitchFamily="49" charset="-122"/>
                </a:rPr>
                <a:t>+a</a:t>
              </a:r>
              <a:r>
                <a:rPr lang="en-US" altLang="zh-CN" sz="2000" baseline="-25000" dirty="0">
                  <a:solidFill>
                    <a:srgbClr val="0000FF"/>
                  </a:solidFill>
                  <a:latin typeface="Consolas" panose="020B0609020204030204" pitchFamily="49" charset="0"/>
                  <a:ea typeface="楷体" panose="02010609060101010101" pitchFamily="49" charset="-122"/>
                </a:rPr>
                <a:t>2</a:t>
              </a:r>
              <a:r>
                <a:rPr lang="en-US" altLang="zh-CN" sz="2000" dirty="0">
                  <a:solidFill>
                    <a:srgbClr val="0000FF"/>
                  </a:solidFill>
                  <a:latin typeface="Consolas" panose="020B0609020204030204" pitchFamily="49" charset="0"/>
                  <a:ea typeface="楷体" panose="02010609060101010101" pitchFamily="49" charset="-122"/>
                </a:rPr>
                <a:t>+b</a:t>
              </a:r>
              <a:r>
                <a:rPr lang="en-US" altLang="zh-CN" sz="2000" baseline="-25000" dirty="0">
                  <a:solidFill>
                    <a:srgbClr val="0000FF"/>
                  </a:solidFill>
                  <a:latin typeface="Consolas" panose="020B0609020204030204" pitchFamily="49" charset="0"/>
                  <a:ea typeface="楷体" panose="02010609060101010101" pitchFamily="49" charset="-122"/>
                </a:rPr>
                <a:t>2</a:t>
              </a:r>
              <a:r>
                <a:rPr lang="en-US" altLang="zh-CN" sz="2000" dirty="0">
                  <a:solidFill>
                    <a:srgbClr val="0000FF"/>
                  </a:solidFill>
                  <a:latin typeface="Consolas" panose="020B0609020204030204" pitchFamily="49" charset="0"/>
                  <a:ea typeface="楷体" panose="02010609060101010101" pitchFamily="49" charset="-122"/>
                </a:rPr>
                <a:t>-min(a</a:t>
              </a:r>
              <a:r>
                <a:rPr lang="en-US" altLang="zh-CN" sz="2000" baseline="-25000" dirty="0">
                  <a:solidFill>
                    <a:srgbClr val="0000FF"/>
                  </a:solidFill>
                  <a:latin typeface="Consolas" panose="020B0609020204030204" pitchFamily="49" charset="0"/>
                  <a:ea typeface="楷体" panose="02010609060101010101" pitchFamily="49" charset="-122"/>
                </a:rPr>
                <a:t>2</a:t>
              </a:r>
              <a:r>
                <a:rPr lang="zh-CN" altLang="zh-CN" sz="2000" dirty="0">
                  <a:solidFill>
                    <a:srgbClr val="0000FF"/>
                  </a:solidFill>
                  <a:latin typeface="Consolas" panose="020B0609020204030204" pitchFamily="49" charset="0"/>
                  <a:ea typeface="楷体" panose="02010609060101010101" pitchFamily="49" charset="-122"/>
                </a:rPr>
                <a:t>，</a:t>
              </a:r>
              <a:r>
                <a:rPr lang="en-US" altLang="zh-CN" sz="2000" dirty="0">
                  <a:solidFill>
                    <a:srgbClr val="0000FF"/>
                  </a:solidFill>
                  <a:latin typeface="Consolas" panose="020B0609020204030204" pitchFamily="49" charset="0"/>
                  <a:ea typeface="楷体" panose="02010609060101010101" pitchFamily="49" charset="-122"/>
                </a:rPr>
                <a:t>b</a:t>
              </a:r>
              <a:r>
                <a:rPr lang="en-US" altLang="zh-CN" sz="2000" baseline="-25000" dirty="0">
                  <a:solidFill>
                    <a:srgbClr val="0000FF"/>
                  </a:solidFill>
                  <a:latin typeface="Consolas" panose="020B0609020204030204" pitchFamily="49" charset="0"/>
                  <a:ea typeface="楷体" panose="02010609060101010101" pitchFamily="49" charset="-122"/>
                </a:rPr>
                <a:t>1</a:t>
              </a:r>
              <a:r>
                <a:rPr lang="en-US" altLang="zh-CN" sz="2000" dirty="0">
                  <a:solidFill>
                    <a:srgbClr val="0000FF"/>
                  </a:solidFill>
                  <a:latin typeface="Consolas" panose="020B0609020204030204" pitchFamily="49" charset="0"/>
                  <a:ea typeface="楷体" panose="02010609060101010101" pitchFamily="49" charset="-122"/>
                </a:rPr>
                <a:t>)</a:t>
              </a:r>
              <a:r>
                <a:rPr lang="zh-CN" altLang="zh-CN" sz="2000" dirty="0">
                  <a:solidFill>
                    <a:srgbClr val="0000FF"/>
                  </a:solidFill>
                  <a:latin typeface="Consolas" panose="020B0609020204030204" pitchFamily="49" charset="0"/>
                  <a:ea typeface="楷体" panose="02010609060101010101" pitchFamily="49" charset="-122"/>
                </a:rPr>
                <a:t>。</a:t>
              </a:r>
              <a:endParaRPr lang="zh-CN" altLang="en-US" sz="2000" dirty="0">
                <a:latin typeface="Arial" panose="020B0604020202020204" pitchFamily="34" charset="0"/>
                <a:ea typeface="楷体" panose="02010609060101010101" pitchFamily="49" charset="-122"/>
              </a:endParaRPr>
            </a:p>
          </p:txBody>
        </p:sp>
        <p:sp>
          <p:nvSpPr>
            <p:cNvPr id="15" name="下箭头 14"/>
            <p:cNvSpPr/>
            <p:nvPr/>
          </p:nvSpPr>
          <p:spPr>
            <a:xfrm>
              <a:off x="4357686" y="5324390"/>
              <a:ext cx="214313" cy="428712"/>
            </a:xfrm>
            <a:prstGeom prst="downArrow">
              <a:avLst/>
            </a:prstGeom>
          </p:spPr>
          <p:style>
            <a:lnRef idx="1">
              <a:schemeClr val="accent6"/>
            </a:lnRef>
            <a:fillRef idx="3">
              <a:schemeClr val="accent6"/>
            </a:fillRef>
            <a:effectRef idx="2">
              <a:schemeClr val="accent6"/>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Verdana" panose="020B0604030504040204" pitchFamily="34" charset="0"/>
                <a:ea typeface="宋体" panose="02010600030101010101" pitchFamily="2" charset="-122"/>
                <a:cs typeface="+mn-cs"/>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2" grpId="0"/>
      <p:bldP spid="13"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5" name="TextBox 1"/>
          <p:cNvSpPr txBox="1"/>
          <p:nvPr/>
        </p:nvSpPr>
        <p:spPr>
          <a:xfrm>
            <a:off x="714375" y="1214438"/>
            <a:ext cx="7643813" cy="782637"/>
          </a:xfrm>
          <a:prstGeom prst="rect">
            <a:avLst/>
          </a:prstGeom>
          <a:noFill/>
          <a:ln w="9525">
            <a:noFill/>
          </a:ln>
        </p:spPr>
        <p:txBody>
          <a:bodyPr anchor="t" anchorCtr="0">
            <a:spAutoFit/>
          </a:bodyPr>
          <a:p>
            <a:pPr eaLnBrk="0" hangingPunct="0">
              <a:lnSpc>
                <a:spcPts val="2800"/>
              </a:lnSpc>
              <a:buClrTx/>
              <a:buFontTx/>
            </a:pPr>
            <a:r>
              <a:rPr lang="zh-CN" altLang="zh-CN" sz="2000" dirty="0">
                <a:solidFill>
                  <a:srgbClr val="C00000"/>
                </a:solidFill>
                <a:latin typeface="Consolas" panose="020B0609020204030204" pitchFamily="49" charset="0"/>
                <a:ea typeface="微软雅黑" panose="020B0503020204020204" pitchFamily="34" charset="-122"/>
              </a:rPr>
              <a:t>若</a:t>
            </a:r>
            <a:r>
              <a:rPr lang="en-US" altLang="zh-CN" sz="2000" dirty="0">
                <a:solidFill>
                  <a:srgbClr val="C00000"/>
                </a:solidFill>
                <a:latin typeface="Consolas" panose="020B0609020204030204" pitchFamily="49" charset="0"/>
                <a:ea typeface="微软雅黑" panose="020B0503020204020204" pitchFamily="34" charset="-122"/>
              </a:rPr>
              <a:t>(a</a:t>
            </a:r>
            <a:r>
              <a:rPr lang="en-US" altLang="zh-CN" sz="2000" baseline="-25000" dirty="0">
                <a:solidFill>
                  <a:srgbClr val="C00000"/>
                </a:solidFill>
                <a:latin typeface="Consolas" panose="020B0609020204030204" pitchFamily="49" charset="0"/>
                <a:ea typeface="微软雅黑" panose="020B0503020204020204" pitchFamily="34" charset="-122"/>
              </a:rPr>
              <a:t>2</a:t>
            </a:r>
            <a:r>
              <a:rPr lang="zh-CN" altLang="zh-CN" sz="2000" dirty="0">
                <a:solidFill>
                  <a:srgbClr val="C00000"/>
                </a:solidFill>
                <a:latin typeface="Consolas" panose="020B0609020204030204" pitchFamily="49" charset="0"/>
                <a:ea typeface="微软雅黑" panose="020B0503020204020204" pitchFamily="34" charset="-122"/>
              </a:rPr>
              <a:t>，</a:t>
            </a:r>
            <a:r>
              <a:rPr lang="en-US" altLang="zh-CN" sz="2000" dirty="0">
                <a:solidFill>
                  <a:srgbClr val="C00000"/>
                </a:solidFill>
                <a:latin typeface="Consolas" panose="020B0609020204030204" pitchFamily="49" charset="0"/>
                <a:ea typeface="微软雅黑" panose="020B0503020204020204" pitchFamily="34" charset="-122"/>
              </a:rPr>
              <a:t>b</a:t>
            </a:r>
            <a:r>
              <a:rPr lang="en-US" altLang="zh-CN" sz="2000" baseline="-25000" dirty="0">
                <a:solidFill>
                  <a:srgbClr val="C00000"/>
                </a:solidFill>
                <a:latin typeface="Consolas" panose="020B0609020204030204" pitchFamily="49" charset="0"/>
                <a:ea typeface="微软雅黑" panose="020B0503020204020204" pitchFamily="34" charset="-122"/>
              </a:rPr>
              <a:t>2</a:t>
            </a:r>
            <a:r>
              <a:rPr lang="en-US" altLang="zh-CN" sz="2000" dirty="0">
                <a:solidFill>
                  <a:srgbClr val="C00000"/>
                </a:solidFill>
                <a:latin typeface="Consolas" panose="020B0609020204030204" pitchFamily="49" charset="0"/>
                <a:ea typeface="微软雅黑" panose="020B0503020204020204" pitchFamily="34" charset="-122"/>
              </a:rPr>
              <a:t>)</a:t>
            </a:r>
            <a:r>
              <a:rPr lang="zh-CN" altLang="zh-CN" sz="2000" dirty="0">
                <a:solidFill>
                  <a:srgbClr val="C00000"/>
                </a:solidFill>
                <a:latin typeface="Consolas" panose="020B0609020204030204" pitchFamily="49" charset="0"/>
                <a:ea typeface="微软雅黑" panose="020B0503020204020204" pitchFamily="34" charset="-122"/>
              </a:rPr>
              <a:t>在前（</a:t>
            </a:r>
            <a:r>
              <a:rPr lang="en-US" altLang="zh-CN" sz="2000" dirty="0">
                <a:solidFill>
                  <a:srgbClr val="C00000"/>
                </a:solidFill>
                <a:latin typeface="Consolas" panose="020B0609020204030204" pitchFamily="49" charset="0"/>
                <a:ea typeface="微软雅黑" panose="020B0503020204020204" pitchFamily="34" charset="-122"/>
              </a:rPr>
              <a:t>a</a:t>
            </a:r>
            <a:r>
              <a:rPr lang="en-US" altLang="zh-CN" sz="2000" baseline="-25000" dirty="0">
                <a:solidFill>
                  <a:srgbClr val="C00000"/>
                </a:solidFill>
                <a:latin typeface="Consolas" panose="020B0609020204030204" pitchFamily="49" charset="0"/>
                <a:ea typeface="微软雅黑" panose="020B0503020204020204" pitchFamily="34" charset="-122"/>
              </a:rPr>
              <a:t>1</a:t>
            </a:r>
            <a:r>
              <a:rPr lang="zh-CN" altLang="zh-CN" sz="2000" dirty="0">
                <a:solidFill>
                  <a:srgbClr val="C00000"/>
                </a:solidFill>
                <a:latin typeface="Consolas" panose="020B0609020204030204" pitchFamily="49" charset="0"/>
                <a:ea typeface="微软雅黑" panose="020B0503020204020204" pitchFamily="34" charset="-122"/>
              </a:rPr>
              <a:t>，</a:t>
            </a:r>
            <a:r>
              <a:rPr lang="en-US" altLang="zh-CN" sz="2000" dirty="0">
                <a:solidFill>
                  <a:srgbClr val="C00000"/>
                </a:solidFill>
                <a:latin typeface="Consolas" panose="020B0609020204030204" pitchFamily="49" charset="0"/>
                <a:ea typeface="微软雅黑" panose="020B0503020204020204" pitchFamily="34" charset="-122"/>
              </a:rPr>
              <a:t>b</a:t>
            </a:r>
            <a:r>
              <a:rPr lang="en-US" altLang="zh-CN" sz="2000" baseline="-25000" dirty="0">
                <a:solidFill>
                  <a:srgbClr val="C00000"/>
                </a:solidFill>
                <a:latin typeface="Consolas" panose="020B0609020204030204" pitchFamily="49" charset="0"/>
                <a:ea typeface="微软雅黑" panose="020B0503020204020204" pitchFamily="34" charset="-122"/>
              </a:rPr>
              <a:t>1</a:t>
            </a:r>
            <a:r>
              <a:rPr lang="zh-CN" altLang="zh-CN" sz="2000" dirty="0">
                <a:solidFill>
                  <a:srgbClr val="C00000"/>
                </a:solidFill>
                <a:latin typeface="Consolas" panose="020B0609020204030204" pitchFamily="49" charset="0"/>
                <a:ea typeface="微软雅黑" panose="020B0503020204020204" pitchFamily="34" charset="-122"/>
              </a:rPr>
              <a:t>）在后执行</a:t>
            </a:r>
            <a:r>
              <a:rPr lang="zh-CN" altLang="zh-CN" sz="2000" dirty="0">
                <a:solidFill>
                  <a:srgbClr val="000000"/>
                </a:solidFill>
                <a:latin typeface="Consolas" panose="020B0609020204030204" pitchFamily="49" charset="0"/>
                <a:ea typeface="微软雅黑" panose="020B0503020204020204" pitchFamily="34" charset="-122"/>
              </a:rPr>
              <a:t>，可以求出最少时间</a:t>
            </a:r>
            <a:endParaRPr lang="en-US" altLang="zh-CN" sz="2000" dirty="0">
              <a:solidFill>
                <a:srgbClr val="000000"/>
              </a:solidFill>
              <a:latin typeface="Consolas" panose="020B0609020204030204" pitchFamily="49" charset="0"/>
              <a:ea typeface="微软雅黑" panose="020B0503020204020204" pitchFamily="34" charset="-122"/>
            </a:endParaRPr>
          </a:p>
          <a:p>
            <a:pPr eaLnBrk="0" hangingPunct="0">
              <a:lnSpc>
                <a:spcPts val="2800"/>
              </a:lnSpc>
              <a:buClrTx/>
              <a:buFontTx/>
            </a:pPr>
            <a:r>
              <a:rPr lang="en-US" altLang="zh-CN" sz="2000" dirty="0">
                <a:solidFill>
                  <a:srgbClr val="000000"/>
                </a:solidFill>
                <a:latin typeface="Consolas" panose="020B0609020204030204" pitchFamily="49" charset="0"/>
                <a:ea typeface="微软雅黑" panose="020B0503020204020204" pitchFamily="34" charset="-122"/>
              </a:rPr>
              <a:t>        T</a:t>
            </a:r>
            <a:r>
              <a:rPr lang="en-US" altLang="zh-CN" sz="2000" baseline="-25000" dirty="0">
                <a:solidFill>
                  <a:srgbClr val="000000"/>
                </a:solidFill>
                <a:latin typeface="Consolas" panose="020B0609020204030204" pitchFamily="49" charset="0"/>
                <a:ea typeface="微软雅黑" panose="020B0503020204020204" pitchFamily="34" charset="-122"/>
              </a:rPr>
              <a:t>min</a:t>
            </a:r>
            <a:r>
              <a:rPr lang="en-US" altLang="zh-CN" sz="2000" dirty="0">
                <a:solidFill>
                  <a:srgbClr val="000000"/>
                </a:solidFill>
                <a:latin typeface="Consolas" panose="020B0609020204030204" pitchFamily="49" charset="0"/>
                <a:ea typeface="微软雅黑" panose="020B0503020204020204" pitchFamily="34" charset="-122"/>
              </a:rPr>
              <a:t>=a</a:t>
            </a:r>
            <a:r>
              <a:rPr lang="en-US" altLang="zh-CN" sz="2000" baseline="-25000" dirty="0">
                <a:solidFill>
                  <a:srgbClr val="000000"/>
                </a:solidFill>
                <a:latin typeface="Consolas" panose="020B0609020204030204" pitchFamily="49" charset="0"/>
                <a:ea typeface="微软雅黑" panose="020B0503020204020204" pitchFamily="34" charset="-122"/>
              </a:rPr>
              <a:t>2</a:t>
            </a:r>
            <a:r>
              <a:rPr lang="en-US" altLang="zh-CN" sz="2000" dirty="0">
                <a:solidFill>
                  <a:srgbClr val="000000"/>
                </a:solidFill>
                <a:latin typeface="Consolas" panose="020B0609020204030204" pitchFamily="49" charset="0"/>
                <a:ea typeface="微软雅黑" panose="020B0503020204020204" pitchFamily="34" charset="-122"/>
              </a:rPr>
              <a:t>+b</a:t>
            </a:r>
            <a:r>
              <a:rPr lang="en-US" altLang="zh-CN" sz="2000" baseline="-25000" dirty="0">
                <a:solidFill>
                  <a:srgbClr val="000000"/>
                </a:solidFill>
                <a:latin typeface="Consolas" panose="020B0609020204030204" pitchFamily="49" charset="0"/>
                <a:ea typeface="微软雅黑" panose="020B0503020204020204" pitchFamily="34" charset="-122"/>
              </a:rPr>
              <a:t>2</a:t>
            </a:r>
            <a:r>
              <a:rPr lang="en-US" altLang="zh-CN" sz="2000" dirty="0">
                <a:solidFill>
                  <a:srgbClr val="000000"/>
                </a:solidFill>
                <a:latin typeface="Consolas" panose="020B0609020204030204" pitchFamily="49" charset="0"/>
                <a:ea typeface="微软雅黑" panose="020B0503020204020204" pitchFamily="34" charset="-122"/>
              </a:rPr>
              <a:t>+a</a:t>
            </a:r>
            <a:r>
              <a:rPr lang="en-US" altLang="zh-CN" sz="2000" baseline="-25000" dirty="0">
                <a:solidFill>
                  <a:srgbClr val="000000"/>
                </a:solidFill>
                <a:latin typeface="Consolas" panose="020B0609020204030204" pitchFamily="49" charset="0"/>
                <a:ea typeface="微软雅黑" panose="020B0503020204020204" pitchFamily="34" charset="-122"/>
              </a:rPr>
              <a:t>1</a:t>
            </a:r>
            <a:r>
              <a:rPr lang="en-US" altLang="zh-CN" sz="2000" dirty="0">
                <a:solidFill>
                  <a:srgbClr val="000000"/>
                </a:solidFill>
                <a:latin typeface="Consolas" panose="020B0609020204030204" pitchFamily="49" charset="0"/>
                <a:ea typeface="微软雅黑" panose="020B0503020204020204" pitchFamily="34" charset="-122"/>
              </a:rPr>
              <a:t>+b</a:t>
            </a:r>
            <a:r>
              <a:rPr lang="en-US" altLang="zh-CN" sz="2000" baseline="-25000" dirty="0">
                <a:solidFill>
                  <a:srgbClr val="000000"/>
                </a:solidFill>
                <a:latin typeface="Consolas" panose="020B0609020204030204" pitchFamily="49" charset="0"/>
                <a:ea typeface="微软雅黑" panose="020B0503020204020204" pitchFamily="34" charset="-122"/>
              </a:rPr>
              <a:t>1</a:t>
            </a:r>
            <a:r>
              <a:rPr lang="en-US" altLang="zh-CN" sz="2000" dirty="0">
                <a:solidFill>
                  <a:srgbClr val="000000"/>
                </a:solidFill>
                <a:latin typeface="Consolas" panose="020B0609020204030204" pitchFamily="49" charset="0"/>
                <a:ea typeface="微软雅黑" panose="020B0503020204020204" pitchFamily="34" charset="-122"/>
              </a:rPr>
              <a:t>-min(b</a:t>
            </a:r>
            <a:r>
              <a:rPr lang="en-US" altLang="zh-CN" sz="2000" baseline="-25000" dirty="0">
                <a:solidFill>
                  <a:srgbClr val="000000"/>
                </a:solidFill>
                <a:latin typeface="Consolas" panose="020B0609020204030204" pitchFamily="49" charset="0"/>
                <a:ea typeface="微软雅黑" panose="020B0503020204020204" pitchFamily="34" charset="-122"/>
              </a:rPr>
              <a:t>2</a:t>
            </a:r>
            <a:r>
              <a:rPr lang="zh-CN" altLang="zh-CN" sz="2000" dirty="0">
                <a:solidFill>
                  <a:srgbClr val="000000"/>
                </a:solidFill>
                <a:latin typeface="Consolas" panose="020B0609020204030204" pitchFamily="49" charset="0"/>
                <a:ea typeface="微软雅黑" panose="020B0503020204020204" pitchFamily="34" charset="-122"/>
              </a:rPr>
              <a:t>，</a:t>
            </a:r>
            <a:r>
              <a:rPr lang="en-US" altLang="zh-CN" sz="2000" dirty="0">
                <a:solidFill>
                  <a:srgbClr val="000000"/>
                </a:solidFill>
                <a:latin typeface="Consolas" panose="020B0609020204030204" pitchFamily="49" charset="0"/>
                <a:ea typeface="微软雅黑" panose="020B0503020204020204" pitchFamily="34" charset="-122"/>
              </a:rPr>
              <a:t>a</a:t>
            </a:r>
            <a:r>
              <a:rPr lang="en-US" altLang="zh-CN" sz="2000" baseline="-25000" dirty="0">
                <a:solidFill>
                  <a:srgbClr val="000000"/>
                </a:solidFill>
                <a:latin typeface="Consolas" panose="020B0609020204030204" pitchFamily="49" charset="0"/>
                <a:ea typeface="微软雅黑" panose="020B0503020204020204" pitchFamily="34" charset="-122"/>
              </a:rPr>
              <a:t>1</a:t>
            </a:r>
            <a:r>
              <a:rPr lang="en-US" altLang="zh-CN" sz="2000" dirty="0">
                <a:solidFill>
                  <a:srgbClr val="000000"/>
                </a:solidFill>
                <a:latin typeface="Consolas" panose="020B0609020204030204" pitchFamily="49" charset="0"/>
                <a:ea typeface="微软雅黑" panose="020B0503020204020204" pitchFamily="34" charset="-122"/>
              </a:rPr>
              <a:t>)</a:t>
            </a:r>
            <a:endParaRPr lang="zh-CN" altLang="zh-CN" sz="2000" dirty="0">
              <a:solidFill>
                <a:srgbClr val="000000"/>
              </a:solidFill>
              <a:latin typeface="Consolas" panose="020B0609020204030204" pitchFamily="49" charset="0"/>
              <a:ea typeface="微软雅黑" panose="020B0503020204020204" pitchFamily="34" charset="-122"/>
            </a:endParaRPr>
          </a:p>
        </p:txBody>
      </p:sp>
      <p:grpSp>
        <p:nvGrpSpPr>
          <p:cNvPr id="5" name="组合 4"/>
          <p:cNvGrpSpPr/>
          <p:nvPr/>
        </p:nvGrpSpPr>
        <p:grpSpPr>
          <a:xfrm>
            <a:off x="642938" y="2214563"/>
            <a:ext cx="7286625" cy="1676400"/>
            <a:chOff x="642910" y="2214554"/>
            <a:chExt cx="7286676" cy="1675669"/>
          </a:xfrm>
        </p:grpSpPr>
        <p:sp>
          <p:nvSpPr>
            <p:cNvPr id="31747" name="TextBox 2"/>
            <p:cNvSpPr txBox="1"/>
            <p:nvPr/>
          </p:nvSpPr>
          <p:spPr>
            <a:xfrm>
              <a:off x="642910" y="2928934"/>
              <a:ext cx="7286676" cy="961289"/>
            </a:xfrm>
            <a:prstGeom prst="rect">
              <a:avLst/>
            </a:prstGeom>
            <a:noFill/>
            <a:ln w="9525">
              <a:noFill/>
            </a:ln>
          </p:spPr>
          <p:txBody>
            <a:bodyPr anchor="t" anchorCtr="0">
              <a:spAutoFit/>
            </a:bodyPr>
            <a:p>
              <a:pPr eaLnBrk="0" hangingPunct="0">
                <a:lnSpc>
                  <a:spcPct val="150000"/>
                </a:lnSpc>
                <a:buClrTx/>
                <a:buFontTx/>
              </a:pPr>
              <a:r>
                <a:rPr lang="zh-CN" altLang="zh-CN" sz="2000" dirty="0">
                  <a:solidFill>
                    <a:srgbClr val="000000"/>
                  </a:solidFill>
                  <a:latin typeface="Consolas" panose="020B0609020204030204" pitchFamily="49" charset="0"/>
                  <a:ea typeface="微软雅黑" panose="020B0503020204020204" pitchFamily="34" charset="-122"/>
                </a:rPr>
                <a:t>将两种执行顺序合并起来有：</a:t>
              </a:r>
              <a:endParaRPr lang="en-US" altLang="zh-CN" sz="2000" dirty="0">
                <a:solidFill>
                  <a:srgbClr val="000000"/>
                </a:solidFill>
                <a:latin typeface="Consolas" panose="020B0609020204030204" pitchFamily="49" charset="0"/>
                <a:ea typeface="微软雅黑" panose="020B0503020204020204" pitchFamily="34" charset="-122"/>
              </a:endParaRPr>
            </a:p>
            <a:p>
              <a:pPr eaLnBrk="0" hangingPunct="0">
                <a:lnSpc>
                  <a:spcPct val="150000"/>
                </a:lnSpc>
                <a:buClrTx/>
                <a:buFontTx/>
              </a:pPr>
              <a:r>
                <a:rPr lang="en-US" altLang="zh-CN" sz="2000" dirty="0">
                  <a:solidFill>
                    <a:srgbClr val="FF0000"/>
                  </a:solidFill>
                  <a:latin typeface="Consolas" panose="020B0609020204030204" pitchFamily="49" charset="0"/>
                  <a:ea typeface="微软雅黑" panose="020B0503020204020204" pitchFamily="34" charset="-122"/>
                </a:rPr>
                <a:t>      T</a:t>
              </a:r>
              <a:r>
                <a:rPr lang="en-US" altLang="zh-CN" sz="2000" baseline="-25000" dirty="0">
                  <a:solidFill>
                    <a:srgbClr val="FF0000"/>
                  </a:solidFill>
                  <a:latin typeface="Consolas" panose="020B0609020204030204" pitchFamily="49" charset="0"/>
                  <a:ea typeface="微软雅黑" panose="020B0503020204020204" pitchFamily="34" charset="-122"/>
                </a:rPr>
                <a:t>min</a:t>
              </a:r>
              <a:r>
                <a:rPr lang="en-US" altLang="zh-CN" sz="2000" dirty="0">
                  <a:solidFill>
                    <a:srgbClr val="FF0000"/>
                  </a:solidFill>
                  <a:latin typeface="Consolas" panose="020B0609020204030204" pitchFamily="49" charset="0"/>
                  <a:ea typeface="微软雅黑" panose="020B0503020204020204" pitchFamily="34" charset="-122"/>
                </a:rPr>
                <a:t>=a</a:t>
              </a:r>
              <a:r>
                <a:rPr lang="en-US" altLang="zh-CN" sz="2000" baseline="-25000" dirty="0">
                  <a:solidFill>
                    <a:srgbClr val="FF0000"/>
                  </a:solidFill>
                  <a:latin typeface="Consolas" panose="020B0609020204030204" pitchFamily="49" charset="0"/>
                  <a:ea typeface="微软雅黑" panose="020B0503020204020204" pitchFamily="34" charset="-122"/>
                </a:rPr>
                <a:t>1</a:t>
              </a:r>
              <a:r>
                <a:rPr lang="en-US" altLang="zh-CN" sz="2000" dirty="0">
                  <a:solidFill>
                    <a:srgbClr val="FF0000"/>
                  </a:solidFill>
                  <a:latin typeface="Consolas" panose="020B0609020204030204" pitchFamily="49" charset="0"/>
                  <a:ea typeface="微软雅黑" panose="020B0503020204020204" pitchFamily="34" charset="-122"/>
                </a:rPr>
                <a:t>+b</a:t>
              </a:r>
              <a:r>
                <a:rPr lang="en-US" altLang="zh-CN" sz="2000" baseline="-25000" dirty="0">
                  <a:solidFill>
                    <a:srgbClr val="FF0000"/>
                  </a:solidFill>
                  <a:latin typeface="Consolas" panose="020B0609020204030204" pitchFamily="49" charset="0"/>
                  <a:ea typeface="微软雅黑" panose="020B0503020204020204" pitchFamily="34" charset="-122"/>
                </a:rPr>
                <a:t>1</a:t>
              </a:r>
              <a:r>
                <a:rPr lang="en-US" altLang="zh-CN" sz="2000" dirty="0">
                  <a:solidFill>
                    <a:srgbClr val="FF0000"/>
                  </a:solidFill>
                  <a:latin typeface="Consolas" panose="020B0609020204030204" pitchFamily="49" charset="0"/>
                  <a:ea typeface="微软雅黑" panose="020B0503020204020204" pitchFamily="34" charset="-122"/>
                </a:rPr>
                <a:t>+a</a:t>
              </a:r>
              <a:r>
                <a:rPr lang="en-US" altLang="zh-CN" sz="2000" baseline="-25000" dirty="0">
                  <a:solidFill>
                    <a:srgbClr val="FF0000"/>
                  </a:solidFill>
                  <a:latin typeface="Consolas" panose="020B0609020204030204" pitchFamily="49" charset="0"/>
                  <a:ea typeface="微软雅黑" panose="020B0503020204020204" pitchFamily="34" charset="-122"/>
                </a:rPr>
                <a:t>2</a:t>
              </a:r>
              <a:r>
                <a:rPr lang="en-US" altLang="zh-CN" sz="2000" dirty="0">
                  <a:solidFill>
                    <a:srgbClr val="FF0000"/>
                  </a:solidFill>
                  <a:latin typeface="Consolas" panose="020B0609020204030204" pitchFamily="49" charset="0"/>
                  <a:ea typeface="微软雅黑" panose="020B0503020204020204" pitchFamily="34" charset="-122"/>
                </a:rPr>
                <a:t>+b</a:t>
              </a:r>
              <a:r>
                <a:rPr lang="en-US" altLang="zh-CN" sz="2000" baseline="-25000" dirty="0">
                  <a:solidFill>
                    <a:srgbClr val="FF0000"/>
                  </a:solidFill>
                  <a:latin typeface="Consolas" panose="020B0609020204030204" pitchFamily="49" charset="0"/>
                  <a:ea typeface="微软雅黑" panose="020B0503020204020204" pitchFamily="34" charset="-122"/>
                </a:rPr>
                <a:t>2</a:t>
              </a:r>
              <a:r>
                <a:rPr lang="en-US" altLang="zh-CN" sz="2000" dirty="0">
                  <a:solidFill>
                    <a:srgbClr val="FF0000"/>
                  </a:solidFill>
                  <a:latin typeface="Consolas" panose="020B0609020204030204" pitchFamily="49" charset="0"/>
                  <a:ea typeface="微软雅黑" panose="020B0503020204020204" pitchFamily="34" charset="-122"/>
                </a:rPr>
                <a:t>-max(min(a</a:t>
              </a:r>
              <a:r>
                <a:rPr lang="en-US" altLang="zh-CN" sz="2000" baseline="-25000" dirty="0">
                  <a:solidFill>
                    <a:srgbClr val="FF0000"/>
                  </a:solidFill>
                  <a:latin typeface="Consolas" panose="020B0609020204030204" pitchFamily="49" charset="0"/>
                  <a:ea typeface="微软雅黑" panose="020B0503020204020204" pitchFamily="34" charset="-122"/>
                </a:rPr>
                <a:t>2</a:t>
              </a:r>
              <a:r>
                <a:rPr lang="zh-CN" altLang="zh-CN" sz="2000" dirty="0">
                  <a:solidFill>
                    <a:srgbClr val="FF0000"/>
                  </a:solidFill>
                  <a:latin typeface="Consolas" panose="020B0609020204030204" pitchFamily="49" charset="0"/>
                  <a:ea typeface="微软雅黑" panose="020B0503020204020204" pitchFamily="34" charset="-122"/>
                </a:rPr>
                <a:t>，</a:t>
              </a:r>
              <a:r>
                <a:rPr lang="en-US" altLang="zh-CN" sz="2000" dirty="0">
                  <a:solidFill>
                    <a:srgbClr val="FF0000"/>
                  </a:solidFill>
                  <a:latin typeface="Consolas" panose="020B0609020204030204" pitchFamily="49" charset="0"/>
                  <a:ea typeface="微软雅黑" panose="020B0503020204020204" pitchFamily="34" charset="-122"/>
                </a:rPr>
                <a:t>b</a:t>
              </a:r>
              <a:r>
                <a:rPr lang="en-US" altLang="zh-CN" sz="2000" baseline="-25000" dirty="0">
                  <a:solidFill>
                    <a:srgbClr val="FF0000"/>
                  </a:solidFill>
                  <a:latin typeface="Consolas" panose="020B0609020204030204" pitchFamily="49" charset="0"/>
                  <a:ea typeface="微软雅黑" panose="020B0503020204020204" pitchFamily="34" charset="-122"/>
                </a:rPr>
                <a:t>1</a:t>
              </a:r>
              <a:r>
                <a:rPr lang="en-US" altLang="zh-CN" sz="2000" dirty="0">
                  <a:solidFill>
                    <a:srgbClr val="FF0000"/>
                  </a:solidFill>
                  <a:latin typeface="Consolas" panose="020B0609020204030204" pitchFamily="49" charset="0"/>
                  <a:ea typeface="微软雅黑" panose="020B0503020204020204" pitchFamily="34" charset="-122"/>
                </a:rPr>
                <a:t>)</a:t>
              </a:r>
              <a:r>
                <a:rPr lang="zh-CN" altLang="zh-CN" sz="2000" dirty="0">
                  <a:solidFill>
                    <a:srgbClr val="FF0000"/>
                  </a:solidFill>
                  <a:latin typeface="Consolas" panose="020B0609020204030204" pitchFamily="49" charset="0"/>
                  <a:ea typeface="微软雅黑" panose="020B0503020204020204" pitchFamily="34" charset="-122"/>
                </a:rPr>
                <a:t>，</a:t>
              </a:r>
              <a:r>
                <a:rPr lang="en-US" altLang="zh-CN" sz="2000" dirty="0">
                  <a:solidFill>
                    <a:srgbClr val="FF0000"/>
                  </a:solidFill>
                  <a:latin typeface="Consolas" panose="020B0609020204030204" pitchFamily="49" charset="0"/>
                  <a:ea typeface="微软雅黑" panose="020B0503020204020204" pitchFamily="34" charset="-122"/>
                </a:rPr>
                <a:t>min(a</a:t>
              </a:r>
              <a:r>
                <a:rPr lang="en-US" altLang="zh-CN" sz="2000" baseline="-25000" dirty="0">
                  <a:solidFill>
                    <a:srgbClr val="FF0000"/>
                  </a:solidFill>
                  <a:latin typeface="Consolas" panose="020B0609020204030204" pitchFamily="49" charset="0"/>
                  <a:ea typeface="微软雅黑" panose="020B0503020204020204" pitchFamily="34" charset="-122"/>
                </a:rPr>
                <a:t>1</a:t>
              </a:r>
              <a:r>
                <a:rPr lang="zh-CN" altLang="zh-CN" sz="2000" dirty="0">
                  <a:solidFill>
                    <a:srgbClr val="FF0000"/>
                  </a:solidFill>
                  <a:latin typeface="Consolas" panose="020B0609020204030204" pitchFamily="49" charset="0"/>
                  <a:ea typeface="微软雅黑" panose="020B0503020204020204" pitchFamily="34" charset="-122"/>
                </a:rPr>
                <a:t>，</a:t>
              </a:r>
              <a:r>
                <a:rPr lang="en-US" altLang="zh-CN" sz="2000" dirty="0">
                  <a:solidFill>
                    <a:srgbClr val="FF0000"/>
                  </a:solidFill>
                  <a:latin typeface="Consolas" panose="020B0609020204030204" pitchFamily="49" charset="0"/>
                  <a:ea typeface="微软雅黑" panose="020B0503020204020204" pitchFamily="34" charset="-122"/>
                </a:rPr>
                <a:t>b</a:t>
              </a:r>
              <a:r>
                <a:rPr lang="en-US" altLang="zh-CN" sz="2000" baseline="-25000" dirty="0">
                  <a:solidFill>
                    <a:srgbClr val="FF0000"/>
                  </a:solidFill>
                  <a:latin typeface="Consolas" panose="020B0609020204030204" pitchFamily="49" charset="0"/>
                  <a:ea typeface="微软雅黑" panose="020B0503020204020204" pitchFamily="34" charset="-122"/>
                </a:rPr>
                <a:t>2</a:t>
              </a:r>
              <a:r>
                <a:rPr lang="en-US" altLang="zh-CN" sz="2000" dirty="0">
                  <a:solidFill>
                    <a:srgbClr val="FF0000"/>
                  </a:solidFill>
                  <a:latin typeface="Consolas" panose="020B0609020204030204" pitchFamily="49" charset="0"/>
                  <a:ea typeface="微软雅黑" panose="020B0503020204020204" pitchFamily="34" charset="-122"/>
                </a:rPr>
                <a:t>))</a:t>
              </a:r>
              <a:endParaRPr lang="zh-CN" altLang="zh-CN" sz="2000" dirty="0">
                <a:solidFill>
                  <a:srgbClr val="FF0000"/>
                </a:solidFill>
                <a:latin typeface="Consolas" panose="020B0609020204030204" pitchFamily="49" charset="0"/>
                <a:ea typeface="微软雅黑" panose="020B0503020204020204" pitchFamily="34" charset="-122"/>
              </a:endParaRPr>
            </a:p>
          </p:txBody>
        </p:sp>
        <p:sp>
          <p:nvSpPr>
            <p:cNvPr id="4" name="下箭头 3"/>
            <p:cNvSpPr/>
            <p:nvPr/>
          </p:nvSpPr>
          <p:spPr>
            <a:xfrm>
              <a:off x="3428991" y="2214554"/>
              <a:ext cx="214315" cy="499844"/>
            </a:xfrm>
            <a:prstGeom prst="downArrow">
              <a:avLst/>
            </a:prstGeom>
          </p:spPr>
          <p:style>
            <a:lnRef idx="1">
              <a:schemeClr val="accent6"/>
            </a:lnRef>
            <a:fillRef idx="2">
              <a:schemeClr val="accent6"/>
            </a:fillRef>
            <a:effectRef idx="1">
              <a:schemeClr val="accent6"/>
            </a:effectRef>
            <a:fontRef idx="minor">
              <a:schemeClr val="dk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dk1"/>
                </a:solidFill>
                <a:effectLst/>
                <a:uLnTx/>
                <a:uFillTx/>
                <a:latin typeface="Consolas" panose="020B0609020204030204" pitchFamily="49" charset="0"/>
                <a:ea typeface="微软雅黑" panose="020B0503020204020204" pitchFamily="34" charset="-122"/>
                <a:cs typeface="+mn-cs"/>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extBox 4"/>
          <p:cNvSpPr txBox="1"/>
          <p:nvPr/>
        </p:nvSpPr>
        <p:spPr>
          <a:xfrm>
            <a:off x="609600" y="1344613"/>
            <a:ext cx="7500938" cy="1846263"/>
          </a:xfrm>
          <a:prstGeom prst="rect">
            <a:avLst/>
          </a:prstGeom>
          <a:noFill/>
        </p:spPr>
        <p:txBody>
          <a:bodyPr>
            <a:spAutoFit/>
          </a:bodyPr>
          <a:lstStyle/>
          <a:p>
            <a:pPr marR="0" defTabSz="914400" eaLnBrk="0" hangingPunct="0">
              <a:lnSpc>
                <a:spcPct val="150000"/>
              </a:lnSpc>
              <a:buClrTx/>
              <a:buSzTx/>
              <a:buFontTx/>
              <a:buNone/>
              <a:defRPr/>
            </a:pPr>
            <a:r>
              <a:rPr kumimoji="0" lang="zh-CN" altLang="zh-CN" sz="2000" kern="1200" cap="none" spc="0" normalizeH="0" baseline="0" noProof="0" dirty="0">
                <a:solidFill>
                  <a:srgbClr val="000000"/>
                </a:solidFill>
                <a:latin typeface="Consolas" panose="020B0609020204030204" pitchFamily="49" charset="0"/>
                <a:ea typeface="微软雅黑" panose="020B0503020204020204" pitchFamily="34" charset="-122"/>
                <a:cs typeface="Consolas" panose="020B0609020204030204" pitchFamily="49" charset="0"/>
              </a:rPr>
              <a:t>由此可以得到一个</a:t>
            </a:r>
            <a:r>
              <a:rPr kumimoji="0" lang="zh-CN" altLang="zh-CN" sz="2000" kern="1200" cap="none" spc="0" normalizeH="0" baseline="0" noProof="0" dirty="0">
                <a:solidFill>
                  <a:srgbClr val="C00000"/>
                </a:solidFill>
                <a:latin typeface="Consolas" panose="020B0609020204030204" pitchFamily="49" charset="0"/>
                <a:ea typeface="微软雅黑" panose="020B0503020204020204" pitchFamily="34" charset="-122"/>
                <a:cs typeface="Consolas" panose="020B0609020204030204" pitchFamily="49" charset="0"/>
              </a:rPr>
              <a:t>贪心的性质</a:t>
            </a:r>
            <a:r>
              <a:rPr kumimoji="0" lang="zh-CN" altLang="en-US" sz="2000" kern="1200" cap="none" spc="0" normalizeH="0" baseline="0" noProof="0" dirty="0">
                <a:solidFill>
                  <a:srgbClr val="0000FF"/>
                </a:solidFill>
                <a:latin typeface="Consolas" panose="020B0609020204030204" pitchFamily="49" charset="0"/>
                <a:ea typeface="微软雅黑" panose="020B0503020204020204" pitchFamily="34" charset="-122"/>
                <a:cs typeface="Consolas" panose="020B0609020204030204" pitchFamily="49" charset="0"/>
              </a:rPr>
              <a:t>：</a:t>
            </a:r>
            <a:endParaRPr kumimoji="0" lang="en-US" altLang="zh-CN" sz="2000" kern="1200" cap="none" spc="0" normalizeH="0" baseline="0" noProof="0" dirty="0">
              <a:solidFill>
                <a:srgbClr val="0000FF"/>
              </a:solidFill>
              <a:latin typeface="Consolas" panose="020B0609020204030204" pitchFamily="49" charset="0"/>
              <a:ea typeface="微软雅黑" panose="020B0503020204020204" pitchFamily="34" charset="-122"/>
              <a:cs typeface="Consolas" panose="020B0609020204030204" pitchFamily="49" charset="0"/>
            </a:endParaRPr>
          </a:p>
          <a:p>
            <a:pPr marR="0" defTabSz="914400" eaLnBrk="0" hangingPunct="0">
              <a:lnSpc>
                <a:spcPct val="150000"/>
              </a:lnSpc>
              <a:buClrTx/>
              <a:buSzTx/>
              <a:buFontTx/>
              <a:buNone/>
              <a:defRPr/>
            </a:pPr>
            <a:r>
              <a:rPr kumimoji="0" lang="zh-CN" altLang="en-US" sz="2000" kern="1200" cap="none" spc="0" normalizeH="0" baseline="0" noProof="0" dirty="0">
                <a:solidFill>
                  <a:srgbClr val="000000"/>
                </a:solidFill>
                <a:latin typeface="Consolas" panose="020B0609020204030204" pitchFamily="49" charset="0"/>
                <a:ea typeface="微软雅黑" panose="020B0503020204020204" pitchFamily="34" charset="-122"/>
                <a:cs typeface="Consolas" panose="020B0609020204030204" pitchFamily="49" charset="0"/>
              </a:rPr>
              <a:t>对于</a:t>
            </a:r>
            <a:r>
              <a:rPr kumimoji="0" lang="en-US" altLang="zh-CN" sz="2000" kern="1200" cap="none" spc="0" normalizeH="0" baseline="0" noProof="0" dirty="0">
                <a:solidFill>
                  <a:srgbClr val="000000"/>
                </a:solidFill>
                <a:latin typeface="Consolas" panose="020B0609020204030204" pitchFamily="49" charset="0"/>
                <a:ea typeface="微软雅黑" panose="020B0503020204020204" pitchFamily="34" charset="-122"/>
                <a:cs typeface="Consolas" panose="020B0609020204030204" pitchFamily="49" charset="0"/>
              </a:rPr>
              <a:t>(a</a:t>
            </a:r>
            <a:r>
              <a:rPr kumimoji="0" lang="en-US" altLang="zh-CN" sz="2000" kern="1200" cap="none" spc="0" normalizeH="0" baseline="-25000" noProof="0" dirty="0">
                <a:solidFill>
                  <a:srgbClr val="000000"/>
                </a:solidFill>
                <a:latin typeface="Consolas" panose="020B0609020204030204" pitchFamily="49" charset="0"/>
                <a:ea typeface="微软雅黑" panose="020B0503020204020204" pitchFamily="34" charset="-122"/>
                <a:cs typeface="Consolas" panose="020B0609020204030204" pitchFamily="49" charset="0"/>
              </a:rPr>
              <a:t>1</a:t>
            </a:r>
            <a:r>
              <a:rPr kumimoji="0" lang="zh-CN" altLang="zh-CN" sz="2000" kern="1200" cap="none" spc="0" normalizeH="0" baseline="0" noProof="0" dirty="0">
                <a:solidFill>
                  <a:srgbClr val="000000"/>
                </a:solidFill>
                <a:latin typeface="Consolas" panose="020B0609020204030204" pitchFamily="49" charset="0"/>
                <a:ea typeface="微软雅黑" panose="020B0503020204020204" pitchFamily="34" charset="-122"/>
                <a:cs typeface="Consolas" panose="020B0609020204030204" pitchFamily="49" charset="0"/>
              </a:rPr>
              <a:t>，</a:t>
            </a:r>
            <a:r>
              <a:rPr kumimoji="0" lang="en-US" altLang="zh-CN" sz="2000" kern="1200" cap="none" spc="0" normalizeH="0" baseline="0" noProof="0" dirty="0">
                <a:solidFill>
                  <a:srgbClr val="000000"/>
                </a:solidFill>
                <a:latin typeface="Consolas" panose="020B0609020204030204" pitchFamily="49" charset="0"/>
                <a:ea typeface="微软雅黑" panose="020B0503020204020204" pitchFamily="34" charset="-122"/>
                <a:cs typeface="Consolas" panose="020B0609020204030204" pitchFamily="49" charset="0"/>
              </a:rPr>
              <a:t>b</a:t>
            </a:r>
            <a:r>
              <a:rPr kumimoji="0" lang="en-US" altLang="zh-CN" sz="2000" kern="1200" cap="none" spc="0" normalizeH="0" baseline="-25000" noProof="0" dirty="0">
                <a:solidFill>
                  <a:srgbClr val="000000"/>
                </a:solidFill>
                <a:latin typeface="Consolas" panose="020B0609020204030204" pitchFamily="49" charset="0"/>
                <a:ea typeface="微软雅黑" panose="020B0503020204020204" pitchFamily="34" charset="-122"/>
                <a:cs typeface="Consolas" panose="020B0609020204030204" pitchFamily="49" charset="0"/>
              </a:rPr>
              <a:t>1</a:t>
            </a:r>
            <a:r>
              <a:rPr kumimoji="0" lang="en-US" altLang="zh-CN" sz="2000" kern="1200" cap="none" spc="0" normalizeH="0" baseline="0" noProof="0" dirty="0">
                <a:solidFill>
                  <a:srgbClr val="000000"/>
                </a:solidFill>
                <a:latin typeface="Consolas" panose="020B0609020204030204" pitchFamily="49" charset="0"/>
                <a:ea typeface="微软雅黑" panose="020B0503020204020204" pitchFamily="34" charset="-122"/>
                <a:cs typeface="Consolas" panose="020B0609020204030204" pitchFamily="49" charset="0"/>
              </a:rPr>
              <a:t>)</a:t>
            </a:r>
            <a:r>
              <a:rPr kumimoji="0" lang="zh-CN" altLang="zh-CN" sz="2000" kern="1200" cap="none" spc="0" normalizeH="0" baseline="0" noProof="0" dirty="0">
                <a:solidFill>
                  <a:srgbClr val="000000"/>
                </a:solidFill>
                <a:latin typeface="Consolas" panose="020B0609020204030204" pitchFamily="49" charset="0"/>
                <a:ea typeface="微软雅黑" panose="020B0503020204020204" pitchFamily="34" charset="-122"/>
                <a:cs typeface="Consolas" panose="020B0609020204030204" pitchFamily="49" charset="0"/>
              </a:rPr>
              <a:t>和</a:t>
            </a:r>
            <a:r>
              <a:rPr kumimoji="0" lang="en-US" altLang="zh-CN" sz="2000" kern="1200" cap="none" spc="0" normalizeH="0" baseline="0" noProof="0" dirty="0">
                <a:solidFill>
                  <a:srgbClr val="000000"/>
                </a:solidFill>
                <a:latin typeface="Consolas" panose="020B0609020204030204" pitchFamily="49" charset="0"/>
                <a:ea typeface="微软雅黑" panose="020B0503020204020204" pitchFamily="34" charset="-122"/>
                <a:cs typeface="Consolas" panose="020B0609020204030204" pitchFamily="49" charset="0"/>
              </a:rPr>
              <a:t>(a</a:t>
            </a:r>
            <a:r>
              <a:rPr kumimoji="0" lang="en-US" altLang="zh-CN" sz="2000" kern="1200" cap="none" spc="0" normalizeH="0" baseline="-25000" noProof="0" dirty="0">
                <a:solidFill>
                  <a:srgbClr val="000000"/>
                </a:solidFill>
                <a:latin typeface="Consolas" panose="020B0609020204030204" pitchFamily="49" charset="0"/>
                <a:ea typeface="微软雅黑" panose="020B0503020204020204" pitchFamily="34" charset="-122"/>
                <a:cs typeface="Consolas" panose="020B0609020204030204" pitchFamily="49" charset="0"/>
              </a:rPr>
              <a:t>2</a:t>
            </a:r>
            <a:r>
              <a:rPr kumimoji="0" lang="zh-CN" altLang="zh-CN" sz="2000" kern="1200" cap="none" spc="0" normalizeH="0" baseline="0" noProof="0" dirty="0">
                <a:solidFill>
                  <a:srgbClr val="000000"/>
                </a:solidFill>
                <a:latin typeface="Consolas" panose="020B0609020204030204" pitchFamily="49" charset="0"/>
                <a:ea typeface="微软雅黑" panose="020B0503020204020204" pitchFamily="34" charset="-122"/>
                <a:cs typeface="Consolas" panose="020B0609020204030204" pitchFamily="49" charset="0"/>
              </a:rPr>
              <a:t>，</a:t>
            </a:r>
            <a:r>
              <a:rPr kumimoji="0" lang="en-US" altLang="zh-CN" sz="2000" kern="1200" cap="none" spc="0" normalizeH="0" baseline="0" noProof="0" dirty="0">
                <a:solidFill>
                  <a:srgbClr val="000000"/>
                </a:solidFill>
                <a:latin typeface="Consolas" panose="020B0609020204030204" pitchFamily="49" charset="0"/>
                <a:ea typeface="微软雅黑" panose="020B0503020204020204" pitchFamily="34" charset="-122"/>
                <a:cs typeface="Consolas" panose="020B0609020204030204" pitchFamily="49" charset="0"/>
              </a:rPr>
              <a:t>b</a:t>
            </a:r>
            <a:r>
              <a:rPr kumimoji="0" lang="en-US" altLang="zh-CN" sz="2000" kern="1200" cap="none" spc="0" normalizeH="0" baseline="-25000" noProof="0" dirty="0">
                <a:solidFill>
                  <a:srgbClr val="000000"/>
                </a:solidFill>
                <a:latin typeface="Consolas" panose="020B0609020204030204" pitchFamily="49" charset="0"/>
                <a:ea typeface="微软雅黑" panose="020B0503020204020204" pitchFamily="34" charset="-122"/>
                <a:cs typeface="Consolas" panose="020B0609020204030204" pitchFamily="49" charset="0"/>
              </a:rPr>
              <a:t>2</a:t>
            </a:r>
            <a:r>
              <a:rPr kumimoji="0" lang="en-US" altLang="zh-CN" sz="2000" kern="1200" cap="none" spc="0" normalizeH="0" baseline="0" noProof="0" dirty="0">
                <a:solidFill>
                  <a:srgbClr val="000000"/>
                </a:solidFill>
                <a:latin typeface="Consolas" panose="020B0609020204030204" pitchFamily="49" charset="0"/>
                <a:ea typeface="微软雅黑" panose="020B0503020204020204" pitchFamily="34" charset="-122"/>
                <a:cs typeface="Consolas" panose="020B0609020204030204" pitchFamily="49" charset="0"/>
              </a:rPr>
              <a:t>)</a:t>
            </a:r>
            <a:r>
              <a:rPr kumimoji="0" lang="zh-CN" altLang="zh-CN" sz="2000" kern="1200" cap="none" spc="0" normalizeH="0" baseline="0" noProof="0" dirty="0">
                <a:solidFill>
                  <a:srgbClr val="000000"/>
                </a:solidFill>
                <a:latin typeface="Consolas" panose="020B0609020204030204" pitchFamily="49" charset="0"/>
                <a:ea typeface="微软雅黑" panose="020B0503020204020204" pitchFamily="34" charset="-122"/>
                <a:cs typeface="Consolas" panose="020B0609020204030204" pitchFamily="49" charset="0"/>
              </a:rPr>
              <a:t>中的元素</a:t>
            </a:r>
            <a:endParaRPr kumimoji="0" lang="en-US" altLang="zh-CN" sz="2000" kern="1200" cap="none" spc="0" normalizeH="0" baseline="0" noProof="0" dirty="0">
              <a:solidFill>
                <a:srgbClr val="000000"/>
              </a:solidFill>
              <a:latin typeface="Consolas" panose="020B0609020204030204" pitchFamily="49" charset="0"/>
              <a:ea typeface="微软雅黑" panose="020B0503020204020204" pitchFamily="34" charset="-122"/>
              <a:cs typeface="Consolas" panose="020B0609020204030204" pitchFamily="49" charset="0"/>
            </a:endParaRPr>
          </a:p>
          <a:p>
            <a:pPr marL="342900" marR="0" indent="-342900" defTabSz="914400" eaLnBrk="0" hangingPunct="0">
              <a:lnSpc>
                <a:spcPct val="150000"/>
              </a:lnSpc>
              <a:buClrTx/>
              <a:buSzTx/>
              <a:buFontTx/>
              <a:buBlip>
                <a:blip r:embed="rId1"/>
              </a:buBlip>
              <a:defRPr/>
            </a:pPr>
            <a:r>
              <a:rPr kumimoji="0" lang="zh-CN" altLang="zh-CN" kern="1200" cap="none" spc="0" normalizeH="0" baseline="0" noProof="0" dirty="0">
                <a:solidFill>
                  <a:srgbClr val="000000"/>
                </a:solidFill>
                <a:latin typeface="Consolas" panose="020B0609020204030204" pitchFamily="49" charset="0"/>
                <a:ea typeface="微软雅黑" panose="020B0503020204020204" pitchFamily="34" charset="-122"/>
                <a:cs typeface="Consolas" panose="020B0609020204030204" pitchFamily="49" charset="0"/>
              </a:rPr>
              <a:t>若</a:t>
            </a:r>
            <a:r>
              <a:rPr kumimoji="0" lang="en-US" altLang="zh-CN" kern="1200" cap="none" spc="0" normalizeH="0" baseline="0" noProof="0" dirty="0">
                <a:solidFill>
                  <a:srgbClr val="000000"/>
                </a:solidFill>
                <a:latin typeface="Consolas" panose="020B0609020204030204" pitchFamily="49" charset="0"/>
                <a:ea typeface="微软雅黑" panose="020B0503020204020204" pitchFamily="34" charset="-122"/>
                <a:cs typeface="Consolas" panose="020B0609020204030204" pitchFamily="49" charset="0"/>
              </a:rPr>
              <a:t>min(a</a:t>
            </a:r>
            <a:r>
              <a:rPr kumimoji="0" lang="en-US" altLang="zh-CN" kern="1200" cap="none" spc="0" normalizeH="0" baseline="-25000" noProof="0" dirty="0">
                <a:solidFill>
                  <a:srgbClr val="000000"/>
                </a:solidFill>
                <a:latin typeface="Consolas" panose="020B0609020204030204" pitchFamily="49" charset="0"/>
                <a:ea typeface="微软雅黑" panose="020B0503020204020204" pitchFamily="34" charset="-122"/>
                <a:cs typeface="Consolas" panose="020B0609020204030204" pitchFamily="49" charset="0"/>
              </a:rPr>
              <a:t>1</a:t>
            </a:r>
            <a:r>
              <a:rPr kumimoji="0" lang="zh-CN" altLang="zh-CN" kern="1200" cap="none" spc="0" normalizeH="0" baseline="0" noProof="0" dirty="0">
                <a:solidFill>
                  <a:srgbClr val="000000"/>
                </a:solidFill>
                <a:latin typeface="Consolas" panose="020B0609020204030204" pitchFamily="49" charset="0"/>
                <a:ea typeface="微软雅黑" panose="020B0503020204020204" pitchFamily="34" charset="-122"/>
                <a:cs typeface="Consolas" panose="020B0609020204030204" pitchFamily="49" charset="0"/>
              </a:rPr>
              <a:t>，</a:t>
            </a:r>
            <a:r>
              <a:rPr kumimoji="0" lang="en-US" altLang="zh-CN" kern="1200" cap="none" spc="0" normalizeH="0" baseline="0" noProof="0" dirty="0">
                <a:solidFill>
                  <a:srgbClr val="000000"/>
                </a:solidFill>
                <a:latin typeface="Consolas" panose="020B0609020204030204" pitchFamily="49" charset="0"/>
                <a:ea typeface="微软雅黑" panose="020B0503020204020204" pitchFamily="34" charset="-122"/>
                <a:cs typeface="Consolas" panose="020B0609020204030204" pitchFamily="49" charset="0"/>
              </a:rPr>
              <a:t>b</a:t>
            </a:r>
            <a:r>
              <a:rPr kumimoji="0" lang="en-US" altLang="zh-CN" kern="1200" cap="none" spc="0" normalizeH="0" baseline="-25000" noProof="0" dirty="0">
                <a:solidFill>
                  <a:srgbClr val="000000"/>
                </a:solidFill>
                <a:latin typeface="Consolas" panose="020B0609020204030204" pitchFamily="49" charset="0"/>
                <a:ea typeface="微软雅黑" panose="020B0503020204020204" pitchFamily="34" charset="-122"/>
                <a:cs typeface="Consolas" panose="020B0609020204030204" pitchFamily="49" charset="0"/>
              </a:rPr>
              <a:t>2</a:t>
            </a:r>
            <a:r>
              <a:rPr kumimoji="0" lang="en-US" altLang="zh-CN" kern="1200" cap="none" spc="0" normalizeH="0" baseline="0" noProof="0" dirty="0">
                <a:solidFill>
                  <a:srgbClr val="000000"/>
                </a:solidFill>
                <a:latin typeface="Consolas" panose="020B0609020204030204" pitchFamily="49" charset="0"/>
                <a:ea typeface="微软雅黑" panose="020B0503020204020204" pitchFamily="34" charset="-122"/>
                <a:cs typeface="Consolas" panose="020B0609020204030204" pitchFamily="49" charset="0"/>
              </a:rPr>
              <a:t>)</a:t>
            </a:r>
            <a:r>
              <a:rPr kumimoji="0" lang="zh-CN" altLang="zh-CN" kern="1200" cap="none" spc="0" normalizeH="0" baseline="0" noProof="0" dirty="0">
                <a:solidFill>
                  <a:srgbClr val="000000"/>
                </a:solidFill>
                <a:latin typeface="Consolas" panose="020B0609020204030204" pitchFamily="49" charset="0"/>
                <a:ea typeface="微软雅黑" panose="020B0503020204020204" pitchFamily="34" charset="-122"/>
                <a:cs typeface="Consolas" panose="020B0609020204030204" pitchFamily="49" charset="0"/>
              </a:rPr>
              <a:t>≤</a:t>
            </a:r>
            <a:r>
              <a:rPr kumimoji="0" lang="en-US" altLang="zh-CN" kern="1200" cap="none" spc="0" normalizeH="0" baseline="0" noProof="0" dirty="0">
                <a:solidFill>
                  <a:srgbClr val="000000"/>
                </a:solidFill>
                <a:latin typeface="Consolas" panose="020B0609020204030204" pitchFamily="49" charset="0"/>
                <a:ea typeface="微软雅黑" panose="020B0503020204020204" pitchFamily="34" charset="-122"/>
                <a:cs typeface="Consolas" panose="020B0609020204030204" pitchFamily="49" charset="0"/>
              </a:rPr>
              <a:t>min(a</a:t>
            </a:r>
            <a:r>
              <a:rPr kumimoji="0" lang="en-US" altLang="zh-CN" kern="1200" cap="none" spc="0" normalizeH="0" baseline="-25000" noProof="0" dirty="0">
                <a:solidFill>
                  <a:srgbClr val="000000"/>
                </a:solidFill>
                <a:latin typeface="Consolas" panose="020B0609020204030204" pitchFamily="49" charset="0"/>
                <a:ea typeface="微软雅黑" panose="020B0503020204020204" pitchFamily="34" charset="-122"/>
                <a:cs typeface="Consolas" panose="020B0609020204030204" pitchFamily="49" charset="0"/>
              </a:rPr>
              <a:t>2</a:t>
            </a:r>
            <a:r>
              <a:rPr kumimoji="0" lang="zh-CN" altLang="zh-CN" kern="1200" cap="none" spc="0" normalizeH="0" baseline="0" noProof="0" dirty="0">
                <a:solidFill>
                  <a:srgbClr val="000000"/>
                </a:solidFill>
                <a:latin typeface="Consolas" panose="020B0609020204030204" pitchFamily="49" charset="0"/>
                <a:ea typeface="微软雅黑" panose="020B0503020204020204" pitchFamily="34" charset="-122"/>
                <a:cs typeface="Consolas" panose="020B0609020204030204" pitchFamily="49" charset="0"/>
              </a:rPr>
              <a:t>，</a:t>
            </a:r>
            <a:r>
              <a:rPr kumimoji="0" lang="en-US" altLang="zh-CN" kern="1200" cap="none" spc="0" normalizeH="0" baseline="0" noProof="0" dirty="0">
                <a:solidFill>
                  <a:srgbClr val="000000"/>
                </a:solidFill>
                <a:latin typeface="Consolas" panose="020B0609020204030204" pitchFamily="49" charset="0"/>
                <a:ea typeface="微软雅黑" panose="020B0503020204020204" pitchFamily="34" charset="-122"/>
                <a:cs typeface="Consolas" panose="020B0609020204030204" pitchFamily="49" charset="0"/>
              </a:rPr>
              <a:t>b</a:t>
            </a:r>
            <a:r>
              <a:rPr kumimoji="0" lang="en-US" altLang="zh-CN" kern="1200" cap="none" spc="0" normalizeH="0" baseline="-25000" noProof="0" dirty="0">
                <a:solidFill>
                  <a:srgbClr val="000000"/>
                </a:solidFill>
                <a:latin typeface="Consolas" panose="020B0609020204030204" pitchFamily="49" charset="0"/>
                <a:ea typeface="微软雅黑" panose="020B0503020204020204" pitchFamily="34" charset="-122"/>
                <a:cs typeface="Consolas" panose="020B0609020204030204" pitchFamily="49" charset="0"/>
              </a:rPr>
              <a:t>1</a:t>
            </a:r>
            <a:r>
              <a:rPr kumimoji="0" lang="en-US" altLang="zh-CN" kern="1200" cap="none" spc="0" normalizeH="0" baseline="0" noProof="0" dirty="0">
                <a:solidFill>
                  <a:srgbClr val="000000"/>
                </a:solidFill>
                <a:latin typeface="Consolas" panose="020B0609020204030204" pitchFamily="49" charset="0"/>
                <a:ea typeface="微软雅黑" panose="020B0503020204020204" pitchFamily="34" charset="-122"/>
                <a:cs typeface="Consolas" panose="020B0609020204030204" pitchFamily="49" charset="0"/>
              </a:rPr>
              <a:t>)</a:t>
            </a:r>
            <a:r>
              <a:rPr kumimoji="0" lang="zh-CN" altLang="zh-CN" kern="1200" cap="none" spc="0" normalizeH="0" baseline="0" noProof="0" dirty="0">
                <a:solidFill>
                  <a:srgbClr val="000000"/>
                </a:solidFill>
                <a:latin typeface="Consolas" panose="020B0609020204030204" pitchFamily="49" charset="0"/>
                <a:ea typeface="微软雅黑" panose="020B0503020204020204" pitchFamily="34" charset="-122"/>
                <a:cs typeface="Consolas" panose="020B0609020204030204" pitchFamily="49" charset="0"/>
              </a:rPr>
              <a:t>，则</a:t>
            </a:r>
            <a:r>
              <a:rPr kumimoji="0" lang="en-US" altLang="zh-CN" kern="1200" cap="none" spc="0" normalizeH="0" baseline="0" noProof="0" dirty="0">
                <a:solidFill>
                  <a:srgbClr val="FF0000"/>
                </a:solidFill>
                <a:latin typeface="Consolas" panose="020B0609020204030204" pitchFamily="49" charset="0"/>
                <a:ea typeface="微软雅黑" panose="020B0503020204020204" pitchFamily="34" charset="-122"/>
                <a:cs typeface="Consolas" panose="020B0609020204030204" pitchFamily="49" charset="0"/>
              </a:rPr>
              <a:t>(a</a:t>
            </a:r>
            <a:r>
              <a:rPr kumimoji="0" lang="en-US" altLang="zh-CN" kern="1200" cap="none" spc="0" normalizeH="0" baseline="-25000" noProof="0" dirty="0">
                <a:solidFill>
                  <a:srgbClr val="FF0000"/>
                </a:solidFill>
                <a:latin typeface="Consolas" panose="020B0609020204030204" pitchFamily="49" charset="0"/>
                <a:ea typeface="微软雅黑" panose="020B0503020204020204" pitchFamily="34" charset="-122"/>
                <a:cs typeface="Consolas" panose="020B0609020204030204" pitchFamily="49" charset="0"/>
              </a:rPr>
              <a:t>1</a:t>
            </a:r>
            <a:r>
              <a:rPr kumimoji="0" lang="zh-CN" altLang="zh-CN" kern="1200" cap="none" spc="0" normalizeH="0" baseline="0" noProof="0" dirty="0">
                <a:solidFill>
                  <a:srgbClr val="FF0000"/>
                </a:solidFill>
                <a:latin typeface="Consolas" panose="020B0609020204030204" pitchFamily="49" charset="0"/>
                <a:ea typeface="微软雅黑" panose="020B0503020204020204" pitchFamily="34" charset="-122"/>
                <a:cs typeface="Consolas" panose="020B0609020204030204" pitchFamily="49" charset="0"/>
              </a:rPr>
              <a:t>，</a:t>
            </a:r>
            <a:r>
              <a:rPr kumimoji="0" lang="en-US" altLang="zh-CN" kern="1200" cap="none" spc="0" normalizeH="0" baseline="0" noProof="0" dirty="0">
                <a:solidFill>
                  <a:srgbClr val="FF0000"/>
                </a:solidFill>
                <a:latin typeface="Consolas" panose="020B0609020204030204" pitchFamily="49" charset="0"/>
                <a:ea typeface="微软雅黑" panose="020B0503020204020204" pitchFamily="34" charset="-122"/>
                <a:cs typeface="Consolas" panose="020B0609020204030204" pitchFamily="49" charset="0"/>
              </a:rPr>
              <a:t>b</a:t>
            </a:r>
            <a:r>
              <a:rPr kumimoji="0" lang="en-US" altLang="zh-CN" kern="1200" cap="none" spc="0" normalizeH="0" baseline="-25000" noProof="0" dirty="0">
                <a:solidFill>
                  <a:srgbClr val="FF0000"/>
                </a:solidFill>
                <a:latin typeface="Consolas" panose="020B0609020204030204" pitchFamily="49" charset="0"/>
                <a:ea typeface="微软雅黑" panose="020B0503020204020204" pitchFamily="34" charset="-122"/>
                <a:cs typeface="Consolas" panose="020B0609020204030204" pitchFamily="49" charset="0"/>
              </a:rPr>
              <a:t>1</a:t>
            </a:r>
            <a:r>
              <a:rPr kumimoji="0" lang="en-US" altLang="zh-CN" kern="1200" cap="none" spc="0" normalizeH="0" baseline="0" noProof="0" dirty="0">
                <a:solidFill>
                  <a:srgbClr val="FF0000"/>
                </a:solidFill>
                <a:latin typeface="Consolas" panose="020B0609020204030204" pitchFamily="49" charset="0"/>
                <a:ea typeface="微软雅黑" panose="020B0503020204020204" pitchFamily="34" charset="-122"/>
                <a:cs typeface="Consolas" panose="020B0609020204030204" pitchFamily="49" charset="0"/>
              </a:rPr>
              <a:t>)</a:t>
            </a:r>
            <a:r>
              <a:rPr kumimoji="0" lang="zh-CN" altLang="zh-CN" kern="1200" cap="none" spc="0" normalizeH="0" baseline="0" noProof="0" dirty="0">
                <a:solidFill>
                  <a:srgbClr val="FF0000"/>
                </a:solidFill>
                <a:latin typeface="Consolas" panose="020B0609020204030204" pitchFamily="49" charset="0"/>
                <a:ea typeface="微软雅黑" panose="020B0503020204020204" pitchFamily="34" charset="-122"/>
                <a:cs typeface="Consolas" panose="020B0609020204030204" pitchFamily="49" charset="0"/>
              </a:rPr>
              <a:t>放在</a:t>
            </a:r>
            <a:r>
              <a:rPr kumimoji="0" lang="en-US" altLang="zh-CN" kern="1200" cap="none" spc="0" normalizeH="0" baseline="0" noProof="0" dirty="0">
                <a:solidFill>
                  <a:srgbClr val="FF0000"/>
                </a:solidFill>
                <a:latin typeface="Consolas" panose="020B0609020204030204" pitchFamily="49" charset="0"/>
                <a:ea typeface="微软雅黑" panose="020B0503020204020204" pitchFamily="34" charset="-122"/>
                <a:cs typeface="Consolas" panose="020B0609020204030204" pitchFamily="49" charset="0"/>
              </a:rPr>
              <a:t>(a</a:t>
            </a:r>
            <a:r>
              <a:rPr kumimoji="0" lang="en-US" altLang="zh-CN" kern="1200" cap="none" spc="0" normalizeH="0" baseline="-25000" noProof="0" dirty="0">
                <a:solidFill>
                  <a:srgbClr val="FF0000"/>
                </a:solidFill>
                <a:latin typeface="Consolas" panose="020B0609020204030204" pitchFamily="49" charset="0"/>
                <a:ea typeface="微软雅黑" panose="020B0503020204020204" pitchFamily="34" charset="-122"/>
                <a:cs typeface="Consolas" panose="020B0609020204030204" pitchFamily="49" charset="0"/>
              </a:rPr>
              <a:t>2</a:t>
            </a:r>
            <a:r>
              <a:rPr kumimoji="0" lang="zh-CN" altLang="zh-CN" kern="1200" cap="none" spc="0" normalizeH="0" baseline="0" noProof="0" dirty="0">
                <a:solidFill>
                  <a:srgbClr val="FF0000"/>
                </a:solidFill>
                <a:latin typeface="Consolas" panose="020B0609020204030204" pitchFamily="49" charset="0"/>
                <a:ea typeface="微软雅黑" panose="020B0503020204020204" pitchFamily="34" charset="-122"/>
                <a:cs typeface="Consolas" panose="020B0609020204030204" pitchFamily="49" charset="0"/>
              </a:rPr>
              <a:t>，</a:t>
            </a:r>
            <a:r>
              <a:rPr kumimoji="0" lang="en-US" altLang="zh-CN" kern="1200" cap="none" spc="0" normalizeH="0" baseline="0" noProof="0" dirty="0">
                <a:solidFill>
                  <a:srgbClr val="FF0000"/>
                </a:solidFill>
                <a:latin typeface="Consolas" panose="020B0609020204030204" pitchFamily="49" charset="0"/>
                <a:ea typeface="微软雅黑" panose="020B0503020204020204" pitchFamily="34" charset="-122"/>
                <a:cs typeface="Consolas" panose="020B0609020204030204" pitchFamily="49" charset="0"/>
              </a:rPr>
              <a:t>b</a:t>
            </a:r>
            <a:r>
              <a:rPr kumimoji="0" lang="en-US" altLang="zh-CN" kern="1200" cap="none" spc="0" normalizeH="0" baseline="-25000" noProof="0" dirty="0">
                <a:solidFill>
                  <a:srgbClr val="FF0000"/>
                </a:solidFill>
                <a:latin typeface="Consolas" panose="020B0609020204030204" pitchFamily="49" charset="0"/>
                <a:ea typeface="微软雅黑" panose="020B0503020204020204" pitchFamily="34" charset="-122"/>
                <a:cs typeface="Consolas" panose="020B0609020204030204" pitchFamily="49" charset="0"/>
              </a:rPr>
              <a:t>2</a:t>
            </a:r>
            <a:r>
              <a:rPr kumimoji="0" lang="en-US" altLang="zh-CN" kern="1200" cap="none" spc="0" normalizeH="0" baseline="0" noProof="0" dirty="0">
                <a:solidFill>
                  <a:srgbClr val="FF0000"/>
                </a:solidFill>
                <a:latin typeface="Consolas" panose="020B0609020204030204" pitchFamily="49" charset="0"/>
                <a:ea typeface="微软雅黑" panose="020B0503020204020204" pitchFamily="34" charset="-122"/>
                <a:cs typeface="Consolas" panose="020B0609020204030204" pitchFamily="49" charset="0"/>
              </a:rPr>
              <a:t>)</a:t>
            </a:r>
            <a:r>
              <a:rPr kumimoji="0" lang="zh-CN" altLang="zh-CN" kern="1200" cap="none" spc="0" normalizeH="0" baseline="0" noProof="0" dirty="0">
                <a:solidFill>
                  <a:srgbClr val="FF0000"/>
                </a:solidFill>
                <a:latin typeface="Consolas" panose="020B0609020204030204" pitchFamily="49" charset="0"/>
                <a:ea typeface="微软雅黑" panose="020B0503020204020204" pitchFamily="34" charset="-122"/>
                <a:cs typeface="Consolas" panose="020B0609020204030204" pitchFamily="49" charset="0"/>
              </a:rPr>
              <a:t>前面</a:t>
            </a:r>
            <a:r>
              <a:rPr kumimoji="0" lang="zh-CN" altLang="zh-CN" kern="1200" cap="none" spc="0" normalizeH="0" baseline="0" noProof="0" dirty="0">
                <a:solidFill>
                  <a:srgbClr val="000000"/>
                </a:solidFill>
                <a:latin typeface="Consolas" panose="020B0609020204030204" pitchFamily="49" charset="0"/>
                <a:ea typeface="微软雅黑" panose="020B0503020204020204" pitchFamily="34" charset="-122"/>
                <a:cs typeface="Consolas" panose="020B0609020204030204" pitchFamily="49" charset="0"/>
              </a:rPr>
              <a:t>；</a:t>
            </a:r>
            <a:endParaRPr kumimoji="0" lang="en-US" altLang="zh-CN" kern="1200" cap="none" spc="0" normalizeH="0" baseline="0" noProof="0" dirty="0">
              <a:solidFill>
                <a:srgbClr val="000000"/>
              </a:solidFill>
              <a:latin typeface="Consolas" panose="020B0609020204030204" pitchFamily="49" charset="0"/>
              <a:ea typeface="微软雅黑" panose="020B0503020204020204" pitchFamily="34" charset="-122"/>
              <a:cs typeface="Consolas" panose="020B0609020204030204" pitchFamily="49" charset="0"/>
            </a:endParaRPr>
          </a:p>
          <a:p>
            <a:pPr marL="342900" marR="0" indent="-342900" defTabSz="914400" eaLnBrk="0" hangingPunct="0">
              <a:lnSpc>
                <a:spcPct val="150000"/>
              </a:lnSpc>
              <a:buClrTx/>
              <a:buSzTx/>
              <a:buFontTx/>
              <a:buBlip>
                <a:blip r:embed="rId1"/>
              </a:buBlip>
              <a:defRPr/>
            </a:pPr>
            <a:r>
              <a:rPr kumimoji="0" lang="zh-CN" altLang="zh-CN" kern="1200" cap="none" spc="0" normalizeH="0" baseline="0" noProof="0" dirty="0">
                <a:solidFill>
                  <a:srgbClr val="000000"/>
                </a:solidFill>
                <a:latin typeface="Consolas" panose="020B0609020204030204" pitchFamily="49" charset="0"/>
                <a:ea typeface="微软雅黑" panose="020B0503020204020204" pitchFamily="34" charset="-122"/>
                <a:cs typeface="Consolas" panose="020B0609020204030204" pitchFamily="49" charset="0"/>
              </a:rPr>
              <a:t>反之，若</a:t>
            </a:r>
            <a:r>
              <a:rPr kumimoji="0" lang="en-US" altLang="zh-CN" kern="1200" cap="none" spc="0" normalizeH="0" baseline="0" noProof="0" dirty="0">
                <a:solidFill>
                  <a:srgbClr val="000000"/>
                </a:solidFill>
                <a:latin typeface="Consolas" panose="020B0609020204030204" pitchFamily="49" charset="0"/>
                <a:ea typeface="微软雅黑" panose="020B0503020204020204" pitchFamily="34" charset="-122"/>
                <a:cs typeface="Consolas" panose="020B0609020204030204" pitchFamily="49" charset="0"/>
              </a:rPr>
              <a:t>min(a</a:t>
            </a:r>
            <a:r>
              <a:rPr kumimoji="0" lang="en-US" altLang="zh-CN" kern="1200" cap="none" spc="0" normalizeH="0" baseline="-25000" noProof="0" dirty="0">
                <a:solidFill>
                  <a:srgbClr val="000000"/>
                </a:solidFill>
                <a:latin typeface="Consolas" panose="020B0609020204030204" pitchFamily="49" charset="0"/>
                <a:ea typeface="微软雅黑" panose="020B0503020204020204" pitchFamily="34" charset="-122"/>
                <a:cs typeface="Consolas" panose="020B0609020204030204" pitchFamily="49" charset="0"/>
              </a:rPr>
              <a:t>2</a:t>
            </a:r>
            <a:r>
              <a:rPr kumimoji="0" lang="zh-CN" altLang="zh-CN" kern="1200" cap="none" spc="0" normalizeH="0" baseline="0" noProof="0" dirty="0">
                <a:solidFill>
                  <a:srgbClr val="000000"/>
                </a:solidFill>
                <a:latin typeface="Consolas" panose="020B0609020204030204" pitchFamily="49" charset="0"/>
                <a:ea typeface="微软雅黑" panose="020B0503020204020204" pitchFamily="34" charset="-122"/>
                <a:cs typeface="Consolas" panose="020B0609020204030204" pitchFamily="49" charset="0"/>
              </a:rPr>
              <a:t>，</a:t>
            </a:r>
            <a:r>
              <a:rPr kumimoji="0" lang="en-US" altLang="zh-CN" kern="1200" cap="none" spc="0" normalizeH="0" baseline="0" noProof="0" dirty="0">
                <a:solidFill>
                  <a:srgbClr val="000000"/>
                </a:solidFill>
                <a:latin typeface="Consolas" panose="020B0609020204030204" pitchFamily="49" charset="0"/>
                <a:ea typeface="微软雅黑" panose="020B0503020204020204" pitchFamily="34" charset="-122"/>
                <a:cs typeface="Consolas" panose="020B0609020204030204" pitchFamily="49" charset="0"/>
              </a:rPr>
              <a:t>b</a:t>
            </a:r>
            <a:r>
              <a:rPr kumimoji="0" lang="en-US" altLang="zh-CN" kern="1200" cap="none" spc="0" normalizeH="0" baseline="-25000" noProof="0" dirty="0">
                <a:solidFill>
                  <a:srgbClr val="000000"/>
                </a:solidFill>
                <a:latin typeface="Consolas" panose="020B0609020204030204" pitchFamily="49" charset="0"/>
                <a:ea typeface="微软雅黑" panose="020B0503020204020204" pitchFamily="34" charset="-122"/>
                <a:cs typeface="Consolas" panose="020B0609020204030204" pitchFamily="49" charset="0"/>
              </a:rPr>
              <a:t>1</a:t>
            </a:r>
            <a:r>
              <a:rPr kumimoji="0" lang="en-US" altLang="zh-CN" kern="1200" cap="none" spc="0" normalizeH="0" baseline="0" noProof="0" dirty="0">
                <a:solidFill>
                  <a:srgbClr val="000000"/>
                </a:solidFill>
                <a:latin typeface="Consolas" panose="020B0609020204030204" pitchFamily="49" charset="0"/>
                <a:ea typeface="微软雅黑" panose="020B0503020204020204" pitchFamily="34" charset="-122"/>
                <a:cs typeface="Consolas" panose="020B0609020204030204" pitchFamily="49" charset="0"/>
              </a:rPr>
              <a:t>)</a:t>
            </a:r>
            <a:r>
              <a:rPr kumimoji="0" lang="zh-CN" altLang="zh-CN" kern="1200" cap="none" spc="0" normalizeH="0" baseline="0" noProof="0" dirty="0">
                <a:solidFill>
                  <a:srgbClr val="000000"/>
                </a:solidFill>
                <a:latin typeface="Consolas" panose="020B0609020204030204" pitchFamily="49" charset="0"/>
                <a:ea typeface="微软雅黑" panose="020B0503020204020204" pitchFamily="34" charset="-122"/>
                <a:cs typeface="Consolas" panose="020B0609020204030204" pitchFamily="49" charset="0"/>
              </a:rPr>
              <a:t>≥</a:t>
            </a:r>
            <a:r>
              <a:rPr kumimoji="0" lang="en-US" altLang="zh-CN" kern="1200" cap="none" spc="0" normalizeH="0" baseline="0" noProof="0" dirty="0">
                <a:solidFill>
                  <a:srgbClr val="000000"/>
                </a:solidFill>
                <a:latin typeface="Consolas" panose="020B0609020204030204" pitchFamily="49" charset="0"/>
                <a:ea typeface="微软雅黑" panose="020B0503020204020204" pitchFamily="34" charset="-122"/>
                <a:cs typeface="Consolas" panose="020B0609020204030204" pitchFamily="49" charset="0"/>
              </a:rPr>
              <a:t>min(a</a:t>
            </a:r>
            <a:r>
              <a:rPr kumimoji="0" lang="en-US" altLang="zh-CN" kern="1200" cap="none" spc="0" normalizeH="0" baseline="-25000" noProof="0" dirty="0">
                <a:solidFill>
                  <a:srgbClr val="000000"/>
                </a:solidFill>
                <a:latin typeface="Consolas" panose="020B0609020204030204" pitchFamily="49" charset="0"/>
                <a:ea typeface="微软雅黑" panose="020B0503020204020204" pitchFamily="34" charset="-122"/>
                <a:cs typeface="Consolas" panose="020B0609020204030204" pitchFamily="49" charset="0"/>
              </a:rPr>
              <a:t>1</a:t>
            </a:r>
            <a:r>
              <a:rPr kumimoji="0" lang="zh-CN" altLang="zh-CN" kern="1200" cap="none" spc="0" normalizeH="0" baseline="0" noProof="0" dirty="0">
                <a:solidFill>
                  <a:srgbClr val="000000"/>
                </a:solidFill>
                <a:latin typeface="Consolas" panose="020B0609020204030204" pitchFamily="49" charset="0"/>
                <a:ea typeface="微软雅黑" panose="020B0503020204020204" pitchFamily="34" charset="-122"/>
                <a:cs typeface="Consolas" panose="020B0609020204030204" pitchFamily="49" charset="0"/>
              </a:rPr>
              <a:t>，</a:t>
            </a:r>
            <a:r>
              <a:rPr kumimoji="0" lang="en-US" altLang="zh-CN" kern="1200" cap="none" spc="0" normalizeH="0" baseline="0" noProof="0" dirty="0">
                <a:solidFill>
                  <a:srgbClr val="000000"/>
                </a:solidFill>
                <a:latin typeface="Consolas" panose="020B0609020204030204" pitchFamily="49" charset="0"/>
                <a:ea typeface="微软雅黑" panose="020B0503020204020204" pitchFamily="34" charset="-122"/>
                <a:cs typeface="Consolas" panose="020B0609020204030204" pitchFamily="49" charset="0"/>
              </a:rPr>
              <a:t>b</a:t>
            </a:r>
            <a:r>
              <a:rPr kumimoji="0" lang="en-US" altLang="zh-CN" kern="1200" cap="none" spc="0" normalizeH="0" baseline="-25000" noProof="0" dirty="0">
                <a:solidFill>
                  <a:srgbClr val="000000"/>
                </a:solidFill>
                <a:latin typeface="Consolas" panose="020B0609020204030204" pitchFamily="49" charset="0"/>
                <a:ea typeface="微软雅黑" panose="020B0503020204020204" pitchFamily="34" charset="-122"/>
                <a:cs typeface="Consolas" panose="020B0609020204030204" pitchFamily="49" charset="0"/>
              </a:rPr>
              <a:t>2</a:t>
            </a:r>
            <a:r>
              <a:rPr kumimoji="0" lang="en-US" altLang="zh-CN" kern="1200" cap="none" spc="0" normalizeH="0" baseline="0" noProof="0" dirty="0">
                <a:solidFill>
                  <a:srgbClr val="000000"/>
                </a:solidFill>
                <a:latin typeface="Consolas" panose="020B0609020204030204" pitchFamily="49" charset="0"/>
                <a:ea typeface="微软雅黑" panose="020B0503020204020204" pitchFamily="34" charset="-122"/>
                <a:cs typeface="Consolas" panose="020B0609020204030204" pitchFamily="49" charset="0"/>
              </a:rPr>
              <a:t>) </a:t>
            </a:r>
            <a:r>
              <a:rPr kumimoji="0" lang="en-US" altLang="zh-CN" kern="1200" cap="none" spc="0" normalizeH="0" baseline="0" noProof="0" dirty="0">
                <a:solidFill>
                  <a:srgbClr val="FF0000"/>
                </a:solidFill>
                <a:latin typeface="Consolas" panose="020B0609020204030204" pitchFamily="49" charset="0"/>
                <a:ea typeface="微软雅黑" panose="020B0503020204020204" pitchFamily="34" charset="-122"/>
                <a:cs typeface="Consolas" panose="020B0609020204030204" pitchFamily="49" charset="0"/>
              </a:rPr>
              <a:t>(a</a:t>
            </a:r>
            <a:r>
              <a:rPr kumimoji="0" lang="en-US" altLang="zh-CN" kern="1200" cap="none" spc="0" normalizeH="0" baseline="-25000" noProof="0" dirty="0">
                <a:solidFill>
                  <a:srgbClr val="FF0000"/>
                </a:solidFill>
                <a:latin typeface="Consolas" panose="020B0609020204030204" pitchFamily="49" charset="0"/>
                <a:ea typeface="微软雅黑" panose="020B0503020204020204" pitchFamily="34" charset="-122"/>
                <a:cs typeface="Consolas" panose="020B0609020204030204" pitchFamily="49" charset="0"/>
              </a:rPr>
              <a:t>2</a:t>
            </a:r>
            <a:r>
              <a:rPr kumimoji="0" lang="zh-CN" altLang="zh-CN" kern="1200" cap="none" spc="0" normalizeH="0" baseline="0" noProof="0" dirty="0">
                <a:solidFill>
                  <a:srgbClr val="FF0000"/>
                </a:solidFill>
                <a:latin typeface="Consolas" panose="020B0609020204030204" pitchFamily="49" charset="0"/>
                <a:ea typeface="微软雅黑" panose="020B0503020204020204" pitchFamily="34" charset="-122"/>
                <a:cs typeface="Consolas" panose="020B0609020204030204" pitchFamily="49" charset="0"/>
              </a:rPr>
              <a:t>，</a:t>
            </a:r>
            <a:r>
              <a:rPr kumimoji="0" lang="en-US" altLang="zh-CN" kern="1200" cap="none" spc="0" normalizeH="0" baseline="0" noProof="0" dirty="0">
                <a:solidFill>
                  <a:srgbClr val="FF0000"/>
                </a:solidFill>
                <a:latin typeface="Consolas" panose="020B0609020204030204" pitchFamily="49" charset="0"/>
                <a:ea typeface="微软雅黑" panose="020B0503020204020204" pitchFamily="34" charset="-122"/>
                <a:cs typeface="Consolas" panose="020B0609020204030204" pitchFamily="49" charset="0"/>
              </a:rPr>
              <a:t>b</a:t>
            </a:r>
            <a:r>
              <a:rPr kumimoji="0" lang="en-US" altLang="zh-CN" kern="1200" cap="none" spc="0" normalizeH="0" baseline="-25000" noProof="0" dirty="0">
                <a:solidFill>
                  <a:srgbClr val="FF0000"/>
                </a:solidFill>
                <a:latin typeface="Consolas" panose="020B0609020204030204" pitchFamily="49" charset="0"/>
                <a:ea typeface="微软雅黑" panose="020B0503020204020204" pitchFamily="34" charset="-122"/>
                <a:cs typeface="Consolas" panose="020B0609020204030204" pitchFamily="49" charset="0"/>
              </a:rPr>
              <a:t>2</a:t>
            </a:r>
            <a:r>
              <a:rPr kumimoji="0" lang="en-US" altLang="zh-CN" kern="1200" cap="none" spc="0" normalizeH="0" baseline="0" noProof="0" dirty="0">
                <a:solidFill>
                  <a:srgbClr val="FF0000"/>
                </a:solidFill>
                <a:latin typeface="Consolas" panose="020B0609020204030204" pitchFamily="49" charset="0"/>
                <a:ea typeface="微软雅黑" panose="020B0503020204020204" pitchFamily="34" charset="-122"/>
                <a:cs typeface="Consolas" panose="020B0609020204030204" pitchFamily="49" charset="0"/>
              </a:rPr>
              <a:t>)</a:t>
            </a:r>
            <a:r>
              <a:rPr kumimoji="0" lang="zh-CN" altLang="zh-CN" kern="1200" cap="none" spc="0" normalizeH="0" baseline="0" noProof="0" dirty="0">
                <a:solidFill>
                  <a:srgbClr val="FF0000"/>
                </a:solidFill>
                <a:latin typeface="Consolas" panose="020B0609020204030204" pitchFamily="49" charset="0"/>
                <a:ea typeface="微软雅黑" panose="020B0503020204020204" pitchFamily="34" charset="-122"/>
                <a:cs typeface="Consolas" panose="020B0609020204030204" pitchFamily="49" charset="0"/>
              </a:rPr>
              <a:t>放在</a:t>
            </a:r>
            <a:r>
              <a:rPr kumimoji="0" lang="en-US" altLang="zh-CN" kern="1200" cap="none" spc="0" normalizeH="0" baseline="0" noProof="0" dirty="0">
                <a:solidFill>
                  <a:srgbClr val="FF0000"/>
                </a:solidFill>
                <a:latin typeface="Consolas" panose="020B0609020204030204" pitchFamily="49" charset="0"/>
                <a:ea typeface="微软雅黑" panose="020B0503020204020204" pitchFamily="34" charset="-122"/>
                <a:cs typeface="Consolas" panose="020B0609020204030204" pitchFamily="49" charset="0"/>
              </a:rPr>
              <a:t>(a</a:t>
            </a:r>
            <a:r>
              <a:rPr kumimoji="0" lang="en-US" altLang="zh-CN" kern="1200" cap="none" spc="0" normalizeH="0" baseline="-25000" noProof="0" dirty="0">
                <a:solidFill>
                  <a:srgbClr val="FF0000"/>
                </a:solidFill>
                <a:latin typeface="Consolas" panose="020B0609020204030204" pitchFamily="49" charset="0"/>
                <a:ea typeface="微软雅黑" panose="020B0503020204020204" pitchFamily="34" charset="-122"/>
                <a:cs typeface="Consolas" panose="020B0609020204030204" pitchFamily="49" charset="0"/>
              </a:rPr>
              <a:t>1</a:t>
            </a:r>
            <a:r>
              <a:rPr kumimoji="0" lang="zh-CN" altLang="zh-CN" kern="1200" cap="none" spc="0" normalizeH="0" baseline="0" noProof="0" dirty="0">
                <a:solidFill>
                  <a:srgbClr val="FF0000"/>
                </a:solidFill>
                <a:latin typeface="Consolas" panose="020B0609020204030204" pitchFamily="49" charset="0"/>
                <a:ea typeface="微软雅黑" panose="020B0503020204020204" pitchFamily="34" charset="-122"/>
                <a:cs typeface="Consolas" panose="020B0609020204030204" pitchFamily="49" charset="0"/>
              </a:rPr>
              <a:t>，</a:t>
            </a:r>
            <a:r>
              <a:rPr kumimoji="0" lang="en-US" altLang="zh-CN" kern="1200" cap="none" spc="0" normalizeH="0" baseline="0" noProof="0" dirty="0">
                <a:solidFill>
                  <a:srgbClr val="FF0000"/>
                </a:solidFill>
                <a:latin typeface="Consolas" panose="020B0609020204030204" pitchFamily="49" charset="0"/>
                <a:ea typeface="微软雅黑" panose="020B0503020204020204" pitchFamily="34" charset="-122"/>
                <a:cs typeface="Consolas" panose="020B0609020204030204" pitchFamily="49" charset="0"/>
              </a:rPr>
              <a:t>b</a:t>
            </a:r>
            <a:r>
              <a:rPr kumimoji="0" lang="en-US" altLang="zh-CN" kern="1200" cap="none" spc="0" normalizeH="0" baseline="-25000" noProof="0" dirty="0">
                <a:solidFill>
                  <a:srgbClr val="FF0000"/>
                </a:solidFill>
                <a:latin typeface="Consolas" panose="020B0609020204030204" pitchFamily="49" charset="0"/>
                <a:ea typeface="微软雅黑" panose="020B0503020204020204" pitchFamily="34" charset="-122"/>
                <a:cs typeface="Consolas" panose="020B0609020204030204" pitchFamily="49" charset="0"/>
              </a:rPr>
              <a:t>1</a:t>
            </a:r>
            <a:r>
              <a:rPr kumimoji="0" lang="en-US" altLang="zh-CN" kern="1200" cap="none" spc="0" normalizeH="0" baseline="0" noProof="0" dirty="0">
                <a:solidFill>
                  <a:srgbClr val="FF0000"/>
                </a:solidFill>
                <a:latin typeface="Consolas" panose="020B0609020204030204" pitchFamily="49" charset="0"/>
                <a:ea typeface="微软雅黑" panose="020B0503020204020204" pitchFamily="34" charset="-122"/>
                <a:cs typeface="Consolas" panose="020B0609020204030204" pitchFamily="49" charset="0"/>
              </a:rPr>
              <a:t>)</a:t>
            </a:r>
            <a:r>
              <a:rPr kumimoji="0" lang="zh-CN" altLang="zh-CN" kern="1200" cap="none" spc="0" normalizeH="0" baseline="0" noProof="0" dirty="0">
                <a:solidFill>
                  <a:srgbClr val="FF0000"/>
                </a:solidFill>
                <a:latin typeface="Consolas" panose="020B0609020204030204" pitchFamily="49" charset="0"/>
                <a:ea typeface="微软雅黑" panose="020B0503020204020204" pitchFamily="34" charset="-122"/>
                <a:cs typeface="Consolas" panose="020B0609020204030204" pitchFamily="49" charset="0"/>
              </a:rPr>
              <a:t>前面</a:t>
            </a:r>
            <a:r>
              <a:rPr kumimoji="0" lang="zh-CN" altLang="en-US" kern="1200" cap="none" spc="0" normalizeH="0" baseline="0" noProof="0" dirty="0">
                <a:solidFill>
                  <a:srgbClr val="000000"/>
                </a:solidFill>
                <a:latin typeface="Consolas" panose="020B0609020204030204" pitchFamily="49" charset="0"/>
                <a:ea typeface="微软雅黑" panose="020B0503020204020204" pitchFamily="34" charset="-122"/>
                <a:cs typeface="Consolas" panose="020B0609020204030204" pitchFamily="49" charset="0"/>
              </a:rPr>
              <a:t>。</a:t>
            </a:r>
            <a:endParaRPr kumimoji="0" lang="zh-CN" altLang="en-US" kern="1200" cap="none" spc="0" normalizeH="0" baseline="0" noProof="0" dirty="0">
              <a:solidFill>
                <a:srgbClr val="000000"/>
              </a:solidFill>
              <a:latin typeface="Consolas" panose="020B0609020204030204" pitchFamily="49" charset="0"/>
              <a:ea typeface="微软雅黑" panose="020B0503020204020204" pitchFamily="34" charset="-122"/>
              <a:cs typeface="Consolas" panose="020B0609020204030204" pitchFamily="49" charset="0"/>
            </a:endParaRPr>
          </a:p>
        </p:txBody>
      </p:sp>
      <p:sp>
        <p:nvSpPr>
          <p:cNvPr id="6" name="TextBox 5"/>
          <p:cNvSpPr txBox="1"/>
          <p:nvPr/>
        </p:nvSpPr>
        <p:spPr>
          <a:xfrm>
            <a:off x="609600" y="4202113"/>
            <a:ext cx="7143750" cy="965200"/>
          </a:xfrm>
          <a:prstGeom prst="rect">
            <a:avLst/>
          </a:prstGeom>
          <a:noFill/>
          <a:ln w="9525">
            <a:noFill/>
          </a:ln>
        </p:spPr>
        <p:txBody>
          <a:bodyPr anchor="t" anchorCtr="0">
            <a:spAutoFit/>
          </a:bodyPr>
          <a:p>
            <a:pPr eaLnBrk="0" hangingPunct="0">
              <a:lnSpc>
                <a:spcPct val="150000"/>
              </a:lnSpc>
              <a:buClrTx/>
              <a:buFontTx/>
            </a:pPr>
            <a:r>
              <a:rPr lang="zh-CN" altLang="en-US" sz="2000" dirty="0">
                <a:solidFill>
                  <a:srgbClr val="FF0000"/>
                </a:solidFill>
                <a:latin typeface="Consolas" panose="020B0609020204030204" pitchFamily="49" charset="0"/>
                <a:ea typeface="微软雅黑" panose="020B0503020204020204" pitchFamily="34" charset="-122"/>
              </a:rPr>
              <a:t>   让</a:t>
            </a:r>
            <a:r>
              <a:rPr lang="en-US" altLang="zh-CN" sz="2000" dirty="0">
                <a:solidFill>
                  <a:srgbClr val="FF0000"/>
                </a:solidFill>
                <a:latin typeface="Consolas" panose="020B0609020204030204" pitchFamily="49" charset="0"/>
                <a:ea typeface="微软雅黑" panose="020B0503020204020204" pitchFamily="34" charset="-122"/>
              </a:rPr>
              <a:t>(a,b)</a:t>
            </a:r>
            <a:r>
              <a:rPr lang="zh-CN" altLang="en-US" sz="2000" dirty="0">
                <a:solidFill>
                  <a:srgbClr val="FF0000"/>
                </a:solidFill>
                <a:latin typeface="Consolas" panose="020B0609020204030204" pitchFamily="49" charset="0"/>
                <a:ea typeface="微软雅黑" panose="020B0503020204020204" pitchFamily="34" charset="-122"/>
              </a:rPr>
              <a:t>中</a:t>
            </a:r>
            <a:r>
              <a:rPr lang="en-US" altLang="zh-CN" sz="2000" dirty="0">
                <a:solidFill>
                  <a:srgbClr val="FF0000"/>
                </a:solidFill>
                <a:latin typeface="Consolas" panose="020B0609020204030204" pitchFamily="49" charset="0"/>
                <a:ea typeface="微软雅黑" panose="020B0503020204020204" pitchFamily="34" charset="-122"/>
              </a:rPr>
              <a:t>a</a:t>
            </a:r>
            <a:r>
              <a:rPr lang="zh-CN" altLang="en-US" sz="2000" dirty="0">
                <a:solidFill>
                  <a:srgbClr val="FF0000"/>
                </a:solidFill>
                <a:latin typeface="Consolas" panose="020B0609020204030204" pitchFamily="49" charset="0"/>
                <a:ea typeface="微软雅黑" panose="020B0503020204020204" pitchFamily="34" charset="-122"/>
              </a:rPr>
              <a:t>比较小的尽可能先执行，</a:t>
            </a:r>
            <a:r>
              <a:rPr lang="en-US" altLang="zh-CN" sz="2000" dirty="0">
                <a:solidFill>
                  <a:srgbClr val="FF0000"/>
                </a:solidFill>
                <a:latin typeface="Consolas" panose="020B0609020204030204" pitchFamily="49" charset="0"/>
                <a:ea typeface="微软雅黑" panose="020B0503020204020204" pitchFamily="34" charset="-122"/>
              </a:rPr>
              <a:t>(a,b)</a:t>
            </a:r>
            <a:r>
              <a:rPr lang="zh-CN" altLang="en-US" sz="2000" dirty="0">
                <a:solidFill>
                  <a:srgbClr val="FF0000"/>
                </a:solidFill>
                <a:latin typeface="Consolas" panose="020B0609020204030204" pitchFamily="49" charset="0"/>
                <a:ea typeface="微软雅黑" panose="020B0503020204020204" pitchFamily="34" charset="-122"/>
              </a:rPr>
              <a:t>中</a:t>
            </a:r>
            <a:r>
              <a:rPr lang="en-US" altLang="zh-CN" sz="2000" dirty="0">
                <a:solidFill>
                  <a:srgbClr val="FF0000"/>
                </a:solidFill>
                <a:latin typeface="Consolas" panose="020B0609020204030204" pitchFamily="49" charset="0"/>
                <a:ea typeface="微软雅黑" panose="020B0503020204020204" pitchFamily="34" charset="-122"/>
              </a:rPr>
              <a:t>b</a:t>
            </a:r>
            <a:r>
              <a:rPr lang="zh-CN" altLang="en-US" sz="2000" dirty="0">
                <a:solidFill>
                  <a:srgbClr val="FF0000"/>
                </a:solidFill>
                <a:latin typeface="Consolas" panose="020B0609020204030204" pitchFamily="49" charset="0"/>
                <a:ea typeface="微软雅黑" panose="020B0503020204020204" pitchFamily="34" charset="-122"/>
              </a:rPr>
              <a:t>比较小的尽可能后执行！</a:t>
            </a:r>
            <a:endParaRPr lang="zh-CN" altLang="en-US" sz="2000" dirty="0">
              <a:solidFill>
                <a:srgbClr val="FF0000"/>
              </a:solidFill>
              <a:latin typeface="Consolas" panose="020B0609020204030204" pitchFamily="49" charset="0"/>
              <a:ea typeface="微软雅黑" panose="020B0503020204020204" pitchFamily="34" charset="-122"/>
            </a:endParaRPr>
          </a:p>
        </p:txBody>
      </p:sp>
      <p:sp>
        <p:nvSpPr>
          <p:cNvPr id="8" name="下箭头 7"/>
          <p:cNvSpPr/>
          <p:nvPr/>
        </p:nvSpPr>
        <p:spPr>
          <a:xfrm>
            <a:off x="3324225" y="3416300"/>
            <a:ext cx="285750" cy="571500"/>
          </a:xfrm>
          <a:prstGeom prst="downArrow">
            <a:avLst/>
          </a:prstGeom>
        </p:spPr>
        <p:style>
          <a:lnRef idx="1">
            <a:schemeClr val="dk1"/>
          </a:lnRef>
          <a:fillRef idx="2">
            <a:schemeClr val="dk1"/>
          </a:fillRef>
          <a:effectRef idx="1">
            <a:schemeClr val="dk1"/>
          </a:effectRef>
          <a:fontRef idx="minor">
            <a:schemeClr val="dk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dk1"/>
              </a:solidFill>
              <a:effectLst/>
              <a:uLnTx/>
              <a:uFillTx/>
              <a:latin typeface="Consolas" panose="020B0609020204030204" pitchFamily="49" charset="0"/>
              <a:ea typeface="微软雅黑" panose="020B0503020204020204" pitchFamily="34"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bldLvl="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3" name="TextBox 1"/>
          <p:cNvSpPr txBox="1"/>
          <p:nvPr/>
        </p:nvSpPr>
        <p:spPr>
          <a:xfrm>
            <a:off x="609600" y="1219200"/>
            <a:ext cx="7858125" cy="539750"/>
          </a:xfrm>
          <a:prstGeom prst="rect">
            <a:avLst/>
          </a:prstGeom>
          <a:noFill/>
          <a:ln w="9525">
            <a:noFill/>
          </a:ln>
        </p:spPr>
        <p:txBody>
          <a:bodyPr anchor="t" anchorCtr="0">
            <a:spAutoFit/>
          </a:bodyPr>
          <a:p>
            <a:pPr eaLnBrk="0" hangingPunct="0">
              <a:lnSpc>
                <a:spcPct val="150000"/>
              </a:lnSpc>
              <a:buClrTx/>
              <a:buFontTx/>
            </a:pPr>
            <a:r>
              <a:rPr lang="en-US" altLang="zh-CN" sz="2200" dirty="0">
                <a:solidFill>
                  <a:srgbClr val="000000"/>
                </a:solidFill>
                <a:latin typeface="Consolas" panose="020B0609020204030204" pitchFamily="49" charset="0"/>
                <a:ea typeface="微软雅黑" panose="020B0503020204020204" pitchFamily="34" charset="-122"/>
              </a:rPr>
              <a:t>Johnson</a:t>
            </a:r>
            <a:r>
              <a:rPr lang="zh-CN" altLang="zh-CN" sz="2200" dirty="0">
                <a:solidFill>
                  <a:srgbClr val="000000"/>
                </a:solidFill>
                <a:latin typeface="Consolas" panose="020B0609020204030204" pitchFamily="49" charset="0"/>
                <a:ea typeface="微软雅黑" panose="020B0503020204020204" pitchFamily="34" charset="-122"/>
              </a:rPr>
              <a:t>贪心算法。其步骤如下：</a:t>
            </a:r>
            <a:endParaRPr lang="zh-CN" altLang="zh-CN" sz="2200" dirty="0">
              <a:solidFill>
                <a:srgbClr val="000000"/>
              </a:solidFill>
              <a:latin typeface="Consolas" panose="020B0609020204030204" pitchFamily="49" charset="0"/>
              <a:ea typeface="微软雅黑" panose="020B0503020204020204" pitchFamily="34" charset="-122"/>
            </a:endParaRPr>
          </a:p>
        </p:txBody>
      </p:sp>
      <p:sp>
        <p:nvSpPr>
          <p:cNvPr id="3" name="TextBox 2"/>
          <p:cNvSpPr txBox="1"/>
          <p:nvPr/>
        </p:nvSpPr>
        <p:spPr>
          <a:xfrm>
            <a:off x="681038" y="2147888"/>
            <a:ext cx="8081963" cy="2547938"/>
          </a:xfrm>
          <a:prstGeom prst="rect">
            <a:avLst/>
          </a:prstGeom>
          <a:noFill/>
        </p:spPr>
        <p:style>
          <a:lnRef idx="2">
            <a:schemeClr val="accent2"/>
          </a:lnRef>
          <a:fillRef idx="1">
            <a:schemeClr val="lt1"/>
          </a:fillRef>
          <a:effectRef idx="0">
            <a:schemeClr val="accent2"/>
          </a:effectRef>
          <a:fontRef idx="minor">
            <a:schemeClr val="dk1"/>
          </a:fontRef>
        </p:style>
        <p:txBody>
          <a:bodyPr lIns="180000" tIns="144000" bIns="144000">
            <a:spAutoFit/>
          </a:bodyPr>
          <a:lstStyle/>
          <a:p>
            <a:pPr marL="0" marR="0" lvl="0" indent="0" algn="l" defTabSz="914400" rtl="0" eaLnBrk="0" fontAlgn="base" latinLnBrk="0" hangingPunct="0">
              <a:lnSpc>
                <a:spcPct val="150000"/>
              </a:lnSpc>
              <a:spcBef>
                <a:spcPct val="0"/>
              </a:spcBef>
              <a:spcAft>
                <a:spcPct val="0"/>
              </a:spcAft>
              <a:buClrTx/>
              <a:buSzTx/>
              <a:buFontTx/>
              <a:buNone/>
              <a:defRPr/>
            </a:pPr>
            <a:r>
              <a:rPr kumimoji="0" lang="en-US" altLang="zh-CN" sz="2000" b="0" i="0" u="none" strike="noStrike" kern="1200" cap="none" spc="0" normalizeH="0" baseline="0" noProof="0" dirty="0">
                <a:ln>
                  <a:noFill/>
                </a:ln>
                <a:solidFill>
                  <a:srgbClr val="000000"/>
                </a:solidFill>
                <a:effectLst/>
                <a:uLnTx/>
                <a:uFillTx/>
                <a:latin typeface="Consolas" panose="020B0609020204030204" pitchFamily="49" charset="0"/>
                <a:ea typeface="微软雅黑" panose="020B0503020204020204" pitchFamily="34" charset="-122"/>
                <a:cs typeface="Consolas" panose="020B0609020204030204" pitchFamily="49" charset="0"/>
              </a:rPr>
              <a:t>   </a:t>
            </a:r>
            <a:r>
              <a:rPr kumimoji="0" lang="zh-CN" altLang="zh-CN" sz="2000" b="0" i="0" u="none" strike="noStrike" kern="1200" cap="none" spc="0" normalizeH="0" baseline="0" noProof="0" dirty="0">
                <a:ln>
                  <a:noFill/>
                </a:ln>
                <a:solidFill>
                  <a:srgbClr val="000000"/>
                </a:solidFill>
                <a:effectLst/>
                <a:uLnTx/>
                <a:uFillTx/>
                <a:latin typeface="Consolas" panose="020B0609020204030204" pitchFamily="49" charset="0"/>
                <a:ea typeface="微软雅黑" panose="020B0503020204020204" pitchFamily="34" charset="-122"/>
                <a:cs typeface="Consolas" panose="020B0609020204030204" pitchFamily="49" charset="0"/>
              </a:rPr>
              <a:t>（</a:t>
            </a:r>
            <a:r>
              <a:rPr kumimoji="0" lang="en-US" altLang="zh-CN" sz="2000" b="0" i="0" u="none" strike="noStrike" kern="1200" cap="none" spc="0" normalizeH="0" baseline="0" noProof="0" dirty="0">
                <a:ln>
                  <a:noFill/>
                </a:ln>
                <a:solidFill>
                  <a:srgbClr val="000000"/>
                </a:solidFill>
                <a:effectLst/>
                <a:uLnTx/>
                <a:uFillTx/>
                <a:latin typeface="Consolas" panose="020B0609020204030204" pitchFamily="49" charset="0"/>
                <a:ea typeface="微软雅黑" panose="020B0503020204020204" pitchFamily="34" charset="-122"/>
                <a:cs typeface="Consolas" panose="020B0609020204030204" pitchFamily="49" charset="0"/>
              </a:rPr>
              <a:t>1</a:t>
            </a:r>
            <a:r>
              <a:rPr kumimoji="0" lang="zh-CN" altLang="zh-CN" sz="2000" b="0" i="0" u="none" strike="noStrike" kern="1200" cap="none" spc="0" normalizeH="0" baseline="0" noProof="0" dirty="0">
                <a:ln>
                  <a:noFill/>
                </a:ln>
                <a:solidFill>
                  <a:srgbClr val="000000"/>
                </a:solidFill>
                <a:effectLst/>
                <a:uLnTx/>
                <a:uFillTx/>
                <a:latin typeface="Consolas" panose="020B0609020204030204" pitchFamily="49" charset="0"/>
                <a:ea typeface="微软雅黑" panose="020B0503020204020204" pitchFamily="34" charset="-122"/>
                <a:cs typeface="Consolas" panose="020B0609020204030204" pitchFamily="49" charset="0"/>
              </a:rPr>
              <a:t>）把所有作业按</a:t>
            </a:r>
            <a:r>
              <a:rPr kumimoji="0" lang="en-US" altLang="zh-CN" sz="2000" b="1" i="0" u="none" strike="noStrike" kern="1200" cap="none" spc="0" normalizeH="0" baseline="0" noProof="0" dirty="0">
                <a:ln>
                  <a:noFill/>
                </a:ln>
                <a:solidFill>
                  <a:srgbClr val="000000"/>
                </a:solidFill>
                <a:effectLst>
                  <a:outerShdw blurRad="38100" dist="38100" dir="2700000" algn="tl">
                    <a:srgbClr val="000000">
                      <a:alpha val="43137"/>
                    </a:srgbClr>
                  </a:outerShdw>
                </a:effectLst>
                <a:uLnTx/>
                <a:uFillTx/>
                <a:latin typeface="Consolas" panose="020B0609020204030204" pitchFamily="49" charset="0"/>
                <a:ea typeface="微软雅黑" panose="020B0503020204020204" pitchFamily="34" charset="-122"/>
                <a:cs typeface="Consolas" panose="020B0609020204030204" pitchFamily="49" charset="0"/>
              </a:rPr>
              <a:t>M1</a:t>
            </a:r>
            <a:r>
              <a:rPr kumimoji="0" lang="zh-CN" altLang="zh-CN" sz="2000" b="1" i="0" u="none" strike="noStrike" kern="1200" cap="none" spc="0" normalizeH="0" baseline="0" noProof="0" dirty="0">
                <a:ln>
                  <a:noFill/>
                </a:ln>
                <a:solidFill>
                  <a:srgbClr val="000000"/>
                </a:solidFill>
                <a:effectLst>
                  <a:outerShdw blurRad="38100" dist="38100" dir="2700000" algn="tl">
                    <a:srgbClr val="000000">
                      <a:alpha val="43137"/>
                    </a:srgbClr>
                  </a:outerShdw>
                </a:effectLst>
                <a:uLnTx/>
                <a:uFillTx/>
                <a:latin typeface="Consolas" panose="020B0609020204030204" pitchFamily="49" charset="0"/>
                <a:ea typeface="微软雅黑" panose="020B0503020204020204" pitchFamily="34" charset="-122"/>
                <a:cs typeface="Consolas" panose="020B0609020204030204" pitchFamily="49" charset="0"/>
              </a:rPr>
              <a:t>、</a:t>
            </a:r>
            <a:r>
              <a:rPr kumimoji="0" lang="en-US" altLang="zh-CN" sz="2000" b="1" i="0" u="none" strike="noStrike" kern="1200" cap="none" spc="0" normalizeH="0" baseline="0" noProof="0" dirty="0">
                <a:ln>
                  <a:noFill/>
                </a:ln>
                <a:solidFill>
                  <a:srgbClr val="000000"/>
                </a:solidFill>
                <a:effectLst>
                  <a:outerShdw blurRad="38100" dist="38100" dir="2700000" algn="tl">
                    <a:srgbClr val="000000">
                      <a:alpha val="43137"/>
                    </a:srgbClr>
                  </a:outerShdw>
                </a:effectLst>
                <a:uLnTx/>
                <a:uFillTx/>
                <a:latin typeface="Consolas" panose="020B0609020204030204" pitchFamily="49" charset="0"/>
                <a:ea typeface="微软雅黑" panose="020B0503020204020204" pitchFamily="34" charset="-122"/>
                <a:cs typeface="Consolas" panose="020B0609020204030204" pitchFamily="49" charset="0"/>
              </a:rPr>
              <a:t>M2</a:t>
            </a:r>
            <a:r>
              <a:rPr kumimoji="0" lang="zh-CN" altLang="zh-CN" sz="2000" b="0" i="0" u="none" strike="noStrike" kern="1200" cap="none" spc="0" normalizeH="0" baseline="0" noProof="0" dirty="0">
                <a:ln>
                  <a:noFill/>
                </a:ln>
                <a:solidFill>
                  <a:srgbClr val="000000"/>
                </a:solidFill>
                <a:effectLst/>
                <a:uLnTx/>
                <a:uFillTx/>
                <a:latin typeface="Consolas" panose="020B0609020204030204" pitchFamily="49" charset="0"/>
                <a:ea typeface="微软雅黑" panose="020B0503020204020204" pitchFamily="34" charset="-122"/>
                <a:cs typeface="Consolas" panose="020B0609020204030204" pitchFamily="49" charset="0"/>
              </a:rPr>
              <a:t>的时间分为两组，</a:t>
            </a:r>
            <a:r>
              <a:rPr kumimoji="0" lang="en-US" altLang="zh-CN" sz="2000" b="0" i="1" u="none" strike="noStrike" kern="1200" cap="none" spc="0" normalizeH="0" baseline="0" noProof="0" dirty="0">
                <a:ln>
                  <a:noFill/>
                </a:ln>
                <a:solidFill>
                  <a:srgbClr val="000000"/>
                </a:solidFill>
                <a:effectLst/>
                <a:uLnTx/>
                <a:uFillTx/>
                <a:latin typeface="Consolas" panose="020B0609020204030204" pitchFamily="49" charset="0"/>
                <a:ea typeface="微软雅黑" panose="020B0503020204020204" pitchFamily="34" charset="-122"/>
                <a:cs typeface="Consolas" panose="020B0609020204030204" pitchFamily="49" charset="0"/>
              </a:rPr>
              <a:t>a</a:t>
            </a:r>
            <a:r>
              <a:rPr kumimoji="0" lang="en-US" altLang="zh-CN" sz="2000" b="0" i="0" u="none" strike="noStrike" kern="1200" cap="none" spc="0" normalizeH="0" baseline="0" noProof="0" dirty="0">
                <a:ln>
                  <a:noFill/>
                </a:ln>
                <a:solidFill>
                  <a:srgbClr val="000000"/>
                </a:solidFill>
                <a:effectLst/>
                <a:uLnTx/>
                <a:uFillTx/>
                <a:latin typeface="Consolas" panose="020B0609020204030204" pitchFamily="49" charset="0"/>
                <a:ea typeface="微软雅黑" panose="020B0503020204020204" pitchFamily="34" charset="-122"/>
                <a:cs typeface="Consolas" panose="020B0609020204030204" pitchFamily="49" charset="0"/>
              </a:rPr>
              <a:t>[</a:t>
            </a:r>
            <a:r>
              <a:rPr kumimoji="0" lang="en-US" altLang="zh-CN" sz="2000" b="0" i="1" u="none" strike="noStrike" kern="1200" cap="none" spc="0" normalizeH="0" baseline="0" noProof="0" dirty="0" err="1">
                <a:ln>
                  <a:noFill/>
                </a:ln>
                <a:solidFill>
                  <a:srgbClr val="000000"/>
                </a:solidFill>
                <a:effectLst/>
                <a:uLnTx/>
                <a:uFillTx/>
                <a:latin typeface="Consolas" panose="020B0609020204030204" pitchFamily="49" charset="0"/>
                <a:ea typeface="微软雅黑" panose="020B0503020204020204" pitchFamily="34" charset="-122"/>
                <a:cs typeface="Consolas" panose="020B0609020204030204" pitchFamily="49" charset="0"/>
              </a:rPr>
              <a:t>i</a:t>
            </a:r>
            <a:r>
              <a:rPr kumimoji="0" lang="en-US" altLang="zh-CN" sz="2000" b="0" i="0" u="none" strike="noStrike" kern="1200" cap="none" spc="0" normalizeH="0" baseline="0" noProof="0" dirty="0">
                <a:ln>
                  <a:noFill/>
                </a:ln>
                <a:solidFill>
                  <a:srgbClr val="000000"/>
                </a:solidFill>
                <a:effectLst/>
                <a:uLnTx/>
                <a:uFillTx/>
                <a:latin typeface="Consolas" panose="020B0609020204030204" pitchFamily="49" charset="0"/>
                <a:ea typeface="微软雅黑" panose="020B0503020204020204" pitchFamily="34" charset="-122"/>
                <a:cs typeface="Consolas" panose="020B0609020204030204" pitchFamily="49" charset="0"/>
              </a:rPr>
              <a:t>]</a:t>
            </a:r>
            <a:r>
              <a:rPr kumimoji="0" lang="zh-CN" altLang="zh-CN" sz="2000" b="0" i="0" u="none" strike="noStrike" kern="1200" cap="none" spc="0" normalizeH="0" baseline="0" noProof="0" dirty="0">
                <a:ln>
                  <a:noFill/>
                </a:ln>
                <a:solidFill>
                  <a:srgbClr val="000000"/>
                </a:solidFill>
                <a:effectLst/>
                <a:uLnTx/>
                <a:uFillTx/>
                <a:latin typeface="Consolas" panose="020B0609020204030204" pitchFamily="49" charset="0"/>
                <a:ea typeface="微软雅黑" panose="020B0503020204020204" pitchFamily="34" charset="-122"/>
                <a:cs typeface="Consolas" panose="020B0609020204030204" pitchFamily="49" charset="0"/>
              </a:rPr>
              <a:t>≤</a:t>
            </a:r>
            <a:r>
              <a:rPr kumimoji="0" lang="en-US" altLang="zh-CN" sz="2000" b="0" i="1" u="none" strike="noStrike" kern="1200" cap="none" spc="0" normalizeH="0" baseline="0" noProof="0" dirty="0">
                <a:ln>
                  <a:noFill/>
                </a:ln>
                <a:solidFill>
                  <a:srgbClr val="000000"/>
                </a:solidFill>
                <a:effectLst/>
                <a:uLnTx/>
                <a:uFillTx/>
                <a:latin typeface="Consolas" panose="020B0609020204030204" pitchFamily="49" charset="0"/>
                <a:ea typeface="微软雅黑" panose="020B0503020204020204" pitchFamily="34" charset="-122"/>
                <a:cs typeface="Consolas" panose="020B0609020204030204" pitchFamily="49" charset="0"/>
              </a:rPr>
              <a:t>b</a:t>
            </a:r>
            <a:r>
              <a:rPr kumimoji="0" lang="en-US" altLang="zh-CN" sz="2000" b="0" i="0" u="none" strike="noStrike" kern="1200" cap="none" spc="0" normalizeH="0" baseline="0" noProof="0" dirty="0">
                <a:ln>
                  <a:noFill/>
                </a:ln>
                <a:solidFill>
                  <a:srgbClr val="000000"/>
                </a:solidFill>
                <a:effectLst/>
                <a:uLnTx/>
                <a:uFillTx/>
                <a:latin typeface="Consolas" panose="020B0609020204030204" pitchFamily="49" charset="0"/>
                <a:ea typeface="微软雅黑" panose="020B0503020204020204" pitchFamily="34" charset="-122"/>
                <a:cs typeface="Consolas" panose="020B0609020204030204" pitchFamily="49" charset="0"/>
              </a:rPr>
              <a:t>[</a:t>
            </a:r>
            <a:r>
              <a:rPr kumimoji="0" lang="en-US" altLang="zh-CN" sz="2000" b="0" i="1" u="none" strike="noStrike" kern="1200" cap="none" spc="0" normalizeH="0" baseline="0" noProof="0" dirty="0" err="1">
                <a:ln>
                  <a:noFill/>
                </a:ln>
                <a:solidFill>
                  <a:srgbClr val="000000"/>
                </a:solidFill>
                <a:effectLst/>
                <a:uLnTx/>
                <a:uFillTx/>
                <a:latin typeface="Consolas" panose="020B0609020204030204" pitchFamily="49" charset="0"/>
                <a:ea typeface="微软雅黑" panose="020B0503020204020204" pitchFamily="34" charset="-122"/>
                <a:cs typeface="Consolas" panose="020B0609020204030204" pitchFamily="49" charset="0"/>
              </a:rPr>
              <a:t>i</a:t>
            </a:r>
            <a:r>
              <a:rPr kumimoji="0" lang="en-US" altLang="zh-CN" sz="2000" b="0" i="0" u="none" strike="noStrike" kern="1200" cap="none" spc="0" normalizeH="0" baseline="0" noProof="0" dirty="0">
                <a:ln>
                  <a:noFill/>
                </a:ln>
                <a:solidFill>
                  <a:srgbClr val="000000"/>
                </a:solidFill>
                <a:effectLst/>
                <a:uLnTx/>
                <a:uFillTx/>
                <a:latin typeface="Consolas" panose="020B0609020204030204" pitchFamily="49" charset="0"/>
                <a:ea typeface="微软雅黑" panose="020B0503020204020204" pitchFamily="34" charset="-122"/>
                <a:cs typeface="Consolas" panose="020B0609020204030204" pitchFamily="49" charset="0"/>
              </a:rPr>
              <a:t>]</a:t>
            </a:r>
            <a:r>
              <a:rPr kumimoji="0" lang="zh-CN" altLang="zh-CN" sz="2000" b="0" i="0" u="none" strike="noStrike" kern="1200" cap="none" spc="0" normalizeH="0" baseline="0" noProof="0" dirty="0">
                <a:ln>
                  <a:noFill/>
                </a:ln>
                <a:solidFill>
                  <a:srgbClr val="000000"/>
                </a:solidFill>
                <a:effectLst/>
                <a:uLnTx/>
                <a:uFillTx/>
                <a:latin typeface="Consolas" panose="020B0609020204030204" pitchFamily="49" charset="0"/>
                <a:ea typeface="微软雅黑" panose="020B0503020204020204" pitchFamily="34" charset="-122"/>
                <a:cs typeface="Consolas" panose="020B0609020204030204" pitchFamily="49" charset="0"/>
              </a:rPr>
              <a:t>对应第</a:t>
            </a:r>
            <a:r>
              <a:rPr kumimoji="0" lang="en-US" altLang="zh-CN" sz="2000" b="0" i="0" u="none" strike="noStrike" kern="1200" cap="none" spc="0" normalizeH="0" baseline="0" noProof="0" dirty="0">
                <a:ln>
                  <a:noFill/>
                </a:ln>
                <a:solidFill>
                  <a:srgbClr val="000000"/>
                </a:solidFill>
                <a:effectLst/>
                <a:uLnTx/>
                <a:uFillTx/>
                <a:latin typeface="Consolas" panose="020B0609020204030204" pitchFamily="49" charset="0"/>
                <a:ea typeface="微软雅黑" panose="020B0503020204020204" pitchFamily="34" charset="-122"/>
                <a:cs typeface="Consolas" panose="020B0609020204030204" pitchFamily="49" charset="0"/>
              </a:rPr>
              <a:t>1</a:t>
            </a:r>
            <a:r>
              <a:rPr kumimoji="0" lang="zh-CN" altLang="zh-CN" sz="2000" b="0" i="0" u="none" strike="noStrike" kern="1200" cap="none" spc="0" normalizeH="0" baseline="0" noProof="0" dirty="0">
                <a:ln>
                  <a:noFill/>
                </a:ln>
                <a:solidFill>
                  <a:srgbClr val="000000"/>
                </a:solidFill>
                <a:effectLst/>
                <a:uLnTx/>
                <a:uFillTx/>
                <a:latin typeface="Consolas" panose="020B0609020204030204" pitchFamily="49" charset="0"/>
                <a:ea typeface="微软雅黑" panose="020B0503020204020204" pitchFamily="34" charset="-122"/>
                <a:cs typeface="Consolas" panose="020B0609020204030204" pitchFamily="49" charset="0"/>
              </a:rPr>
              <a:t>组</a:t>
            </a:r>
            <a:r>
              <a:rPr kumimoji="0" lang="en-US" altLang="zh-CN" sz="2000" b="1" i="0" u="none" strike="noStrike" kern="1200" cap="none" spc="0" normalizeH="0" baseline="0" noProof="0" dirty="0">
                <a:ln>
                  <a:noFill/>
                </a:ln>
                <a:solidFill>
                  <a:srgbClr val="FF0000"/>
                </a:solidFill>
                <a:effectLst/>
                <a:uLnTx/>
                <a:uFillTx/>
                <a:latin typeface="Consolas" panose="020B0609020204030204" pitchFamily="49" charset="0"/>
                <a:ea typeface="微软雅黑" panose="020B0503020204020204" pitchFamily="34" charset="-122"/>
                <a:cs typeface="Consolas" panose="020B0609020204030204" pitchFamily="49" charset="0"/>
              </a:rPr>
              <a:t>N1</a:t>
            </a:r>
            <a:r>
              <a:rPr kumimoji="0" lang="zh-CN" altLang="zh-CN" sz="2000" b="0" i="0" u="none" strike="noStrike" kern="1200" cap="none" spc="0" normalizeH="0" baseline="0" noProof="0" dirty="0">
                <a:ln>
                  <a:noFill/>
                </a:ln>
                <a:solidFill>
                  <a:srgbClr val="000000"/>
                </a:solidFill>
                <a:effectLst/>
                <a:uLnTx/>
                <a:uFillTx/>
                <a:latin typeface="Consolas" panose="020B0609020204030204" pitchFamily="49" charset="0"/>
                <a:ea typeface="微软雅黑" panose="020B0503020204020204" pitchFamily="34" charset="-122"/>
                <a:cs typeface="Consolas" panose="020B0609020204030204" pitchFamily="49" charset="0"/>
              </a:rPr>
              <a:t>，</a:t>
            </a:r>
            <a:r>
              <a:rPr kumimoji="0" lang="en-US" altLang="zh-CN" sz="2000" b="0" i="1" u="none" strike="noStrike" kern="1200" cap="none" spc="0" normalizeH="0" baseline="0" noProof="0" dirty="0">
                <a:ln>
                  <a:noFill/>
                </a:ln>
                <a:solidFill>
                  <a:srgbClr val="000000"/>
                </a:solidFill>
                <a:effectLst/>
                <a:uLnTx/>
                <a:uFillTx/>
                <a:latin typeface="Consolas" panose="020B0609020204030204" pitchFamily="49" charset="0"/>
                <a:ea typeface="微软雅黑" panose="020B0503020204020204" pitchFamily="34" charset="-122"/>
                <a:cs typeface="Consolas" panose="020B0609020204030204" pitchFamily="49" charset="0"/>
              </a:rPr>
              <a:t>a</a:t>
            </a:r>
            <a:r>
              <a:rPr kumimoji="0" lang="en-US" altLang="zh-CN" sz="2000" b="0" i="0" u="none" strike="noStrike" kern="1200" cap="none" spc="0" normalizeH="0" baseline="0" noProof="0" dirty="0">
                <a:ln>
                  <a:noFill/>
                </a:ln>
                <a:solidFill>
                  <a:srgbClr val="000000"/>
                </a:solidFill>
                <a:effectLst/>
                <a:uLnTx/>
                <a:uFillTx/>
                <a:latin typeface="Consolas" panose="020B0609020204030204" pitchFamily="49" charset="0"/>
                <a:ea typeface="微软雅黑" panose="020B0503020204020204" pitchFamily="34" charset="-122"/>
                <a:cs typeface="Consolas" panose="020B0609020204030204" pitchFamily="49" charset="0"/>
              </a:rPr>
              <a:t>[</a:t>
            </a:r>
            <a:r>
              <a:rPr kumimoji="0" lang="en-US" altLang="zh-CN" sz="2000" b="0" i="1" u="none" strike="noStrike" kern="1200" cap="none" spc="0" normalizeH="0" baseline="0" noProof="0" dirty="0" err="1">
                <a:ln>
                  <a:noFill/>
                </a:ln>
                <a:solidFill>
                  <a:srgbClr val="000000"/>
                </a:solidFill>
                <a:effectLst/>
                <a:uLnTx/>
                <a:uFillTx/>
                <a:latin typeface="Consolas" panose="020B0609020204030204" pitchFamily="49" charset="0"/>
                <a:ea typeface="微软雅黑" panose="020B0503020204020204" pitchFamily="34" charset="-122"/>
                <a:cs typeface="Consolas" panose="020B0609020204030204" pitchFamily="49" charset="0"/>
              </a:rPr>
              <a:t>i</a:t>
            </a:r>
            <a:r>
              <a:rPr kumimoji="0" lang="en-US" altLang="zh-CN" sz="2000" b="0" i="0" u="none" strike="noStrike" kern="1200" cap="none" spc="0" normalizeH="0" baseline="0" noProof="0" dirty="0">
                <a:ln>
                  <a:noFill/>
                </a:ln>
                <a:solidFill>
                  <a:srgbClr val="000000"/>
                </a:solidFill>
                <a:effectLst/>
                <a:uLnTx/>
                <a:uFillTx/>
                <a:latin typeface="Consolas" panose="020B0609020204030204" pitchFamily="49" charset="0"/>
                <a:ea typeface="微软雅黑" panose="020B0503020204020204" pitchFamily="34" charset="-122"/>
                <a:cs typeface="Consolas" panose="020B0609020204030204" pitchFamily="49" charset="0"/>
              </a:rPr>
              <a:t>]&gt;</a:t>
            </a:r>
            <a:r>
              <a:rPr kumimoji="0" lang="en-US" altLang="zh-CN" sz="2000" b="0" i="1" u="none" strike="noStrike" kern="1200" cap="none" spc="0" normalizeH="0" baseline="0" noProof="0" dirty="0">
                <a:ln>
                  <a:noFill/>
                </a:ln>
                <a:solidFill>
                  <a:srgbClr val="000000"/>
                </a:solidFill>
                <a:effectLst/>
                <a:uLnTx/>
                <a:uFillTx/>
                <a:latin typeface="Consolas" panose="020B0609020204030204" pitchFamily="49" charset="0"/>
                <a:ea typeface="微软雅黑" panose="020B0503020204020204" pitchFamily="34" charset="-122"/>
                <a:cs typeface="Consolas" panose="020B0609020204030204" pitchFamily="49" charset="0"/>
              </a:rPr>
              <a:t>b</a:t>
            </a:r>
            <a:r>
              <a:rPr kumimoji="0" lang="en-US" altLang="zh-CN" sz="2000" b="0" i="0" u="none" strike="noStrike" kern="1200" cap="none" spc="0" normalizeH="0" baseline="0" noProof="0" dirty="0">
                <a:ln>
                  <a:noFill/>
                </a:ln>
                <a:solidFill>
                  <a:srgbClr val="000000"/>
                </a:solidFill>
                <a:effectLst/>
                <a:uLnTx/>
                <a:uFillTx/>
                <a:latin typeface="Consolas" panose="020B0609020204030204" pitchFamily="49" charset="0"/>
                <a:ea typeface="微软雅黑" panose="020B0503020204020204" pitchFamily="34" charset="-122"/>
                <a:cs typeface="Consolas" panose="020B0609020204030204" pitchFamily="49" charset="0"/>
              </a:rPr>
              <a:t>[</a:t>
            </a:r>
            <a:r>
              <a:rPr kumimoji="0" lang="en-US" altLang="zh-CN" sz="2000" b="0" i="1" u="none" strike="noStrike" kern="1200" cap="none" spc="0" normalizeH="0" baseline="0" noProof="0" dirty="0" err="1">
                <a:ln>
                  <a:noFill/>
                </a:ln>
                <a:solidFill>
                  <a:srgbClr val="000000"/>
                </a:solidFill>
                <a:effectLst/>
                <a:uLnTx/>
                <a:uFillTx/>
                <a:latin typeface="Consolas" panose="020B0609020204030204" pitchFamily="49" charset="0"/>
                <a:ea typeface="微软雅黑" panose="020B0503020204020204" pitchFamily="34" charset="-122"/>
                <a:cs typeface="Consolas" panose="020B0609020204030204" pitchFamily="49" charset="0"/>
              </a:rPr>
              <a:t>i</a:t>
            </a:r>
            <a:r>
              <a:rPr kumimoji="0" lang="en-US" altLang="zh-CN" sz="2000" b="0" i="0" u="none" strike="noStrike" kern="1200" cap="none" spc="0" normalizeH="0" baseline="0" noProof="0" dirty="0">
                <a:ln>
                  <a:noFill/>
                </a:ln>
                <a:solidFill>
                  <a:srgbClr val="000000"/>
                </a:solidFill>
                <a:effectLst/>
                <a:uLnTx/>
                <a:uFillTx/>
                <a:latin typeface="Consolas" panose="020B0609020204030204" pitchFamily="49" charset="0"/>
                <a:ea typeface="微软雅黑" panose="020B0503020204020204" pitchFamily="34" charset="-122"/>
                <a:cs typeface="Consolas" panose="020B0609020204030204" pitchFamily="49" charset="0"/>
              </a:rPr>
              <a:t>]</a:t>
            </a:r>
            <a:r>
              <a:rPr kumimoji="0" lang="zh-CN" altLang="zh-CN" sz="2000" b="0" i="0" u="none" strike="noStrike" kern="1200" cap="none" spc="0" normalizeH="0" baseline="0" noProof="0" dirty="0">
                <a:ln>
                  <a:noFill/>
                </a:ln>
                <a:solidFill>
                  <a:srgbClr val="000000"/>
                </a:solidFill>
                <a:effectLst/>
                <a:uLnTx/>
                <a:uFillTx/>
                <a:latin typeface="Consolas" panose="020B0609020204030204" pitchFamily="49" charset="0"/>
                <a:ea typeface="微软雅黑" panose="020B0503020204020204" pitchFamily="34" charset="-122"/>
                <a:cs typeface="Consolas" panose="020B0609020204030204" pitchFamily="49" charset="0"/>
              </a:rPr>
              <a:t>对应第</a:t>
            </a:r>
            <a:r>
              <a:rPr kumimoji="0" lang="en-US" altLang="zh-CN" sz="2000" b="0" i="0" u="none" strike="noStrike" kern="1200" cap="none" spc="0" normalizeH="0" baseline="0" noProof="0" dirty="0">
                <a:ln>
                  <a:noFill/>
                </a:ln>
                <a:solidFill>
                  <a:srgbClr val="000000"/>
                </a:solidFill>
                <a:effectLst/>
                <a:uLnTx/>
                <a:uFillTx/>
                <a:latin typeface="Consolas" panose="020B0609020204030204" pitchFamily="49" charset="0"/>
                <a:ea typeface="微软雅黑" panose="020B0503020204020204" pitchFamily="34" charset="-122"/>
                <a:cs typeface="Consolas" panose="020B0609020204030204" pitchFamily="49" charset="0"/>
              </a:rPr>
              <a:t>0</a:t>
            </a:r>
            <a:r>
              <a:rPr kumimoji="0" lang="zh-CN" altLang="zh-CN" sz="2000" b="0" i="0" u="none" strike="noStrike" kern="1200" cap="none" spc="0" normalizeH="0" baseline="0" noProof="0" dirty="0">
                <a:ln>
                  <a:noFill/>
                </a:ln>
                <a:solidFill>
                  <a:srgbClr val="000000"/>
                </a:solidFill>
                <a:effectLst/>
                <a:uLnTx/>
                <a:uFillTx/>
                <a:latin typeface="Consolas" panose="020B0609020204030204" pitchFamily="49" charset="0"/>
                <a:ea typeface="微软雅黑" panose="020B0503020204020204" pitchFamily="34" charset="-122"/>
                <a:cs typeface="Consolas" panose="020B0609020204030204" pitchFamily="49" charset="0"/>
              </a:rPr>
              <a:t>组</a:t>
            </a:r>
            <a:r>
              <a:rPr kumimoji="0" lang="en-US" altLang="zh-CN" sz="2000" b="1" i="0" u="none" strike="noStrike" kern="1200" cap="none" spc="0" normalizeH="0" baseline="0" noProof="0" dirty="0">
                <a:ln>
                  <a:noFill/>
                </a:ln>
                <a:solidFill>
                  <a:srgbClr val="FF0000"/>
                </a:solidFill>
                <a:effectLst/>
                <a:uLnTx/>
                <a:uFillTx/>
                <a:latin typeface="Consolas" panose="020B0609020204030204" pitchFamily="49" charset="0"/>
                <a:ea typeface="微软雅黑" panose="020B0503020204020204" pitchFamily="34" charset="-122"/>
                <a:cs typeface="Consolas" panose="020B0609020204030204" pitchFamily="49" charset="0"/>
              </a:rPr>
              <a:t>N2</a:t>
            </a:r>
            <a:r>
              <a:rPr kumimoji="0" lang="zh-CN" altLang="zh-CN" sz="2000" b="0" i="0" u="none" strike="noStrike" kern="1200" cap="none" spc="0" normalizeH="0" baseline="0" noProof="0" dirty="0">
                <a:ln>
                  <a:noFill/>
                </a:ln>
                <a:solidFill>
                  <a:srgbClr val="000000"/>
                </a:solidFill>
                <a:effectLst/>
                <a:uLnTx/>
                <a:uFillTx/>
                <a:latin typeface="Consolas" panose="020B0609020204030204" pitchFamily="49" charset="0"/>
                <a:ea typeface="微软雅黑" panose="020B0503020204020204" pitchFamily="34" charset="-122"/>
                <a:cs typeface="Consolas" panose="020B0609020204030204" pitchFamily="49" charset="0"/>
              </a:rPr>
              <a:t>。</a:t>
            </a:r>
            <a:endParaRPr kumimoji="0" lang="zh-CN" altLang="zh-CN" sz="2000" b="0" i="0" u="none" strike="noStrike" kern="1200" cap="none" spc="0" normalizeH="0" baseline="0" noProof="0" dirty="0">
              <a:ln>
                <a:noFill/>
              </a:ln>
              <a:solidFill>
                <a:srgbClr val="000000"/>
              </a:solidFill>
              <a:effectLst/>
              <a:uLnTx/>
              <a:uFillTx/>
              <a:latin typeface="Consolas" panose="020B0609020204030204" pitchFamily="49" charset="0"/>
              <a:ea typeface="微软雅黑" panose="020B0503020204020204" pitchFamily="34" charset="-122"/>
              <a:cs typeface="Consolas" panose="020B0609020204030204" pitchFamily="49" charset="0"/>
            </a:endParaRPr>
          </a:p>
          <a:p>
            <a:pPr marL="0" marR="0" lvl="0" indent="0" algn="l" defTabSz="914400" rtl="0" eaLnBrk="0" fontAlgn="base" latinLnBrk="0" hangingPunct="0">
              <a:lnSpc>
                <a:spcPct val="150000"/>
              </a:lnSpc>
              <a:spcBef>
                <a:spcPct val="0"/>
              </a:spcBef>
              <a:spcAft>
                <a:spcPct val="0"/>
              </a:spcAft>
              <a:buClrTx/>
              <a:buSzTx/>
              <a:buFontTx/>
              <a:buNone/>
              <a:defRPr/>
            </a:pPr>
            <a:r>
              <a:rPr kumimoji="0" lang="en-US" altLang="zh-CN" sz="2000" b="0" i="0" u="none" strike="noStrike" kern="1200" cap="none" spc="0" normalizeH="0" baseline="0" noProof="0" dirty="0">
                <a:ln>
                  <a:noFill/>
                </a:ln>
                <a:solidFill>
                  <a:srgbClr val="000000"/>
                </a:solidFill>
                <a:effectLst/>
                <a:uLnTx/>
                <a:uFillTx/>
                <a:latin typeface="Consolas" panose="020B0609020204030204" pitchFamily="49" charset="0"/>
                <a:ea typeface="微软雅黑" panose="020B0503020204020204" pitchFamily="34" charset="-122"/>
                <a:cs typeface="Consolas" panose="020B0609020204030204" pitchFamily="49" charset="0"/>
              </a:rPr>
              <a:t>   </a:t>
            </a:r>
            <a:r>
              <a:rPr kumimoji="0" lang="zh-CN" altLang="zh-CN" sz="2000" b="0" i="0" u="none" strike="noStrike" kern="1200" cap="none" spc="0" normalizeH="0" baseline="0" noProof="0" dirty="0">
                <a:ln>
                  <a:noFill/>
                </a:ln>
                <a:solidFill>
                  <a:srgbClr val="000000"/>
                </a:solidFill>
                <a:effectLst/>
                <a:uLnTx/>
                <a:uFillTx/>
                <a:latin typeface="Consolas" panose="020B0609020204030204" pitchFamily="49" charset="0"/>
                <a:ea typeface="微软雅黑" panose="020B0503020204020204" pitchFamily="34" charset="-122"/>
                <a:cs typeface="Consolas" panose="020B0609020204030204" pitchFamily="49" charset="0"/>
              </a:rPr>
              <a:t>（</a:t>
            </a:r>
            <a:r>
              <a:rPr kumimoji="0" lang="en-US" altLang="zh-CN" sz="2000" b="0" i="0" u="none" strike="noStrike" kern="1200" cap="none" spc="0" normalizeH="0" baseline="0" noProof="0" dirty="0">
                <a:ln>
                  <a:noFill/>
                </a:ln>
                <a:solidFill>
                  <a:srgbClr val="000000"/>
                </a:solidFill>
                <a:effectLst/>
                <a:uLnTx/>
                <a:uFillTx/>
                <a:latin typeface="Consolas" panose="020B0609020204030204" pitchFamily="49" charset="0"/>
                <a:ea typeface="微软雅黑" panose="020B0503020204020204" pitchFamily="34" charset="-122"/>
                <a:cs typeface="Consolas" panose="020B0609020204030204" pitchFamily="49" charset="0"/>
              </a:rPr>
              <a:t>2</a:t>
            </a:r>
            <a:r>
              <a:rPr kumimoji="0" lang="zh-CN" altLang="zh-CN" sz="2000" b="0" i="0" u="none" strike="noStrike" kern="1200" cap="none" spc="0" normalizeH="0" baseline="0" noProof="0" dirty="0">
                <a:ln>
                  <a:noFill/>
                </a:ln>
                <a:solidFill>
                  <a:srgbClr val="000000"/>
                </a:solidFill>
                <a:effectLst/>
                <a:uLnTx/>
                <a:uFillTx/>
                <a:latin typeface="Consolas" panose="020B0609020204030204" pitchFamily="49" charset="0"/>
                <a:ea typeface="微软雅黑" panose="020B0503020204020204" pitchFamily="34" charset="-122"/>
                <a:cs typeface="Consolas" panose="020B0609020204030204" pitchFamily="49" charset="0"/>
              </a:rPr>
              <a:t>）将</a:t>
            </a:r>
            <a:r>
              <a:rPr kumimoji="0" lang="en-US" altLang="zh-CN" sz="2000" b="1" i="0" u="none" strike="noStrike" kern="1200" cap="none" spc="0" normalizeH="0" baseline="0" noProof="0" dirty="0">
                <a:ln>
                  <a:noFill/>
                </a:ln>
                <a:solidFill>
                  <a:srgbClr val="FF0000"/>
                </a:solidFill>
                <a:effectLst/>
                <a:uLnTx/>
                <a:uFillTx/>
                <a:latin typeface="Consolas" panose="020B0609020204030204" pitchFamily="49" charset="0"/>
                <a:ea typeface="微软雅黑" panose="020B0503020204020204" pitchFamily="34" charset="-122"/>
                <a:cs typeface="Consolas" panose="020B0609020204030204" pitchFamily="49" charset="0"/>
              </a:rPr>
              <a:t>N1</a:t>
            </a:r>
            <a:r>
              <a:rPr kumimoji="0" lang="zh-CN" altLang="zh-CN" sz="2000" b="0" i="0" u="none" strike="noStrike" kern="1200" cap="none" spc="0" normalizeH="0" baseline="0" noProof="0" dirty="0">
                <a:ln>
                  <a:noFill/>
                </a:ln>
                <a:solidFill>
                  <a:srgbClr val="000000"/>
                </a:solidFill>
                <a:effectLst/>
                <a:uLnTx/>
                <a:uFillTx/>
                <a:latin typeface="Consolas" panose="020B0609020204030204" pitchFamily="49" charset="0"/>
                <a:ea typeface="微软雅黑" panose="020B0503020204020204" pitchFamily="34" charset="-122"/>
                <a:cs typeface="Consolas" panose="020B0609020204030204" pitchFamily="49" charset="0"/>
              </a:rPr>
              <a:t>的作业按</a:t>
            </a:r>
            <a:r>
              <a:rPr kumimoji="0" lang="en-US" altLang="zh-CN" sz="2000" b="0" i="1" u="none" strike="noStrike" kern="1200" cap="none" spc="0" normalizeH="0" baseline="0" noProof="0" dirty="0">
                <a:ln>
                  <a:noFill/>
                </a:ln>
                <a:solidFill>
                  <a:srgbClr val="000000"/>
                </a:solidFill>
                <a:effectLst/>
                <a:uLnTx/>
                <a:uFillTx/>
                <a:latin typeface="Consolas" panose="020B0609020204030204" pitchFamily="49" charset="0"/>
                <a:ea typeface="微软雅黑" panose="020B0503020204020204" pitchFamily="34" charset="-122"/>
                <a:cs typeface="Consolas" panose="020B0609020204030204" pitchFamily="49" charset="0"/>
              </a:rPr>
              <a:t>a</a:t>
            </a:r>
            <a:r>
              <a:rPr kumimoji="0" lang="en-US" altLang="zh-CN" sz="2000" b="0" i="0" u="none" strike="noStrike" kern="1200" cap="none" spc="0" normalizeH="0" baseline="0" noProof="0" dirty="0">
                <a:ln>
                  <a:noFill/>
                </a:ln>
                <a:solidFill>
                  <a:srgbClr val="000000"/>
                </a:solidFill>
                <a:effectLst/>
                <a:uLnTx/>
                <a:uFillTx/>
                <a:latin typeface="Consolas" panose="020B0609020204030204" pitchFamily="49" charset="0"/>
                <a:ea typeface="微软雅黑" panose="020B0503020204020204" pitchFamily="34" charset="-122"/>
                <a:cs typeface="Consolas" panose="020B0609020204030204" pitchFamily="49" charset="0"/>
              </a:rPr>
              <a:t>[</a:t>
            </a:r>
            <a:r>
              <a:rPr kumimoji="0" lang="en-US" altLang="zh-CN" sz="2000" b="0" i="1" u="none" strike="noStrike" kern="1200" cap="none" spc="0" normalizeH="0" baseline="0" noProof="0" dirty="0" err="1">
                <a:ln>
                  <a:noFill/>
                </a:ln>
                <a:solidFill>
                  <a:srgbClr val="000000"/>
                </a:solidFill>
                <a:effectLst/>
                <a:uLnTx/>
                <a:uFillTx/>
                <a:latin typeface="Consolas" panose="020B0609020204030204" pitchFamily="49" charset="0"/>
                <a:ea typeface="微软雅黑" panose="020B0503020204020204" pitchFamily="34" charset="-122"/>
                <a:cs typeface="Consolas" panose="020B0609020204030204" pitchFamily="49" charset="0"/>
              </a:rPr>
              <a:t>i</a:t>
            </a:r>
            <a:r>
              <a:rPr kumimoji="0" lang="en-US" altLang="zh-CN" sz="2000" b="0" i="0" u="none" strike="noStrike" kern="1200" cap="none" spc="0" normalizeH="0" baseline="0" noProof="0" dirty="0">
                <a:ln>
                  <a:noFill/>
                </a:ln>
                <a:solidFill>
                  <a:srgbClr val="000000"/>
                </a:solidFill>
                <a:effectLst/>
                <a:uLnTx/>
                <a:uFillTx/>
                <a:latin typeface="Consolas" panose="020B0609020204030204" pitchFamily="49" charset="0"/>
                <a:ea typeface="微软雅黑" panose="020B0503020204020204" pitchFamily="34" charset="-122"/>
                <a:cs typeface="Consolas" panose="020B0609020204030204" pitchFamily="49" charset="0"/>
              </a:rPr>
              <a:t>]</a:t>
            </a:r>
            <a:r>
              <a:rPr kumimoji="0" lang="zh-CN" altLang="zh-CN" sz="2000" b="0" i="0" u="none" strike="noStrike" kern="1200" cap="none" spc="0" normalizeH="0" baseline="0" noProof="0" dirty="0">
                <a:ln>
                  <a:noFill/>
                </a:ln>
                <a:solidFill>
                  <a:srgbClr val="000000"/>
                </a:solidFill>
                <a:effectLst/>
                <a:uLnTx/>
                <a:uFillTx/>
                <a:latin typeface="Consolas" panose="020B0609020204030204" pitchFamily="49" charset="0"/>
                <a:ea typeface="微软雅黑" panose="020B0503020204020204" pitchFamily="34" charset="-122"/>
                <a:cs typeface="Consolas" panose="020B0609020204030204" pitchFamily="49" charset="0"/>
              </a:rPr>
              <a:t>递增排序，</a:t>
            </a:r>
            <a:r>
              <a:rPr kumimoji="0" lang="en-US" altLang="zh-CN" sz="2000" b="1" i="0" u="none" strike="noStrike" kern="1200" cap="none" spc="0" normalizeH="0" baseline="0" noProof="0" dirty="0">
                <a:ln>
                  <a:noFill/>
                </a:ln>
                <a:solidFill>
                  <a:srgbClr val="FF0000"/>
                </a:solidFill>
                <a:effectLst/>
                <a:uLnTx/>
                <a:uFillTx/>
                <a:latin typeface="Consolas" panose="020B0609020204030204" pitchFamily="49" charset="0"/>
                <a:ea typeface="微软雅黑" panose="020B0503020204020204" pitchFamily="34" charset="-122"/>
                <a:cs typeface="Consolas" panose="020B0609020204030204" pitchFamily="49" charset="0"/>
              </a:rPr>
              <a:t>N2</a:t>
            </a:r>
            <a:r>
              <a:rPr kumimoji="0" lang="zh-CN" altLang="zh-CN" sz="2000" b="0" i="0" u="none" strike="noStrike" kern="1200" cap="none" spc="0" normalizeH="0" baseline="0" noProof="0" dirty="0">
                <a:ln>
                  <a:noFill/>
                </a:ln>
                <a:solidFill>
                  <a:srgbClr val="000000"/>
                </a:solidFill>
                <a:effectLst/>
                <a:uLnTx/>
                <a:uFillTx/>
                <a:latin typeface="Consolas" panose="020B0609020204030204" pitchFamily="49" charset="0"/>
                <a:ea typeface="微软雅黑" panose="020B0503020204020204" pitchFamily="34" charset="-122"/>
                <a:cs typeface="Consolas" panose="020B0609020204030204" pitchFamily="49" charset="0"/>
              </a:rPr>
              <a:t>的作业按</a:t>
            </a:r>
            <a:r>
              <a:rPr kumimoji="0" lang="en-US" altLang="zh-CN" sz="2000" b="0" i="1" u="none" strike="noStrike" kern="1200" cap="none" spc="0" normalizeH="0" baseline="0" noProof="0" dirty="0">
                <a:ln>
                  <a:noFill/>
                </a:ln>
                <a:solidFill>
                  <a:srgbClr val="000000"/>
                </a:solidFill>
                <a:effectLst/>
                <a:uLnTx/>
                <a:uFillTx/>
                <a:latin typeface="Consolas" panose="020B0609020204030204" pitchFamily="49" charset="0"/>
                <a:ea typeface="微软雅黑" panose="020B0503020204020204" pitchFamily="34" charset="-122"/>
                <a:cs typeface="Consolas" panose="020B0609020204030204" pitchFamily="49" charset="0"/>
              </a:rPr>
              <a:t>b</a:t>
            </a:r>
            <a:r>
              <a:rPr kumimoji="0" lang="en-US" altLang="zh-CN" sz="2000" b="0" i="0" u="none" strike="noStrike" kern="1200" cap="none" spc="0" normalizeH="0" baseline="0" noProof="0" dirty="0">
                <a:ln>
                  <a:noFill/>
                </a:ln>
                <a:solidFill>
                  <a:srgbClr val="000000"/>
                </a:solidFill>
                <a:effectLst/>
                <a:uLnTx/>
                <a:uFillTx/>
                <a:latin typeface="Consolas" panose="020B0609020204030204" pitchFamily="49" charset="0"/>
                <a:ea typeface="微软雅黑" panose="020B0503020204020204" pitchFamily="34" charset="-122"/>
                <a:cs typeface="Consolas" panose="020B0609020204030204" pitchFamily="49" charset="0"/>
              </a:rPr>
              <a:t>[</a:t>
            </a:r>
            <a:r>
              <a:rPr kumimoji="0" lang="en-US" altLang="zh-CN" sz="2000" b="0" i="1" u="none" strike="noStrike" kern="1200" cap="none" spc="0" normalizeH="0" baseline="0" noProof="0" dirty="0" err="1">
                <a:ln>
                  <a:noFill/>
                </a:ln>
                <a:solidFill>
                  <a:srgbClr val="000000"/>
                </a:solidFill>
                <a:effectLst/>
                <a:uLnTx/>
                <a:uFillTx/>
                <a:latin typeface="Consolas" panose="020B0609020204030204" pitchFamily="49" charset="0"/>
                <a:ea typeface="微软雅黑" panose="020B0503020204020204" pitchFamily="34" charset="-122"/>
                <a:cs typeface="Consolas" panose="020B0609020204030204" pitchFamily="49" charset="0"/>
              </a:rPr>
              <a:t>i</a:t>
            </a:r>
            <a:r>
              <a:rPr kumimoji="0" lang="en-US" altLang="zh-CN" sz="2000" b="0" i="0" u="none" strike="noStrike" kern="1200" cap="none" spc="0" normalizeH="0" baseline="0" noProof="0" dirty="0">
                <a:ln>
                  <a:noFill/>
                </a:ln>
                <a:solidFill>
                  <a:srgbClr val="000000"/>
                </a:solidFill>
                <a:effectLst/>
                <a:uLnTx/>
                <a:uFillTx/>
                <a:latin typeface="Consolas" panose="020B0609020204030204" pitchFamily="49" charset="0"/>
                <a:ea typeface="微软雅黑" panose="020B0503020204020204" pitchFamily="34" charset="-122"/>
                <a:cs typeface="Consolas" panose="020B0609020204030204" pitchFamily="49" charset="0"/>
              </a:rPr>
              <a:t>]</a:t>
            </a:r>
            <a:r>
              <a:rPr kumimoji="0" lang="zh-CN" altLang="zh-CN" sz="2000" b="0" i="0" u="none" strike="noStrike" kern="1200" cap="none" spc="0" normalizeH="0" baseline="0" noProof="0" dirty="0">
                <a:ln>
                  <a:noFill/>
                </a:ln>
                <a:solidFill>
                  <a:srgbClr val="000000"/>
                </a:solidFill>
                <a:effectLst/>
                <a:uLnTx/>
                <a:uFillTx/>
                <a:latin typeface="Consolas" panose="020B0609020204030204" pitchFamily="49" charset="0"/>
                <a:ea typeface="微软雅黑" panose="020B0503020204020204" pitchFamily="34" charset="-122"/>
                <a:cs typeface="Consolas" panose="020B0609020204030204" pitchFamily="49" charset="0"/>
              </a:rPr>
              <a:t>递减排序。</a:t>
            </a:r>
            <a:endParaRPr kumimoji="0" lang="zh-CN" altLang="zh-CN" sz="2000" b="0" i="0" u="none" strike="noStrike" kern="1200" cap="none" spc="0" normalizeH="0" baseline="0" noProof="0" dirty="0">
              <a:ln>
                <a:noFill/>
              </a:ln>
              <a:solidFill>
                <a:srgbClr val="000000"/>
              </a:solidFill>
              <a:effectLst/>
              <a:uLnTx/>
              <a:uFillTx/>
              <a:latin typeface="Consolas" panose="020B0609020204030204" pitchFamily="49" charset="0"/>
              <a:ea typeface="微软雅黑" panose="020B0503020204020204" pitchFamily="34" charset="-122"/>
              <a:cs typeface="Consolas" panose="020B0609020204030204" pitchFamily="49" charset="0"/>
            </a:endParaRPr>
          </a:p>
          <a:p>
            <a:pPr marL="0" marR="0" lvl="0" indent="0" algn="l" defTabSz="914400" rtl="0" eaLnBrk="0" fontAlgn="base" latinLnBrk="0" hangingPunct="0">
              <a:lnSpc>
                <a:spcPct val="150000"/>
              </a:lnSpc>
              <a:spcBef>
                <a:spcPct val="0"/>
              </a:spcBef>
              <a:spcAft>
                <a:spcPct val="0"/>
              </a:spcAft>
              <a:buClrTx/>
              <a:buSzTx/>
              <a:buFontTx/>
              <a:buNone/>
              <a:defRPr/>
            </a:pPr>
            <a:r>
              <a:rPr kumimoji="0" lang="en-US" altLang="zh-CN" sz="2000" b="0" i="0" u="none" strike="noStrike" kern="1200" cap="none" spc="0" normalizeH="0" baseline="0" noProof="0" dirty="0">
                <a:ln>
                  <a:noFill/>
                </a:ln>
                <a:solidFill>
                  <a:srgbClr val="000000"/>
                </a:solidFill>
                <a:effectLst/>
                <a:uLnTx/>
                <a:uFillTx/>
                <a:latin typeface="Consolas" panose="020B0609020204030204" pitchFamily="49" charset="0"/>
                <a:ea typeface="微软雅黑" panose="020B0503020204020204" pitchFamily="34" charset="-122"/>
                <a:cs typeface="Consolas" panose="020B0609020204030204" pitchFamily="49" charset="0"/>
              </a:rPr>
              <a:t>   </a:t>
            </a:r>
            <a:r>
              <a:rPr kumimoji="0" lang="zh-CN" altLang="zh-CN" sz="2000" b="0" i="0" u="none" strike="noStrike" kern="1200" cap="none" spc="0" normalizeH="0" baseline="0" noProof="0" dirty="0">
                <a:ln>
                  <a:noFill/>
                </a:ln>
                <a:solidFill>
                  <a:srgbClr val="000000"/>
                </a:solidFill>
                <a:effectLst/>
                <a:uLnTx/>
                <a:uFillTx/>
                <a:latin typeface="Consolas" panose="020B0609020204030204" pitchFamily="49" charset="0"/>
                <a:ea typeface="微软雅黑" panose="020B0503020204020204" pitchFamily="34" charset="-122"/>
                <a:cs typeface="Consolas" panose="020B0609020204030204" pitchFamily="49" charset="0"/>
              </a:rPr>
              <a:t>（</a:t>
            </a:r>
            <a:r>
              <a:rPr kumimoji="0" lang="en-US" altLang="zh-CN" sz="2000" b="0" i="0" u="none" strike="noStrike" kern="1200" cap="none" spc="0" normalizeH="0" baseline="0" noProof="0" dirty="0">
                <a:ln>
                  <a:noFill/>
                </a:ln>
                <a:solidFill>
                  <a:srgbClr val="000000"/>
                </a:solidFill>
                <a:effectLst/>
                <a:uLnTx/>
                <a:uFillTx/>
                <a:latin typeface="Consolas" panose="020B0609020204030204" pitchFamily="49" charset="0"/>
                <a:ea typeface="微软雅黑" panose="020B0503020204020204" pitchFamily="34" charset="-122"/>
                <a:cs typeface="Consolas" panose="020B0609020204030204" pitchFamily="49" charset="0"/>
              </a:rPr>
              <a:t>3</a:t>
            </a:r>
            <a:r>
              <a:rPr kumimoji="0" lang="zh-CN" altLang="zh-CN" sz="2000" b="0" i="0" u="none" strike="noStrike" kern="1200" cap="none" spc="0" normalizeH="0" baseline="0" noProof="0" dirty="0">
                <a:ln>
                  <a:noFill/>
                </a:ln>
                <a:solidFill>
                  <a:srgbClr val="000000"/>
                </a:solidFill>
                <a:effectLst/>
                <a:uLnTx/>
                <a:uFillTx/>
                <a:latin typeface="Consolas" panose="020B0609020204030204" pitchFamily="49" charset="0"/>
                <a:ea typeface="微软雅黑" panose="020B0503020204020204" pitchFamily="34" charset="-122"/>
                <a:cs typeface="Consolas" panose="020B0609020204030204" pitchFamily="49" charset="0"/>
              </a:rPr>
              <a:t>）按顺序先执行</a:t>
            </a:r>
            <a:r>
              <a:rPr kumimoji="0" lang="en-US" altLang="zh-CN" sz="2000" b="1" i="0" u="none" strike="noStrike" kern="1200" cap="none" spc="0" normalizeH="0" baseline="0" noProof="0" dirty="0">
                <a:ln>
                  <a:noFill/>
                </a:ln>
                <a:solidFill>
                  <a:srgbClr val="FF0000"/>
                </a:solidFill>
                <a:effectLst/>
                <a:uLnTx/>
                <a:uFillTx/>
                <a:latin typeface="Consolas" panose="020B0609020204030204" pitchFamily="49" charset="0"/>
                <a:ea typeface="微软雅黑" panose="020B0503020204020204" pitchFamily="34" charset="-122"/>
                <a:cs typeface="Consolas" panose="020B0609020204030204" pitchFamily="49" charset="0"/>
              </a:rPr>
              <a:t>N1</a:t>
            </a:r>
            <a:r>
              <a:rPr kumimoji="0" lang="zh-CN" altLang="zh-CN" sz="2000" b="0" i="0" u="none" strike="noStrike" kern="1200" cap="none" spc="0" normalizeH="0" baseline="0" noProof="0" dirty="0">
                <a:ln>
                  <a:noFill/>
                </a:ln>
                <a:solidFill>
                  <a:srgbClr val="000000"/>
                </a:solidFill>
                <a:effectLst/>
                <a:uLnTx/>
                <a:uFillTx/>
                <a:latin typeface="Consolas" panose="020B0609020204030204" pitchFamily="49" charset="0"/>
                <a:ea typeface="微软雅黑" panose="020B0503020204020204" pitchFamily="34" charset="-122"/>
                <a:cs typeface="Consolas" panose="020B0609020204030204" pitchFamily="49" charset="0"/>
              </a:rPr>
              <a:t>的作业，再执行</a:t>
            </a:r>
            <a:r>
              <a:rPr kumimoji="0" lang="en-US" altLang="zh-CN" sz="2000" b="1" i="0" u="none" strike="noStrike" kern="1200" cap="none" spc="0" normalizeH="0" baseline="0" noProof="0" dirty="0">
                <a:ln>
                  <a:noFill/>
                </a:ln>
                <a:solidFill>
                  <a:srgbClr val="FF0000"/>
                </a:solidFill>
                <a:effectLst/>
                <a:uLnTx/>
                <a:uFillTx/>
                <a:latin typeface="Consolas" panose="020B0609020204030204" pitchFamily="49" charset="0"/>
                <a:ea typeface="微软雅黑" panose="020B0503020204020204" pitchFamily="34" charset="-122"/>
                <a:cs typeface="Consolas" panose="020B0609020204030204" pitchFamily="49" charset="0"/>
              </a:rPr>
              <a:t>N2</a:t>
            </a:r>
            <a:r>
              <a:rPr kumimoji="0" lang="zh-CN" altLang="zh-CN" sz="2000" b="0" i="0" u="none" strike="noStrike" kern="1200" cap="none" spc="0" normalizeH="0" baseline="0" noProof="0" dirty="0">
                <a:ln>
                  <a:noFill/>
                </a:ln>
                <a:solidFill>
                  <a:srgbClr val="000000"/>
                </a:solidFill>
                <a:effectLst/>
                <a:uLnTx/>
                <a:uFillTx/>
                <a:latin typeface="Consolas" panose="020B0609020204030204" pitchFamily="49" charset="0"/>
                <a:ea typeface="微软雅黑" panose="020B0503020204020204" pitchFamily="34" charset="-122"/>
                <a:cs typeface="Consolas" panose="020B0609020204030204" pitchFamily="49" charset="0"/>
              </a:rPr>
              <a:t>的作业，得到的就是耗时最少的最优调度方案。</a:t>
            </a:r>
            <a:endParaRPr kumimoji="0" lang="zh-CN" altLang="en-US" sz="2000" b="0" i="0" u="none" strike="noStrike" kern="1200" cap="none" spc="0" normalizeH="0" baseline="0" noProof="0" dirty="0">
              <a:ln>
                <a:noFill/>
              </a:ln>
              <a:solidFill>
                <a:srgbClr val="000000"/>
              </a:solidFill>
              <a:effectLst/>
              <a:uLnTx/>
              <a:uFillTx/>
              <a:latin typeface="Consolas" panose="020B0609020204030204" pitchFamily="49" charset="0"/>
              <a:ea typeface="微软雅黑" panose="020B0503020204020204" pitchFamily="34" charset="-122"/>
              <a:cs typeface="Consolas" panose="020B0609020204030204" pitchFamily="49" charset="0"/>
            </a:endParaRPr>
          </a:p>
        </p:txBody>
      </p:sp>
      <p:grpSp>
        <p:nvGrpSpPr>
          <p:cNvPr id="4" name="组合 3"/>
          <p:cNvGrpSpPr/>
          <p:nvPr/>
        </p:nvGrpSpPr>
        <p:grpSpPr>
          <a:xfrm>
            <a:off x="4467225" y="3576638"/>
            <a:ext cx="3857625" cy="2208212"/>
            <a:chOff x="4929190" y="3500437"/>
            <a:chExt cx="3857652" cy="2208085"/>
          </a:xfrm>
        </p:grpSpPr>
        <p:sp>
          <p:nvSpPr>
            <p:cNvPr id="33796" name="TextBox 4"/>
            <p:cNvSpPr txBox="1"/>
            <p:nvPr/>
          </p:nvSpPr>
          <p:spPr>
            <a:xfrm>
              <a:off x="4929190" y="5000636"/>
              <a:ext cx="3857652" cy="707886"/>
            </a:xfrm>
            <a:prstGeom prst="rect">
              <a:avLst/>
            </a:prstGeom>
            <a:noFill/>
            <a:ln w="9525">
              <a:noFill/>
            </a:ln>
          </p:spPr>
          <p:txBody>
            <a:bodyPr anchor="t" anchorCtr="0">
              <a:spAutoFit/>
            </a:bodyPr>
            <a:p>
              <a:pPr eaLnBrk="0" hangingPunct="0">
                <a:buClrTx/>
                <a:buFontTx/>
              </a:pPr>
              <a:r>
                <a:rPr lang="zh-CN" altLang="en-US" sz="2000" dirty="0">
                  <a:solidFill>
                    <a:srgbClr val="000000"/>
                  </a:solidFill>
                  <a:latin typeface="Consolas" panose="020B0609020204030204" pitchFamily="49" charset="0"/>
                  <a:ea typeface="微软雅黑" panose="020B0503020204020204" pitchFamily="34" charset="-122"/>
                </a:rPr>
                <a:t>实际上，</a:t>
              </a:r>
              <a:r>
                <a:rPr lang="en-US" altLang="zh-CN" sz="2000" dirty="0">
                  <a:solidFill>
                    <a:srgbClr val="000000"/>
                  </a:solidFill>
                  <a:latin typeface="Consolas" panose="020B0609020204030204" pitchFamily="49" charset="0"/>
                  <a:ea typeface="微软雅黑" panose="020B0503020204020204" pitchFamily="34" charset="-122"/>
                </a:rPr>
                <a:t>N</a:t>
              </a:r>
              <a:r>
                <a:rPr lang="en-US" altLang="zh-CN" sz="2000" baseline="-25000" dirty="0">
                  <a:solidFill>
                    <a:srgbClr val="000000"/>
                  </a:solidFill>
                  <a:latin typeface="Consolas" panose="020B0609020204030204" pitchFamily="49" charset="0"/>
                  <a:ea typeface="微软雅黑" panose="020B0503020204020204" pitchFamily="34" charset="-122"/>
                </a:rPr>
                <a:t>2</a:t>
              </a:r>
              <a:r>
                <a:rPr lang="zh-CN" altLang="zh-CN" sz="2000" dirty="0">
                  <a:solidFill>
                    <a:srgbClr val="000000"/>
                  </a:solidFill>
                  <a:latin typeface="Consolas" panose="020B0609020204030204" pitchFamily="49" charset="0"/>
                  <a:ea typeface="微软雅黑" panose="020B0503020204020204" pitchFamily="34" charset="-122"/>
                </a:rPr>
                <a:t>的作业</a:t>
              </a:r>
              <a:r>
                <a:rPr lang="zh-CN" altLang="en-US" sz="2000" dirty="0">
                  <a:solidFill>
                    <a:srgbClr val="000000"/>
                  </a:solidFill>
                  <a:latin typeface="Consolas" panose="020B0609020204030204" pitchFamily="49" charset="0"/>
                  <a:ea typeface="微软雅黑" panose="020B0503020204020204" pitchFamily="34" charset="-122"/>
                </a:rPr>
                <a:t>也</a:t>
              </a:r>
              <a:r>
                <a:rPr lang="zh-CN" altLang="zh-CN" sz="2000" dirty="0">
                  <a:solidFill>
                    <a:srgbClr val="000000"/>
                  </a:solidFill>
                  <a:latin typeface="Consolas" panose="020B0609020204030204" pitchFamily="49" charset="0"/>
                  <a:ea typeface="微软雅黑" panose="020B0503020204020204" pitchFamily="34" charset="-122"/>
                </a:rPr>
                <a:t>按</a:t>
              </a:r>
              <a:r>
                <a:rPr lang="en-US" altLang="zh-CN" sz="2000" i="1" dirty="0">
                  <a:solidFill>
                    <a:srgbClr val="000000"/>
                  </a:solidFill>
                  <a:latin typeface="Consolas" panose="020B0609020204030204" pitchFamily="49" charset="0"/>
                  <a:ea typeface="微软雅黑" panose="020B0503020204020204" pitchFamily="34" charset="-122"/>
                </a:rPr>
                <a:t>b</a:t>
              </a:r>
              <a:r>
                <a:rPr lang="en-US" altLang="zh-CN" sz="2000" dirty="0">
                  <a:solidFill>
                    <a:srgbClr val="000000"/>
                  </a:solidFill>
                  <a:latin typeface="Consolas" panose="020B0609020204030204" pitchFamily="49" charset="0"/>
                  <a:ea typeface="微软雅黑" panose="020B0503020204020204" pitchFamily="34" charset="-122"/>
                </a:rPr>
                <a:t>[</a:t>
              </a:r>
              <a:r>
                <a:rPr lang="en-US" altLang="zh-CN" sz="2000" i="1" dirty="0" err="1">
                  <a:solidFill>
                    <a:srgbClr val="000000"/>
                  </a:solidFill>
                  <a:latin typeface="Consolas" panose="020B0609020204030204" pitchFamily="49" charset="0"/>
                  <a:ea typeface="微软雅黑" panose="020B0503020204020204" pitchFamily="34" charset="-122"/>
                </a:rPr>
                <a:t>i</a:t>
              </a:r>
              <a:r>
                <a:rPr lang="en-US" altLang="zh-CN" sz="2000" dirty="0">
                  <a:solidFill>
                    <a:srgbClr val="000000"/>
                  </a:solidFill>
                  <a:latin typeface="Consolas" panose="020B0609020204030204" pitchFamily="49" charset="0"/>
                  <a:ea typeface="微软雅黑" panose="020B0503020204020204" pitchFamily="34" charset="-122"/>
                </a:rPr>
                <a:t>]</a:t>
              </a:r>
              <a:r>
                <a:rPr lang="zh-CN" altLang="zh-CN" sz="2000" dirty="0">
                  <a:solidFill>
                    <a:srgbClr val="000000"/>
                  </a:solidFill>
                  <a:latin typeface="Consolas" panose="020B0609020204030204" pitchFamily="49" charset="0"/>
                  <a:ea typeface="微软雅黑" panose="020B0503020204020204" pitchFamily="34" charset="-122"/>
                </a:rPr>
                <a:t>递</a:t>
              </a:r>
              <a:r>
                <a:rPr lang="zh-CN" altLang="en-US" sz="2000" dirty="0">
                  <a:solidFill>
                    <a:srgbClr val="000000"/>
                  </a:solidFill>
                  <a:latin typeface="Consolas" panose="020B0609020204030204" pitchFamily="49" charset="0"/>
                  <a:ea typeface="微软雅黑" panose="020B0503020204020204" pitchFamily="34" charset="-122"/>
                </a:rPr>
                <a:t>增</a:t>
              </a:r>
              <a:r>
                <a:rPr lang="zh-CN" altLang="zh-CN" sz="2000" dirty="0">
                  <a:solidFill>
                    <a:srgbClr val="000000"/>
                  </a:solidFill>
                  <a:latin typeface="Consolas" panose="020B0609020204030204" pitchFamily="49" charset="0"/>
                  <a:ea typeface="微软雅黑" panose="020B0503020204020204" pitchFamily="34" charset="-122"/>
                </a:rPr>
                <a:t>排序</a:t>
              </a:r>
              <a:r>
                <a:rPr lang="zh-CN" altLang="en-US" sz="2000" dirty="0">
                  <a:solidFill>
                    <a:srgbClr val="000000"/>
                  </a:solidFill>
                  <a:latin typeface="Consolas" panose="020B0609020204030204" pitchFamily="49" charset="0"/>
                  <a:ea typeface="微软雅黑" panose="020B0503020204020204" pitchFamily="34" charset="-122"/>
                </a:rPr>
                <a:t>，从后面向前面顺序执行</a:t>
              </a:r>
              <a:endParaRPr lang="zh-CN" altLang="en-US" sz="2000" dirty="0">
                <a:solidFill>
                  <a:srgbClr val="000000"/>
                </a:solidFill>
                <a:latin typeface="Consolas" panose="020B0609020204030204" pitchFamily="49" charset="0"/>
                <a:ea typeface="微软雅黑" panose="020B0503020204020204" pitchFamily="34" charset="-122"/>
              </a:endParaRPr>
            </a:p>
          </p:txBody>
        </p:sp>
        <p:cxnSp>
          <p:nvCxnSpPr>
            <p:cNvPr id="6" name="直接箭头连接符 5"/>
            <p:cNvCxnSpPr/>
            <p:nvPr/>
          </p:nvCxnSpPr>
          <p:spPr>
            <a:xfrm rot="16200000" flipV="1">
              <a:off x="6107918" y="4250536"/>
              <a:ext cx="1500198" cy="0"/>
            </a:xfrm>
            <a:prstGeom prst="straightConnector1">
              <a:avLst/>
            </a:prstGeom>
            <a:noFill/>
            <a:ln>
              <a:prstDash val="dash"/>
              <a:tailEnd type="arrow"/>
            </a:ln>
          </p:spPr>
          <p:style>
            <a:lnRef idx="2">
              <a:schemeClr val="dk1"/>
            </a:lnRef>
            <a:fillRef idx="0">
              <a:schemeClr val="dk1"/>
            </a:fillRef>
            <a:effectRef idx="1">
              <a:schemeClr val="dk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charRg st="0" end="6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charRg st="60" end="98"/>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charRg st="98" end="14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5" name="TextBox 1"/>
          <p:cNvSpPr txBox="1"/>
          <p:nvPr/>
        </p:nvSpPr>
        <p:spPr>
          <a:xfrm>
            <a:off x="714375" y="1428750"/>
            <a:ext cx="7572375" cy="1427163"/>
          </a:xfrm>
          <a:prstGeom prst="rect">
            <a:avLst/>
          </a:prstGeom>
          <a:noFill/>
          <a:ln w="9525">
            <a:noFill/>
          </a:ln>
        </p:spPr>
        <p:txBody>
          <a:bodyPr anchor="t" anchorCtr="0">
            <a:spAutoFit/>
          </a:bodyPr>
          <a:p>
            <a:pPr eaLnBrk="0" hangingPunct="0">
              <a:lnSpc>
                <a:spcPct val="150000"/>
              </a:lnSpc>
              <a:buClrTx/>
              <a:buFontTx/>
            </a:pPr>
            <a:r>
              <a:rPr lang="en-US" altLang="zh-CN" sz="2000" dirty="0">
                <a:solidFill>
                  <a:srgbClr val="000000"/>
                </a:solidFill>
                <a:latin typeface="Consolas" panose="020B0609020204030204" pitchFamily="49" charset="0"/>
                <a:ea typeface="微软雅黑" panose="020B0503020204020204" pitchFamily="34" charset="-122"/>
              </a:rPr>
              <a:t>    </a:t>
            </a:r>
            <a:r>
              <a:rPr lang="zh-CN" altLang="zh-CN" sz="2000" dirty="0">
                <a:solidFill>
                  <a:srgbClr val="000000"/>
                </a:solidFill>
                <a:latin typeface="Consolas" panose="020B0609020204030204" pitchFamily="49" charset="0"/>
                <a:ea typeface="微软雅黑" panose="020B0503020204020204" pitchFamily="34" charset="-122"/>
              </a:rPr>
              <a:t>对</a:t>
            </a:r>
            <a:r>
              <a:rPr lang="en-US" altLang="zh-CN" sz="2000" i="1" dirty="0">
                <a:solidFill>
                  <a:srgbClr val="000000"/>
                </a:solidFill>
                <a:latin typeface="Consolas" panose="020B0609020204030204" pitchFamily="49" charset="0"/>
                <a:ea typeface="微软雅黑" panose="020B0503020204020204" pitchFamily="34" charset="-122"/>
              </a:rPr>
              <a:t>w</a:t>
            </a:r>
            <a:r>
              <a:rPr lang="en-US" altLang="zh-CN" sz="2000" i="1" baseline="-25000" dirty="0">
                <a:solidFill>
                  <a:srgbClr val="000000"/>
                </a:solidFill>
                <a:latin typeface="Consolas" panose="020B0609020204030204" pitchFamily="49" charset="0"/>
                <a:ea typeface="微软雅黑" panose="020B0503020204020204" pitchFamily="34" charset="-122"/>
              </a:rPr>
              <a:t>i</a:t>
            </a:r>
            <a:r>
              <a:rPr lang="zh-CN" altLang="zh-CN" sz="2000" dirty="0">
                <a:solidFill>
                  <a:srgbClr val="000000"/>
                </a:solidFill>
                <a:latin typeface="Consolas" panose="020B0609020204030204" pitchFamily="49" charset="0"/>
                <a:ea typeface="微软雅黑" panose="020B0503020204020204" pitchFamily="34" charset="-122"/>
              </a:rPr>
              <a:t>从小到大排序得到</a:t>
            </a:r>
            <a:r>
              <a:rPr lang="en-US" altLang="zh-CN" sz="2000" dirty="0">
                <a:solidFill>
                  <a:srgbClr val="000000"/>
                </a:solidFill>
                <a:latin typeface="Consolas" panose="020B0609020204030204" pitchFamily="49" charset="0"/>
                <a:ea typeface="微软雅黑" panose="020B0503020204020204" pitchFamily="34" charset="-122"/>
              </a:rPr>
              <a:t>{</a:t>
            </a:r>
            <a:r>
              <a:rPr lang="en-US" altLang="zh-CN" sz="2000" i="1" dirty="0">
                <a:solidFill>
                  <a:srgbClr val="000000"/>
                </a:solidFill>
                <a:latin typeface="Consolas" panose="020B0609020204030204" pitchFamily="49" charset="0"/>
                <a:ea typeface="微软雅黑" panose="020B0503020204020204" pitchFamily="34" charset="-122"/>
              </a:rPr>
              <a:t>w</a:t>
            </a:r>
            <a:r>
              <a:rPr lang="en-US" altLang="zh-CN" sz="2000" baseline="-25000" dirty="0">
                <a:solidFill>
                  <a:srgbClr val="000000"/>
                </a:solidFill>
                <a:latin typeface="Consolas" panose="020B0609020204030204" pitchFamily="49" charset="0"/>
                <a:ea typeface="微软雅黑" panose="020B0503020204020204" pitchFamily="34" charset="-122"/>
              </a:rPr>
              <a:t>1</a:t>
            </a:r>
            <a:r>
              <a:rPr lang="zh-CN" altLang="zh-CN" sz="2000" dirty="0">
                <a:solidFill>
                  <a:srgbClr val="000000"/>
                </a:solidFill>
                <a:latin typeface="Consolas" panose="020B0609020204030204" pitchFamily="49" charset="0"/>
                <a:ea typeface="微软雅黑" panose="020B0503020204020204" pitchFamily="34" charset="-122"/>
              </a:rPr>
              <a:t>，</a:t>
            </a:r>
            <a:r>
              <a:rPr lang="en-US" altLang="zh-CN" sz="2000" i="1" dirty="0">
                <a:solidFill>
                  <a:srgbClr val="000000"/>
                </a:solidFill>
                <a:latin typeface="Consolas" panose="020B0609020204030204" pitchFamily="49" charset="0"/>
                <a:ea typeface="微软雅黑" panose="020B0503020204020204" pitchFamily="34" charset="-122"/>
              </a:rPr>
              <a:t>w</a:t>
            </a:r>
            <a:r>
              <a:rPr lang="en-US" altLang="zh-CN" sz="2000" baseline="-25000" dirty="0">
                <a:solidFill>
                  <a:srgbClr val="000000"/>
                </a:solidFill>
                <a:latin typeface="Consolas" panose="020B0609020204030204" pitchFamily="49" charset="0"/>
                <a:ea typeface="微软雅黑" panose="020B0503020204020204" pitchFamily="34" charset="-122"/>
              </a:rPr>
              <a:t>2</a:t>
            </a:r>
            <a:r>
              <a:rPr lang="zh-CN" altLang="zh-CN" sz="2000" dirty="0">
                <a:solidFill>
                  <a:srgbClr val="000000"/>
                </a:solidFill>
                <a:latin typeface="Consolas" panose="020B0609020204030204" pitchFamily="49" charset="0"/>
                <a:ea typeface="微软雅黑" panose="020B0503020204020204" pitchFamily="34" charset="-122"/>
              </a:rPr>
              <a:t>，…，</a:t>
            </a:r>
            <a:r>
              <a:rPr lang="en-US" altLang="zh-CN" sz="2000" i="1" dirty="0">
                <a:solidFill>
                  <a:srgbClr val="000000"/>
                </a:solidFill>
                <a:latin typeface="Consolas" panose="020B0609020204030204" pitchFamily="49" charset="0"/>
                <a:ea typeface="微软雅黑" panose="020B0503020204020204" pitchFamily="34" charset="-122"/>
              </a:rPr>
              <a:t>w</a:t>
            </a:r>
            <a:r>
              <a:rPr lang="en-US" altLang="zh-CN" sz="2000" i="1" baseline="-25000" dirty="0">
                <a:solidFill>
                  <a:srgbClr val="000000"/>
                </a:solidFill>
                <a:latin typeface="Consolas" panose="020B0609020204030204" pitchFamily="49" charset="0"/>
                <a:ea typeface="微软雅黑" panose="020B0503020204020204" pitchFamily="34" charset="-122"/>
              </a:rPr>
              <a:t>n</a:t>
            </a:r>
            <a:r>
              <a:rPr lang="en-US" altLang="zh-CN" sz="2000" dirty="0">
                <a:solidFill>
                  <a:srgbClr val="000000"/>
                </a:solidFill>
                <a:latin typeface="Consolas" panose="020B0609020204030204" pitchFamily="49" charset="0"/>
                <a:ea typeface="微软雅黑" panose="020B0503020204020204" pitchFamily="34" charset="-122"/>
              </a:rPr>
              <a:t>}</a:t>
            </a:r>
            <a:r>
              <a:rPr lang="zh-CN" altLang="zh-CN" sz="2000" dirty="0">
                <a:solidFill>
                  <a:srgbClr val="000000"/>
                </a:solidFill>
                <a:latin typeface="Consolas" panose="020B0609020204030204" pitchFamily="49" charset="0"/>
                <a:ea typeface="微软雅黑" panose="020B0503020204020204" pitchFamily="34" charset="-122"/>
              </a:rPr>
              <a:t>，设最优解向量为</a:t>
            </a:r>
            <a:r>
              <a:rPr lang="en-US" altLang="zh-CN" sz="2000" i="1" dirty="0">
                <a:solidFill>
                  <a:srgbClr val="000000"/>
                </a:solidFill>
                <a:latin typeface="Consolas" panose="020B0609020204030204" pitchFamily="49" charset="0"/>
                <a:ea typeface="微软雅黑" panose="020B0503020204020204" pitchFamily="34" charset="-122"/>
              </a:rPr>
              <a:t>x</a:t>
            </a:r>
            <a:r>
              <a:rPr lang="en-US" altLang="zh-CN" sz="2000" dirty="0">
                <a:solidFill>
                  <a:srgbClr val="000000"/>
                </a:solidFill>
                <a:latin typeface="Consolas" panose="020B0609020204030204" pitchFamily="49" charset="0"/>
                <a:ea typeface="微软雅黑" panose="020B0503020204020204" pitchFamily="34" charset="-122"/>
              </a:rPr>
              <a:t>={</a:t>
            </a:r>
            <a:r>
              <a:rPr lang="en-US" altLang="zh-CN" sz="2000" i="1" dirty="0">
                <a:solidFill>
                  <a:srgbClr val="000000"/>
                </a:solidFill>
                <a:latin typeface="Consolas" panose="020B0609020204030204" pitchFamily="49" charset="0"/>
                <a:ea typeface="微软雅黑" panose="020B0503020204020204" pitchFamily="34" charset="-122"/>
              </a:rPr>
              <a:t>x</a:t>
            </a:r>
            <a:r>
              <a:rPr lang="en-US" altLang="zh-CN" sz="2000" baseline="-25000" dirty="0">
                <a:solidFill>
                  <a:srgbClr val="000000"/>
                </a:solidFill>
                <a:latin typeface="Consolas" panose="020B0609020204030204" pitchFamily="49" charset="0"/>
                <a:ea typeface="微软雅黑" panose="020B0503020204020204" pitchFamily="34" charset="-122"/>
              </a:rPr>
              <a:t>1</a:t>
            </a:r>
            <a:r>
              <a:rPr lang="zh-CN" altLang="zh-CN" sz="2000" dirty="0">
                <a:solidFill>
                  <a:srgbClr val="000000"/>
                </a:solidFill>
                <a:latin typeface="Consolas" panose="020B0609020204030204" pitchFamily="49" charset="0"/>
                <a:ea typeface="微软雅黑" panose="020B0503020204020204" pitchFamily="34" charset="-122"/>
              </a:rPr>
              <a:t>，</a:t>
            </a:r>
            <a:r>
              <a:rPr lang="en-US" altLang="zh-CN" sz="2000" i="1" dirty="0">
                <a:solidFill>
                  <a:srgbClr val="000000"/>
                </a:solidFill>
                <a:latin typeface="Consolas" panose="020B0609020204030204" pitchFamily="49" charset="0"/>
                <a:ea typeface="微软雅黑" panose="020B0503020204020204" pitchFamily="34" charset="-122"/>
              </a:rPr>
              <a:t>x</a:t>
            </a:r>
            <a:r>
              <a:rPr lang="en-US" altLang="zh-CN" sz="2000" baseline="-25000" dirty="0">
                <a:solidFill>
                  <a:srgbClr val="000000"/>
                </a:solidFill>
                <a:latin typeface="Consolas" panose="020B0609020204030204" pitchFamily="49" charset="0"/>
                <a:ea typeface="微软雅黑" panose="020B0503020204020204" pitchFamily="34" charset="-122"/>
              </a:rPr>
              <a:t>2</a:t>
            </a:r>
            <a:r>
              <a:rPr lang="zh-CN" altLang="zh-CN" sz="2000" dirty="0">
                <a:solidFill>
                  <a:srgbClr val="000000"/>
                </a:solidFill>
                <a:latin typeface="Consolas" panose="020B0609020204030204" pitchFamily="49" charset="0"/>
                <a:ea typeface="微软雅黑" panose="020B0503020204020204" pitchFamily="34" charset="-122"/>
              </a:rPr>
              <a:t>，…，</a:t>
            </a:r>
            <a:r>
              <a:rPr lang="en-US" altLang="zh-CN" sz="2000" i="1" dirty="0">
                <a:solidFill>
                  <a:srgbClr val="000000"/>
                </a:solidFill>
                <a:latin typeface="Consolas" panose="020B0609020204030204" pitchFamily="49" charset="0"/>
                <a:ea typeface="微软雅黑" panose="020B0503020204020204" pitchFamily="34" charset="-122"/>
              </a:rPr>
              <a:t>x</a:t>
            </a:r>
            <a:r>
              <a:rPr lang="en-US" altLang="zh-CN" sz="2000" i="1" baseline="-25000" dirty="0">
                <a:solidFill>
                  <a:srgbClr val="000000"/>
                </a:solidFill>
                <a:latin typeface="Consolas" panose="020B0609020204030204" pitchFamily="49" charset="0"/>
                <a:ea typeface="微软雅黑" panose="020B0503020204020204" pitchFamily="34" charset="-122"/>
              </a:rPr>
              <a:t>n</a:t>
            </a:r>
            <a:r>
              <a:rPr lang="en-US" altLang="zh-CN" sz="2000" dirty="0">
                <a:solidFill>
                  <a:srgbClr val="000000"/>
                </a:solidFill>
                <a:latin typeface="Consolas" panose="020B0609020204030204" pitchFamily="49" charset="0"/>
                <a:ea typeface="微软雅黑" panose="020B0503020204020204" pitchFamily="34" charset="-122"/>
              </a:rPr>
              <a:t>}</a:t>
            </a:r>
            <a:r>
              <a:rPr lang="zh-CN" altLang="zh-CN" sz="2000" dirty="0">
                <a:solidFill>
                  <a:srgbClr val="000000"/>
                </a:solidFill>
                <a:latin typeface="Consolas" panose="020B0609020204030204" pitchFamily="49" charset="0"/>
                <a:ea typeface="微软雅黑" panose="020B0503020204020204" pitchFamily="34" charset="-122"/>
              </a:rPr>
              <a:t>，显然，</a:t>
            </a:r>
            <a:r>
              <a:rPr lang="en-US" altLang="zh-CN" sz="2000" i="1" dirty="0">
                <a:solidFill>
                  <a:srgbClr val="000000"/>
                </a:solidFill>
                <a:latin typeface="Consolas" panose="020B0609020204030204" pitchFamily="49" charset="0"/>
                <a:ea typeface="微软雅黑" panose="020B0503020204020204" pitchFamily="34" charset="-122"/>
              </a:rPr>
              <a:t>x</a:t>
            </a:r>
            <a:r>
              <a:rPr lang="en-US" altLang="zh-CN" sz="2000" baseline="-25000" dirty="0">
                <a:solidFill>
                  <a:srgbClr val="000000"/>
                </a:solidFill>
                <a:latin typeface="Consolas" panose="020B0609020204030204" pitchFamily="49" charset="0"/>
                <a:ea typeface="微软雅黑" panose="020B0503020204020204" pitchFamily="34" charset="-122"/>
              </a:rPr>
              <a:t>1</a:t>
            </a:r>
            <a:r>
              <a:rPr lang="en-US" altLang="zh-CN" sz="2000" dirty="0">
                <a:solidFill>
                  <a:srgbClr val="000000"/>
                </a:solidFill>
                <a:latin typeface="Consolas" panose="020B0609020204030204" pitchFamily="49" charset="0"/>
                <a:ea typeface="微软雅黑" panose="020B0503020204020204" pitchFamily="34" charset="-122"/>
              </a:rPr>
              <a:t>=1</a:t>
            </a:r>
            <a:r>
              <a:rPr lang="zh-CN" altLang="zh-CN" sz="2000" dirty="0">
                <a:solidFill>
                  <a:srgbClr val="000000"/>
                </a:solidFill>
                <a:latin typeface="Consolas" panose="020B0609020204030204" pitchFamily="49" charset="0"/>
                <a:ea typeface="微软雅黑" panose="020B0503020204020204" pitchFamily="34" charset="-122"/>
              </a:rPr>
              <a:t>，则</a:t>
            </a:r>
            <a:r>
              <a:rPr lang="en-US" altLang="zh-CN" sz="2000" i="1" dirty="0">
                <a:solidFill>
                  <a:srgbClr val="000000"/>
                </a:solidFill>
                <a:latin typeface="Consolas" panose="020B0609020204030204" pitchFamily="49" charset="0"/>
                <a:ea typeface="微软雅黑" panose="020B0503020204020204" pitchFamily="34" charset="-122"/>
              </a:rPr>
              <a:t>x</a:t>
            </a:r>
            <a:r>
              <a:rPr lang="en-US" altLang="zh-CN" sz="2000" dirty="0">
                <a:solidFill>
                  <a:srgbClr val="000000"/>
                </a:solidFill>
                <a:latin typeface="Consolas" panose="020B0609020204030204" pitchFamily="49" charset="0"/>
                <a:ea typeface="微软雅黑" panose="020B0503020204020204" pitchFamily="34" charset="-122"/>
              </a:rPr>
              <a:t>'={</a:t>
            </a:r>
            <a:r>
              <a:rPr lang="en-US" altLang="zh-CN" sz="2000" i="1" dirty="0">
                <a:solidFill>
                  <a:srgbClr val="000000"/>
                </a:solidFill>
                <a:latin typeface="Consolas" panose="020B0609020204030204" pitchFamily="49" charset="0"/>
                <a:ea typeface="微软雅黑" panose="020B0503020204020204" pitchFamily="34" charset="-122"/>
              </a:rPr>
              <a:t>x</a:t>
            </a:r>
            <a:r>
              <a:rPr lang="en-US" altLang="zh-CN" sz="2000" baseline="-25000" dirty="0">
                <a:solidFill>
                  <a:srgbClr val="000000"/>
                </a:solidFill>
                <a:latin typeface="Consolas" panose="020B0609020204030204" pitchFamily="49" charset="0"/>
                <a:ea typeface="微软雅黑" panose="020B0503020204020204" pitchFamily="34" charset="-122"/>
              </a:rPr>
              <a:t>2</a:t>
            </a:r>
            <a:r>
              <a:rPr lang="zh-CN" altLang="zh-CN" sz="2000" dirty="0">
                <a:solidFill>
                  <a:srgbClr val="000000"/>
                </a:solidFill>
                <a:latin typeface="Consolas" panose="020B0609020204030204" pitchFamily="49" charset="0"/>
                <a:ea typeface="微软雅黑" panose="020B0503020204020204" pitchFamily="34" charset="-122"/>
              </a:rPr>
              <a:t>，…，</a:t>
            </a:r>
            <a:r>
              <a:rPr lang="en-US" altLang="zh-CN" sz="2000" i="1" dirty="0">
                <a:solidFill>
                  <a:srgbClr val="000000"/>
                </a:solidFill>
                <a:latin typeface="Consolas" panose="020B0609020204030204" pitchFamily="49" charset="0"/>
                <a:ea typeface="微软雅黑" panose="020B0503020204020204" pitchFamily="34" charset="-122"/>
              </a:rPr>
              <a:t>x</a:t>
            </a:r>
            <a:r>
              <a:rPr lang="en-US" altLang="zh-CN" sz="2000" i="1" baseline="-25000" dirty="0">
                <a:solidFill>
                  <a:srgbClr val="000000"/>
                </a:solidFill>
                <a:latin typeface="Consolas" panose="020B0609020204030204" pitchFamily="49" charset="0"/>
                <a:ea typeface="微软雅黑" panose="020B0503020204020204" pitchFamily="34" charset="-122"/>
              </a:rPr>
              <a:t>n</a:t>
            </a:r>
            <a:r>
              <a:rPr lang="en-US" altLang="zh-CN" sz="2000" dirty="0">
                <a:solidFill>
                  <a:srgbClr val="000000"/>
                </a:solidFill>
                <a:latin typeface="Consolas" panose="020B0609020204030204" pitchFamily="49" charset="0"/>
                <a:ea typeface="微软雅黑" panose="020B0503020204020204" pitchFamily="34" charset="-122"/>
              </a:rPr>
              <a:t>}</a:t>
            </a:r>
            <a:r>
              <a:rPr lang="zh-CN" altLang="zh-CN" sz="2000" dirty="0">
                <a:solidFill>
                  <a:srgbClr val="000000"/>
                </a:solidFill>
                <a:latin typeface="Consolas" panose="020B0609020204030204" pitchFamily="49" charset="0"/>
                <a:ea typeface="微软雅黑" panose="020B0503020204020204" pitchFamily="34" charset="-122"/>
              </a:rPr>
              <a:t>是装载问题</a:t>
            </a:r>
            <a:r>
              <a:rPr lang="en-US" altLang="zh-CN" sz="2000" i="1" dirty="0">
                <a:solidFill>
                  <a:srgbClr val="000000"/>
                </a:solidFill>
                <a:latin typeface="Consolas" panose="020B0609020204030204" pitchFamily="49" charset="0"/>
                <a:ea typeface="微软雅黑" panose="020B0503020204020204" pitchFamily="34" charset="-122"/>
              </a:rPr>
              <a:t>w</a:t>
            </a:r>
            <a:r>
              <a:rPr lang="en-US" altLang="zh-CN" sz="2000" dirty="0">
                <a:solidFill>
                  <a:srgbClr val="000000"/>
                </a:solidFill>
                <a:latin typeface="Consolas" panose="020B0609020204030204" pitchFamily="49" charset="0"/>
                <a:ea typeface="微软雅黑" panose="020B0503020204020204" pitchFamily="34" charset="-122"/>
              </a:rPr>
              <a:t>'={</a:t>
            </a:r>
            <a:r>
              <a:rPr lang="en-US" altLang="zh-CN" sz="2000" i="1" dirty="0">
                <a:solidFill>
                  <a:srgbClr val="000000"/>
                </a:solidFill>
                <a:latin typeface="Consolas" panose="020B0609020204030204" pitchFamily="49" charset="0"/>
                <a:ea typeface="微软雅黑" panose="020B0503020204020204" pitchFamily="34" charset="-122"/>
              </a:rPr>
              <a:t>w</a:t>
            </a:r>
            <a:r>
              <a:rPr lang="en-US" altLang="zh-CN" sz="2000" baseline="-25000" dirty="0">
                <a:solidFill>
                  <a:srgbClr val="000000"/>
                </a:solidFill>
                <a:latin typeface="Consolas" panose="020B0609020204030204" pitchFamily="49" charset="0"/>
                <a:ea typeface="微软雅黑" panose="020B0503020204020204" pitchFamily="34" charset="-122"/>
              </a:rPr>
              <a:t>2</a:t>
            </a:r>
            <a:r>
              <a:rPr lang="zh-CN" altLang="zh-CN" sz="2000" dirty="0">
                <a:solidFill>
                  <a:srgbClr val="000000"/>
                </a:solidFill>
                <a:latin typeface="Consolas" panose="020B0609020204030204" pitchFamily="49" charset="0"/>
                <a:ea typeface="微软雅黑" panose="020B0503020204020204" pitchFamily="34" charset="-122"/>
              </a:rPr>
              <a:t>，…，</a:t>
            </a:r>
            <a:r>
              <a:rPr lang="en-US" altLang="zh-CN" sz="2000" i="1" dirty="0">
                <a:solidFill>
                  <a:srgbClr val="000000"/>
                </a:solidFill>
                <a:latin typeface="Consolas" panose="020B0609020204030204" pitchFamily="49" charset="0"/>
                <a:ea typeface="微软雅黑" panose="020B0503020204020204" pitchFamily="34" charset="-122"/>
              </a:rPr>
              <a:t>w</a:t>
            </a:r>
            <a:r>
              <a:rPr lang="en-US" altLang="zh-CN" sz="2000" i="1" baseline="-25000" dirty="0">
                <a:solidFill>
                  <a:srgbClr val="000000"/>
                </a:solidFill>
                <a:latin typeface="Consolas" panose="020B0609020204030204" pitchFamily="49" charset="0"/>
                <a:ea typeface="微软雅黑" panose="020B0503020204020204" pitchFamily="34" charset="-122"/>
              </a:rPr>
              <a:t>n</a:t>
            </a:r>
            <a:r>
              <a:rPr lang="en-US" altLang="zh-CN" sz="2000" dirty="0">
                <a:solidFill>
                  <a:srgbClr val="000000"/>
                </a:solidFill>
                <a:latin typeface="Consolas" panose="020B0609020204030204" pitchFamily="49" charset="0"/>
                <a:ea typeface="微软雅黑" panose="020B0503020204020204" pitchFamily="34" charset="-122"/>
              </a:rPr>
              <a:t>}</a:t>
            </a:r>
            <a:r>
              <a:rPr lang="zh-CN" altLang="zh-CN" sz="2000" dirty="0">
                <a:solidFill>
                  <a:srgbClr val="000000"/>
                </a:solidFill>
                <a:latin typeface="Consolas" panose="020B0609020204030204" pitchFamily="49" charset="0"/>
                <a:ea typeface="微软雅黑" panose="020B0503020204020204" pitchFamily="34" charset="-122"/>
              </a:rPr>
              <a:t>，</a:t>
            </a:r>
            <a:r>
              <a:rPr lang="en-US" altLang="zh-CN" sz="2000" i="1" dirty="0">
                <a:solidFill>
                  <a:srgbClr val="000000"/>
                </a:solidFill>
                <a:latin typeface="Consolas" panose="020B0609020204030204" pitchFamily="49" charset="0"/>
                <a:ea typeface="微软雅黑" panose="020B0503020204020204" pitchFamily="34" charset="-122"/>
              </a:rPr>
              <a:t>W</a:t>
            </a:r>
            <a:r>
              <a:rPr lang="en-US" altLang="zh-CN" sz="2000" dirty="0">
                <a:solidFill>
                  <a:srgbClr val="000000"/>
                </a:solidFill>
                <a:latin typeface="Consolas" panose="020B0609020204030204" pitchFamily="49" charset="0"/>
                <a:ea typeface="微软雅黑" panose="020B0503020204020204" pitchFamily="34" charset="-122"/>
              </a:rPr>
              <a:t>'=</a:t>
            </a:r>
            <a:r>
              <a:rPr lang="en-US" altLang="zh-CN" sz="2000" i="1" dirty="0">
                <a:solidFill>
                  <a:srgbClr val="000000"/>
                </a:solidFill>
                <a:latin typeface="Consolas" panose="020B0609020204030204" pitchFamily="49" charset="0"/>
                <a:ea typeface="微软雅黑" panose="020B0503020204020204" pitchFamily="34" charset="-122"/>
              </a:rPr>
              <a:t>W</a:t>
            </a:r>
            <a:r>
              <a:rPr lang="en-US" altLang="zh-CN" sz="2000" dirty="0">
                <a:solidFill>
                  <a:srgbClr val="000000"/>
                </a:solidFill>
                <a:latin typeface="Consolas" panose="020B0609020204030204" pitchFamily="49" charset="0"/>
                <a:ea typeface="微软雅黑" panose="020B0503020204020204" pitchFamily="34" charset="-122"/>
              </a:rPr>
              <a:t>-</a:t>
            </a:r>
            <a:r>
              <a:rPr lang="en-US" altLang="zh-CN" sz="2000" i="1" dirty="0">
                <a:solidFill>
                  <a:srgbClr val="000000"/>
                </a:solidFill>
                <a:latin typeface="Consolas" panose="020B0609020204030204" pitchFamily="49" charset="0"/>
                <a:ea typeface="微软雅黑" panose="020B0503020204020204" pitchFamily="34" charset="-122"/>
              </a:rPr>
              <a:t>w</a:t>
            </a:r>
            <a:r>
              <a:rPr lang="en-US" altLang="zh-CN" sz="2000" baseline="-25000" dirty="0">
                <a:solidFill>
                  <a:srgbClr val="000000"/>
                </a:solidFill>
                <a:latin typeface="Consolas" panose="020B0609020204030204" pitchFamily="49" charset="0"/>
                <a:ea typeface="微软雅黑" panose="020B0503020204020204" pitchFamily="34" charset="-122"/>
              </a:rPr>
              <a:t>1</a:t>
            </a:r>
            <a:r>
              <a:rPr lang="zh-CN" altLang="zh-CN" sz="2000" dirty="0">
                <a:solidFill>
                  <a:srgbClr val="000000"/>
                </a:solidFill>
                <a:latin typeface="Consolas" panose="020B0609020204030204" pitchFamily="49" charset="0"/>
                <a:ea typeface="微软雅黑" panose="020B0503020204020204" pitchFamily="34" charset="-122"/>
              </a:rPr>
              <a:t>的最优解，满足</a:t>
            </a:r>
            <a:r>
              <a:rPr lang="zh-CN" altLang="zh-CN" sz="2000" dirty="0">
                <a:solidFill>
                  <a:srgbClr val="C00000"/>
                </a:solidFill>
                <a:latin typeface="Consolas" panose="020B0609020204030204" pitchFamily="49" charset="0"/>
                <a:ea typeface="微软雅黑" panose="020B0503020204020204" pitchFamily="34" charset="-122"/>
              </a:rPr>
              <a:t>贪心最优子结构性质</a:t>
            </a:r>
            <a:r>
              <a:rPr lang="zh-CN" altLang="zh-CN" sz="2000" dirty="0">
                <a:solidFill>
                  <a:srgbClr val="0000FF"/>
                </a:solidFill>
                <a:latin typeface="Consolas" panose="020B0609020204030204" pitchFamily="49" charset="0"/>
                <a:ea typeface="微软雅黑" panose="020B0503020204020204" pitchFamily="34" charset="-122"/>
              </a:rPr>
              <a:t>。</a:t>
            </a:r>
            <a:endParaRPr lang="zh-CN" altLang="zh-CN" sz="2000" dirty="0">
              <a:solidFill>
                <a:srgbClr val="0000FF"/>
              </a:solidFill>
              <a:latin typeface="Consolas" panose="020B0609020204030204" pitchFamily="49" charset="0"/>
              <a:ea typeface="微软雅黑" panose="020B0503020204020204" pitchFamily="34" charset="-122"/>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1" name="TextBox 1"/>
          <p:cNvSpPr txBox="1"/>
          <p:nvPr/>
        </p:nvSpPr>
        <p:spPr>
          <a:xfrm>
            <a:off x="1000125" y="1198563"/>
            <a:ext cx="1643063" cy="431800"/>
          </a:xfrm>
          <a:prstGeom prst="rect">
            <a:avLst/>
          </a:prstGeom>
          <a:noFill/>
          <a:ln w="9525">
            <a:noFill/>
          </a:ln>
        </p:spPr>
        <p:txBody>
          <a:bodyPr anchor="t" anchorCtr="0">
            <a:spAutoFit/>
          </a:bodyPr>
          <a:p>
            <a:pPr eaLnBrk="0" hangingPunct="0">
              <a:buClrTx/>
              <a:buFontTx/>
            </a:pPr>
            <a:r>
              <a:rPr lang="zh-CN" altLang="en-US" sz="2200" dirty="0">
                <a:solidFill>
                  <a:srgbClr val="0000FF"/>
                </a:solidFill>
                <a:latin typeface="Consolas" panose="020B0609020204030204" pitchFamily="49" charset="0"/>
                <a:ea typeface="微软雅黑" panose="020B0503020204020204" pitchFamily="34" charset="-122"/>
              </a:rPr>
              <a:t>示例：</a:t>
            </a:r>
            <a:r>
              <a:rPr lang="en-US" altLang="zh-CN" sz="2200" i="1" dirty="0">
                <a:solidFill>
                  <a:srgbClr val="0000FF"/>
                </a:solidFill>
                <a:latin typeface="Consolas" panose="020B0609020204030204" pitchFamily="49" charset="0"/>
                <a:ea typeface="微软雅黑" panose="020B0503020204020204" pitchFamily="34" charset="-122"/>
              </a:rPr>
              <a:t>n</a:t>
            </a:r>
            <a:r>
              <a:rPr lang="en-US" altLang="zh-CN" sz="2200" dirty="0">
                <a:solidFill>
                  <a:srgbClr val="0000FF"/>
                </a:solidFill>
                <a:latin typeface="Consolas" panose="020B0609020204030204" pitchFamily="49" charset="0"/>
                <a:ea typeface="微软雅黑" panose="020B0503020204020204" pitchFamily="34" charset="-122"/>
              </a:rPr>
              <a:t>=4</a:t>
            </a:r>
            <a:endParaRPr lang="zh-CN" altLang="en-US" sz="2200" dirty="0">
              <a:solidFill>
                <a:srgbClr val="0000FF"/>
              </a:solidFill>
              <a:latin typeface="Consolas" panose="020B0609020204030204" pitchFamily="49" charset="0"/>
              <a:ea typeface="微软雅黑" panose="020B0503020204020204" pitchFamily="34" charset="-122"/>
            </a:endParaRPr>
          </a:p>
        </p:txBody>
      </p:sp>
      <p:graphicFrame>
        <p:nvGraphicFramePr>
          <p:cNvPr id="3" name="表格 2"/>
          <p:cNvGraphicFramePr>
            <a:graphicFrameLocks noGrp="1"/>
          </p:cNvGraphicFramePr>
          <p:nvPr/>
        </p:nvGraphicFramePr>
        <p:xfrm>
          <a:off x="1000100" y="1772902"/>
          <a:ext cx="6096000" cy="1112520"/>
        </p:xfrm>
        <a:graphic>
          <a:graphicData uri="http://schemas.openxmlformats.org/drawingml/2006/table">
            <a:tbl>
              <a:tblPr firstRow="1" bandRow="1">
                <a:tableStyleId>{E269D01E-BC32-4049-B463-5C60D7B0CCD2}</a:tableStyleId>
              </a:tblPr>
              <a:tblGrid>
                <a:gridCol w="1219200"/>
                <a:gridCol w="1219200"/>
                <a:gridCol w="1219200"/>
                <a:gridCol w="1219200"/>
                <a:gridCol w="1219200"/>
              </a:tblGrid>
              <a:tr h="370840">
                <a:tc>
                  <a:txBody>
                    <a:bodyPr/>
                    <a:lstStyle/>
                    <a:p>
                      <a:pPr algn="ctr"/>
                      <a:r>
                        <a:rPr lang="zh-CN" altLang="en-US" b="1" dirty="0">
                          <a:solidFill>
                            <a:srgbClr val="000000"/>
                          </a:solidFill>
                          <a:latin typeface="Consolas" panose="020B0609020204030204" pitchFamily="49" charset="0"/>
                          <a:ea typeface="楷体" panose="02010609060101010101" pitchFamily="49" charset="-122"/>
                          <a:cs typeface="Consolas" panose="020B0609020204030204" pitchFamily="49" charset="0"/>
                        </a:rPr>
                        <a:t>编号</a:t>
                      </a:r>
                      <a:endParaRPr lang="zh-CN" altLang="en-US" b="1" dirty="0">
                        <a:solidFill>
                          <a:srgbClr val="000000"/>
                        </a:solidFill>
                        <a:latin typeface="Consolas" panose="020B0609020204030204" pitchFamily="49" charset="0"/>
                        <a:ea typeface="楷体" panose="02010609060101010101" pitchFamily="49" charset="-122"/>
                        <a:cs typeface="Consolas" panose="020B0609020204030204" pitchFamily="49" charset="0"/>
                      </a:endParaRPr>
                    </a:p>
                  </a:txBody>
                  <a:tcPr>
                    <a:solidFill>
                      <a:schemeClr val="bg1">
                        <a:lumMod val="95000"/>
                      </a:schemeClr>
                    </a:solidFill>
                  </a:tcPr>
                </a:tc>
                <a:tc>
                  <a:txBody>
                    <a:bodyPr/>
                    <a:lstStyle/>
                    <a:p>
                      <a:pPr algn="ctr"/>
                      <a:r>
                        <a:rPr lang="en-US" altLang="zh-CN" b="1" dirty="0">
                          <a:solidFill>
                            <a:srgbClr val="000000"/>
                          </a:solidFill>
                          <a:latin typeface="Consolas" panose="020B0609020204030204" pitchFamily="49" charset="0"/>
                          <a:ea typeface="楷体" panose="02010609060101010101" pitchFamily="49" charset="-122"/>
                          <a:cs typeface="Consolas" panose="020B0609020204030204" pitchFamily="49" charset="0"/>
                        </a:rPr>
                        <a:t>1</a:t>
                      </a:r>
                      <a:endParaRPr lang="zh-CN" altLang="en-US" b="1" dirty="0">
                        <a:solidFill>
                          <a:srgbClr val="000000"/>
                        </a:solidFill>
                        <a:latin typeface="Consolas" panose="020B0609020204030204" pitchFamily="49" charset="0"/>
                        <a:ea typeface="楷体" panose="02010609060101010101" pitchFamily="49" charset="-122"/>
                        <a:cs typeface="Consolas" panose="020B0609020204030204" pitchFamily="49" charset="0"/>
                      </a:endParaRPr>
                    </a:p>
                  </a:txBody>
                  <a:tcPr>
                    <a:solidFill>
                      <a:schemeClr val="bg1">
                        <a:lumMod val="95000"/>
                      </a:schemeClr>
                    </a:solidFill>
                  </a:tcPr>
                </a:tc>
                <a:tc>
                  <a:txBody>
                    <a:bodyPr/>
                    <a:lstStyle/>
                    <a:p>
                      <a:pPr algn="ctr"/>
                      <a:r>
                        <a:rPr lang="en-US" altLang="zh-CN" b="1">
                          <a:solidFill>
                            <a:srgbClr val="000000"/>
                          </a:solidFill>
                          <a:latin typeface="Consolas" panose="020B0609020204030204" pitchFamily="49" charset="0"/>
                          <a:ea typeface="楷体" panose="02010609060101010101" pitchFamily="49" charset="-122"/>
                          <a:cs typeface="Consolas" panose="020B0609020204030204" pitchFamily="49" charset="0"/>
                        </a:rPr>
                        <a:t>2</a:t>
                      </a:r>
                      <a:endParaRPr lang="zh-CN" altLang="en-US" b="1">
                        <a:solidFill>
                          <a:srgbClr val="000000"/>
                        </a:solidFill>
                        <a:latin typeface="Consolas" panose="020B0609020204030204" pitchFamily="49" charset="0"/>
                        <a:ea typeface="楷体" panose="02010609060101010101" pitchFamily="49" charset="-122"/>
                        <a:cs typeface="Consolas" panose="020B0609020204030204" pitchFamily="49" charset="0"/>
                      </a:endParaRPr>
                    </a:p>
                  </a:txBody>
                  <a:tcPr>
                    <a:solidFill>
                      <a:schemeClr val="bg1">
                        <a:lumMod val="95000"/>
                      </a:schemeClr>
                    </a:solidFill>
                  </a:tcPr>
                </a:tc>
                <a:tc>
                  <a:txBody>
                    <a:bodyPr/>
                    <a:lstStyle/>
                    <a:p>
                      <a:pPr algn="ctr"/>
                      <a:r>
                        <a:rPr lang="en-US" altLang="zh-CN" b="1">
                          <a:solidFill>
                            <a:srgbClr val="000000"/>
                          </a:solidFill>
                          <a:latin typeface="Consolas" panose="020B0609020204030204" pitchFamily="49" charset="0"/>
                          <a:ea typeface="楷体" panose="02010609060101010101" pitchFamily="49" charset="-122"/>
                          <a:cs typeface="Consolas" panose="020B0609020204030204" pitchFamily="49" charset="0"/>
                        </a:rPr>
                        <a:t>3</a:t>
                      </a:r>
                      <a:endParaRPr lang="zh-CN" altLang="en-US" b="1">
                        <a:solidFill>
                          <a:srgbClr val="000000"/>
                        </a:solidFill>
                        <a:latin typeface="Consolas" panose="020B0609020204030204" pitchFamily="49" charset="0"/>
                        <a:ea typeface="楷体" panose="02010609060101010101" pitchFamily="49" charset="-122"/>
                        <a:cs typeface="Consolas" panose="020B0609020204030204" pitchFamily="49" charset="0"/>
                      </a:endParaRPr>
                    </a:p>
                  </a:txBody>
                  <a:tcPr>
                    <a:solidFill>
                      <a:schemeClr val="bg1">
                        <a:lumMod val="95000"/>
                      </a:schemeClr>
                    </a:solidFill>
                  </a:tcPr>
                </a:tc>
                <a:tc>
                  <a:txBody>
                    <a:bodyPr/>
                    <a:lstStyle/>
                    <a:p>
                      <a:pPr algn="ctr"/>
                      <a:r>
                        <a:rPr lang="en-US" altLang="zh-CN" b="1">
                          <a:solidFill>
                            <a:srgbClr val="000000"/>
                          </a:solidFill>
                          <a:latin typeface="Consolas" panose="020B0609020204030204" pitchFamily="49" charset="0"/>
                          <a:ea typeface="楷体" panose="02010609060101010101" pitchFamily="49" charset="-122"/>
                          <a:cs typeface="Consolas" panose="020B0609020204030204" pitchFamily="49" charset="0"/>
                        </a:rPr>
                        <a:t>4</a:t>
                      </a:r>
                      <a:endParaRPr lang="zh-CN" altLang="en-US" b="1">
                        <a:solidFill>
                          <a:srgbClr val="000000"/>
                        </a:solidFill>
                        <a:latin typeface="Consolas" panose="020B0609020204030204" pitchFamily="49" charset="0"/>
                        <a:ea typeface="楷体" panose="02010609060101010101" pitchFamily="49" charset="-122"/>
                        <a:cs typeface="Consolas" panose="020B0609020204030204" pitchFamily="49" charset="0"/>
                      </a:endParaRPr>
                    </a:p>
                  </a:txBody>
                  <a:tcPr>
                    <a:solidFill>
                      <a:schemeClr val="bg1">
                        <a:lumMod val="95000"/>
                      </a:schemeClr>
                    </a:solidFill>
                  </a:tcPr>
                </a:tc>
              </a:tr>
              <a:tr h="370840">
                <a:tc>
                  <a:txBody>
                    <a:bodyPr/>
                    <a:lstStyle/>
                    <a:p>
                      <a:pPr algn="ctr"/>
                      <a:r>
                        <a:rPr lang="en-US" altLang="zh-CN" b="1">
                          <a:solidFill>
                            <a:srgbClr val="000000"/>
                          </a:solidFill>
                          <a:latin typeface="Consolas" panose="020B0609020204030204" pitchFamily="49" charset="0"/>
                          <a:ea typeface="楷体" panose="02010609060101010101" pitchFamily="49" charset="-122"/>
                          <a:cs typeface="Consolas" panose="020B0609020204030204" pitchFamily="49" charset="0"/>
                        </a:rPr>
                        <a:t>M1</a:t>
                      </a:r>
                      <a:endParaRPr lang="zh-CN" altLang="en-US" b="1">
                        <a:solidFill>
                          <a:srgbClr val="000000"/>
                        </a:solidFill>
                        <a:latin typeface="Consolas" panose="020B0609020204030204" pitchFamily="49" charset="0"/>
                        <a:ea typeface="楷体" panose="02010609060101010101" pitchFamily="49" charset="-122"/>
                        <a:cs typeface="Consolas" panose="020B0609020204030204" pitchFamily="49" charset="0"/>
                      </a:endParaRPr>
                    </a:p>
                  </a:txBody>
                  <a:tcPr>
                    <a:solidFill>
                      <a:schemeClr val="bg1">
                        <a:lumMod val="95000"/>
                      </a:schemeClr>
                    </a:solidFill>
                  </a:tcPr>
                </a:tc>
                <a:tc>
                  <a:txBody>
                    <a:bodyPr/>
                    <a:lstStyle/>
                    <a:p>
                      <a:pPr algn="ctr"/>
                      <a:r>
                        <a:rPr lang="en-US" altLang="zh-CN" b="1">
                          <a:solidFill>
                            <a:srgbClr val="000000"/>
                          </a:solidFill>
                          <a:latin typeface="Consolas" panose="020B0609020204030204" pitchFamily="49" charset="0"/>
                          <a:ea typeface="楷体" panose="02010609060101010101" pitchFamily="49" charset="-122"/>
                          <a:cs typeface="Consolas" panose="020B0609020204030204" pitchFamily="49" charset="0"/>
                        </a:rPr>
                        <a:t>5</a:t>
                      </a:r>
                      <a:endParaRPr lang="zh-CN" altLang="en-US" b="1">
                        <a:solidFill>
                          <a:srgbClr val="000000"/>
                        </a:solidFill>
                        <a:latin typeface="Consolas" panose="020B0609020204030204" pitchFamily="49" charset="0"/>
                        <a:ea typeface="楷体" panose="02010609060101010101" pitchFamily="49" charset="-122"/>
                        <a:cs typeface="Consolas" panose="020B0609020204030204" pitchFamily="49" charset="0"/>
                      </a:endParaRPr>
                    </a:p>
                  </a:txBody>
                  <a:tcPr>
                    <a:solidFill>
                      <a:schemeClr val="bg1">
                        <a:lumMod val="95000"/>
                      </a:schemeClr>
                    </a:solidFill>
                  </a:tcPr>
                </a:tc>
                <a:tc>
                  <a:txBody>
                    <a:bodyPr/>
                    <a:lstStyle/>
                    <a:p>
                      <a:pPr algn="ctr"/>
                      <a:r>
                        <a:rPr lang="en-US" altLang="zh-CN" b="1" dirty="0">
                          <a:solidFill>
                            <a:srgbClr val="000000"/>
                          </a:solidFill>
                          <a:latin typeface="Consolas" panose="020B0609020204030204" pitchFamily="49" charset="0"/>
                          <a:ea typeface="楷体" panose="02010609060101010101" pitchFamily="49" charset="-122"/>
                          <a:cs typeface="Consolas" panose="020B0609020204030204" pitchFamily="49" charset="0"/>
                        </a:rPr>
                        <a:t>12</a:t>
                      </a:r>
                      <a:endParaRPr lang="zh-CN" altLang="en-US" b="1" dirty="0">
                        <a:solidFill>
                          <a:srgbClr val="000000"/>
                        </a:solidFill>
                        <a:latin typeface="Consolas" panose="020B0609020204030204" pitchFamily="49" charset="0"/>
                        <a:ea typeface="楷体" panose="02010609060101010101" pitchFamily="49" charset="-122"/>
                        <a:cs typeface="Consolas" panose="020B0609020204030204" pitchFamily="49" charset="0"/>
                      </a:endParaRPr>
                    </a:p>
                  </a:txBody>
                  <a:tcPr>
                    <a:solidFill>
                      <a:schemeClr val="bg1">
                        <a:lumMod val="95000"/>
                      </a:schemeClr>
                    </a:solidFill>
                  </a:tcPr>
                </a:tc>
                <a:tc>
                  <a:txBody>
                    <a:bodyPr/>
                    <a:lstStyle/>
                    <a:p>
                      <a:pPr algn="ctr"/>
                      <a:r>
                        <a:rPr lang="en-US" altLang="zh-CN" b="1" dirty="0">
                          <a:solidFill>
                            <a:srgbClr val="000000"/>
                          </a:solidFill>
                          <a:latin typeface="Consolas" panose="020B0609020204030204" pitchFamily="49" charset="0"/>
                          <a:ea typeface="楷体" panose="02010609060101010101" pitchFamily="49" charset="-122"/>
                          <a:cs typeface="Consolas" panose="020B0609020204030204" pitchFamily="49" charset="0"/>
                        </a:rPr>
                        <a:t>4</a:t>
                      </a:r>
                      <a:endParaRPr lang="zh-CN" altLang="en-US" b="1" dirty="0">
                        <a:solidFill>
                          <a:srgbClr val="000000"/>
                        </a:solidFill>
                        <a:latin typeface="Consolas" panose="020B0609020204030204" pitchFamily="49" charset="0"/>
                        <a:ea typeface="楷体" panose="02010609060101010101" pitchFamily="49" charset="-122"/>
                        <a:cs typeface="Consolas" panose="020B0609020204030204" pitchFamily="49" charset="0"/>
                      </a:endParaRPr>
                    </a:p>
                  </a:txBody>
                  <a:tcPr>
                    <a:solidFill>
                      <a:schemeClr val="bg1">
                        <a:lumMod val="95000"/>
                      </a:schemeClr>
                    </a:solidFill>
                  </a:tcPr>
                </a:tc>
                <a:tc>
                  <a:txBody>
                    <a:bodyPr/>
                    <a:lstStyle/>
                    <a:p>
                      <a:pPr algn="ctr"/>
                      <a:r>
                        <a:rPr lang="en-US" altLang="zh-CN" b="1">
                          <a:solidFill>
                            <a:srgbClr val="000000"/>
                          </a:solidFill>
                          <a:latin typeface="Consolas" panose="020B0609020204030204" pitchFamily="49" charset="0"/>
                          <a:ea typeface="楷体" panose="02010609060101010101" pitchFamily="49" charset="-122"/>
                          <a:cs typeface="Consolas" panose="020B0609020204030204" pitchFamily="49" charset="0"/>
                        </a:rPr>
                        <a:t>8</a:t>
                      </a:r>
                      <a:endParaRPr lang="zh-CN" altLang="en-US" b="1">
                        <a:solidFill>
                          <a:srgbClr val="000000"/>
                        </a:solidFill>
                        <a:latin typeface="Consolas" panose="020B0609020204030204" pitchFamily="49" charset="0"/>
                        <a:ea typeface="楷体" panose="02010609060101010101" pitchFamily="49" charset="-122"/>
                        <a:cs typeface="Consolas" panose="020B0609020204030204" pitchFamily="49" charset="0"/>
                      </a:endParaRPr>
                    </a:p>
                  </a:txBody>
                  <a:tcPr>
                    <a:solidFill>
                      <a:schemeClr val="bg1">
                        <a:lumMod val="95000"/>
                      </a:schemeClr>
                    </a:solidFill>
                  </a:tcPr>
                </a:tc>
              </a:tr>
              <a:tr h="370840">
                <a:tc>
                  <a:txBody>
                    <a:bodyPr/>
                    <a:lstStyle/>
                    <a:p>
                      <a:pPr algn="ctr"/>
                      <a:r>
                        <a:rPr lang="en-US" altLang="zh-CN" b="1">
                          <a:solidFill>
                            <a:srgbClr val="000000"/>
                          </a:solidFill>
                          <a:latin typeface="Consolas" panose="020B0609020204030204" pitchFamily="49" charset="0"/>
                          <a:ea typeface="楷体" panose="02010609060101010101" pitchFamily="49" charset="-122"/>
                          <a:cs typeface="Consolas" panose="020B0609020204030204" pitchFamily="49" charset="0"/>
                        </a:rPr>
                        <a:t>M2</a:t>
                      </a:r>
                      <a:endParaRPr lang="zh-CN" altLang="en-US" b="1">
                        <a:solidFill>
                          <a:srgbClr val="000000"/>
                        </a:solidFill>
                        <a:latin typeface="Consolas" panose="020B0609020204030204" pitchFamily="49" charset="0"/>
                        <a:ea typeface="楷体" panose="02010609060101010101" pitchFamily="49" charset="-122"/>
                        <a:cs typeface="Consolas" panose="020B0609020204030204" pitchFamily="49" charset="0"/>
                      </a:endParaRPr>
                    </a:p>
                  </a:txBody>
                  <a:tcPr>
                    <a:solidFill>
                      <a:schemeClr val="bg1">
                        <a:lumMod val="95000"/>
                      </a:schemeClr>
                    </a:solidFill>
                  </a:tcPr>
                </a:tc>
                <a:tc>
                  <a:txBody>
                    <a:bodyPr/>
                    <a:lstStyle/>
                    <a:p>
                      <a:pPr algn="ctr"/>
                      <a:r>
                        <a:rPr lang="en-US" altLang="zh-CN" b="1">
                          <a:solidFill>
                            <a:srgbClr val="000000"/>
                          </a:solidFill>
                          <a:latin typeface="Consolas" panose="020B0609020204030204" pitchFamily="49" charset="0"/>
                          <a:ea typeface="楷体" panose="02010609060101010101" pitchFamily="49" charset="-122"/>
                          <a:cs typeface="Consolas" panose="020B0609020204030204" pitchFamily="49" charset="0"/>
                        </a:rPr>
                        <a:t>6</a:t>
                      </a:r>
                      <a:endParaRPr lang="zh-CN" altLang="en-US" b="1">
                        <a:solidFill>
                          <a:srgbClr val="000000"/>
                        </a:solidFill>
                        <a:latin typeface="Consolas" panose="020B0609020204030204" pitchFamily="49" charset="0"/>
                        <a:ea typeface="楷体" panose="02010609060101010101" pitchFamily="49" charset="-122"/>
                        <a:cs typeface="Consolas" panose="020B0609020204030204" pitchFamily="49" charset="0"/>
                      </a:endParaRPr>
                    </a:p>
                  </a:txBody>
                  <a:tcPr>
                    <a:solidFill>
                      <a:schemeClr val="bg1">
                        <a:lumMod val="95000"/>
                      </a:schemeClr>
                    </a:solidFill>
                  </a:tcPr>
                </a:tc>
                <a:tc>
                  <a:txBody>
                    <a:bodyPr/>
                    <a:lstStyle/>
                    <a:p>
                      <a:pPr algn="ctr"/>
                      <a:r>
                        <a:rPr lang="en-US" altLang="zh-CN" b="1">
                          <a:solidFill>
                            <a:srgbClr val="000000"/>
                          </a:solidFill>
                          <a:latin typeface="Consolas" panose="020B0609020204030204" pitchFamily="49" charset="0"/>
                          <a:ea typeface="楷体" panose="02010609060101010101" pitchFamily="49" charset="-122"/>
                          <a:cs typeface="Consolas" panose="020B0609020204030204" pitchFamily="49" charset="0"/>
                        </a:rPr>
                        <a:t>2</a:t>
                      </a:r>
                      <a:endParaRPr lang="zh-CN" altLang="en-US" b="1">
                        <a:solidFill>
                          <a:srgbClr val="000000"/>
                        </a:solidFill>
                        <a:latin typeface="Consolas" panose="020B0609020204030204" pitchFamily="49" charset="0"/>
                        <a:ea typeface="楷体" panose="02010609060101010101" pitchFamily="49" charset="-122"/>
                        <a:cs typeface="Consolas" panose="020B0609020204030204" pitchFamily="49" charset="0"/>
                      </a:endParaRPr>
                    </a:p>
                  </a:txBody>
                  <a:tcPr>
                    <a:solidFill>
                      <a:schemeClr val="bg1">
                        <a:lumMod val="95000"/>
                      </a:schemeClr>
                    </a:solidFill>
                  </a:tcPr>
                </a:tc>
                <a:tc>
                  <a:txBody>
                    <a:bodyPr/>
                    <a:lstStyle/>
                    <a:p>
                      <a:pPr algn="ctr"/>
                      <a:r>
                        <a:rPr lang="en-US" altLang="zh-CN" b="1" dirty="0">
                          <a:solidFill>
                            <a:srgbClr val="000000"/>
                          </a:solidFill>
                          <a:latin typeface="Consolas" panose="020B0609020204030204" pitchFamily="49" charset="0"/>
                          <a:ea typeface="楷体" panose="02010609060101010101" pitchFamily="49" charset="-122"/>
                          <a:cs typeface="Consolas" panose="020B0609020204030204" pitchFamily="49" charset="0"/>
                        </a:rPr>
                        <a:t>14</a:t>
                      </a:r>
                      <a:endParaRPr lang="zh-CN" altLang="en-US" b="1" dirty="0">
                        <a:solidFill>
                          <a:srgbClr val="000000"/>
                        </a:solidFill>
                        <a:latin typeface="Consolas" panose="020B0609020204030204" pitchFamily="49" charset="0"/>
                        <a:ea typeface="楷体" panose="02010609060101010101" pitchFamily="49" charset="-122"/>
                        <a:cs typeface="Consolas" panose="020B0609020204030204" pitchFamily="49" charset="0"/>
                      </a:endParaRPr>
                    </a:p>
                  </a:txBody>
                  <a:tcPr>
                    <a:solidFill>
                      <a:schemeClr val="bg1">
                        <a:lumMod val="95000"/>
                      </a:schemeClr>
                    </a:solidFill>
                  </a:tcPr>
                </a:tc>
                <a:tc>
                  <a:txBody>
                    <a:bodyPr/>
                    <a:lstStyle/>
                    <a:p>
                      <a:pPr algn="ctr"/>
                      <a:r>
                        <a:rPr lang="en-US" altLang="zh-CN" b="1" dirty="0">
                          <a:solidFill>
                            <a:srgbClr val="000000"/>
                          </a:solidFill>
                          <a:latin typeface="Consolas" panose="020B0609020204030204" pitchFamily="49" charset="0"/>
                          <a:ea typeface="楷体" panose="02010609060101010101" pitchFamily="49" charset="-122"/>
                          <a:cs typeface="Consolas" panose="020B0609020204030204" pitchFamily="49" charset="0"/>
                        </a:rPr>
                        <a:t>7</a:t>
                      </a:r>
                      <a:endParaRPr lang="zh-CN" altLang="en-US" b="1" dirty="0">
                        <a:solidFill>
                          <a:srgbClr val="000000"/>
                        </a:solidFill>
                        <a:latin typeface="Consolas" panose="020B0609020204030204" pitchFamily="49" charset="0"/>
                        <a:ea typeface="楷体" panose="02010609060101010101" pitchFamily="49" charset="-122"/>
                        <a:cs typeface="Consolas" panose="020B0609020204030204" pitchFamily="49" charset="0"/>
                      </a:endParaRPr>
                    </a:p>
                  </a:txBody>
                  <a:tcPr>
                    <a:solidFill>
                      <a:schemeClr val="bg1">
                        <a:lumMod val="95000"/>
                      </a:schemeClr>
                    </a:solidFill>
                  </a:tcPr>
                </a:tc>
              </a:tr>
            </a:tbl>
          </a:graphicData>
        </a:graphic>
      </p:graphicFrame>
      <p:graphicFrame>
        <p:nvGraphicFramePr>
          <p:cNvPr id="4" name="表格 3"/>
          <p:cNvGraphicFramePr>
            <a:graphicFrameLocks noGrp="1"/>
          </p:cNvGraphicFramePr>
          <p:nvPr/>
        </p:nvGraphicFramePr>
        <p:xfrm>
          <a:off x="1066800" y="4592320"/>
          <a:ext cx="6096000" cy="822960"/>
        </p:xfrm>
        <a:graphic>
          <a:graphicData uri="http://schemas.openxmlformats.org/drawingml/2006/table">
            <a:tbl>
              <a:tblPr firstRow="1" bandRow="1">
                <a:tableStyleId>{E269D01E-BC32-4049-B463-5C60D7B0CCD2}</a:tableStyleId>
              </a:tblPr>
              <a:tblGrid>
                <a:gridCol w="1219200"/>
                <a:gridCol w="1219200"/>
                <a:gridCol w="1219200"/>
                <a:gridCol w="1219200"/>
                <a:gridCol w="1219200"/>
              </a:tblGrid>
              <a:tr h="370840">
                <a:tc>
                  <a:txBody>
                    <a:bodyPr/>
                    <a:lstStyle/>
                    <a:p>
                      <a:pPr indent="0" algn="ctr">
                        <a:lnSpc>
                          <a:spcPct val="150000"/>
                        </a:lnSpc>
                        <a:spcAft>
                          <a:spcPts val="0"/>
                        </a:spcAft>
                      </a:pPr>
                      <a:r>
                        <a:rPr lang="zh-CN" sz="1800" b="1" kern="100" dirty="0">
                          <a:solidFill>
                            <a:srgbClr val="FF0000"/>
                          </a:solidFill>
                          <a:latin typeface="Consolas" panose="020B0609020204030204" pitchFamily="49" charset="0"/>
                          <a:ea typeface="楷体" panose="02010609060101010101" pitchFamily="49" charset="-122"/>
                          <a:cs typeface="Consolas" panose="020B0609020204030204" pitchFamily="49" charset="0"/>
                        </a:rPr>
                        <a:t>组号</a:t>
                      </a:r>
                      <a:endParaRPr lang="zh-CN" sz="1800" b="1" kern="100" dirty="0">
                        <a:solidFill>
                          <a:srgbClr val="FF0000"/>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solidFill>
                      <a:schemeClr val="bg1">
                        <a:lumMod val="95000"/>
                      </a:schemeClr>
                    </a:solidFill>
                  </a:tcPr>
                </a:tc>
                <a:tc>
                  <a:txBody>
                    <a:bodyPr/>
                    <a:lstStyle/>
                    <a:p>
                      <a:pPr indent="0" algn="ctr">
                        <a:lnSpc>
                          <a:spcPct val="150000"/>
                        </a:lnSpc>
                        <a:spcAft>
                          <a:spcPts val="0"/>
                        </a:spcAft>
                      </a:pPr>
                      <a:r>
                        <a:rPr lang="en-US" sz="1800" b="1" kern="100" dirty="0">
                          <a:solidFill>
                            <a:srgbClr val="0000FF"/>
                          </a:solidFill>
                          <a:effectLst>
                            <a:outerShdw blurRad="38100" dist="38100" dir="2700000" algn="tl">
                              <a:srgbClr val="000000">
                                <a:alpha val="43137"/>
                              </a:srgbClr>
                            </a:outerShdw>
                          </a:effectLst>
                          <a:latin typeface="Consolas" panose="020B0609020204030204" pitchFamily="49" charset="0"/>
                          <a:ea typeface="楷体" panose="02010609060101010101" pitchFamily="49" charset="-122"/>
                          <a:cs typeface="Consolas" panose="020B0609020204030204" pitchFamily="49" charset="0"/>
                        </a:rPr>
                        <a:t>1</a:t>
                      </a:r>
                      <a:endParaRPr lang="zh-CN" sz="1800" b="1" kern="100" dirty="0">
                        <a:solidFill>
                          <a:srgbClr val="0000FF"/>
                        </a:solidFill>
                        <a:effectLst>
                          <a:outerShdw blurRad="38100" dist="38100" dir="2700000" algn="tl">
                            <a:srgbClr val="000000">
                              <a:alpha val="43137"/>
                            </a:srgbClr>
                          </a:outerShdw>
                        </a:effectLst>
                        <a:latin typeface="Consolas" panose="020B0609020204030204" pitchFamily="49" charset="0"/>
                        <a:ea typeface="楷体" panose="02010609060101010101" pitchFamily="49" charset="-122"/>
                        <a:cs typeface="Consolas" panose="020B0609020204030204" pitchFamily="49" charset="0"/>
                      </a:endParaRPr>
                    </a:p>
                  </a:txBody>
                  <a:tcPr marL="68580" marR="68580" marT="0" marB="0">
                    <a:solidFill>
                      <a:schemeClr val="bg1">
                        <a:lumMod val="95000"/>
                      </a:schemeClr>
                    </a:solidFill>
                  </a:tcPr>
                </a:tc>
                <a:tc>
                  <a:txBody>
                    <a:bodyPr/>
                    <a:lstStyle/>
                    <a:p>
                      <a:pPr indent="0" algn="ctr">
                        <a:lnSpc>
                          <a:spcPct val="150000"/>
                        </a:lnSpc>
                        <a:spcAft>
                          <a:spcPts val="0"/>
                        </a:spcAft>
                      </a:pPr>
                      <a:r>
                        <a:rPr lang="en-US" sz="1800" b="1" kern="100" dirty="0">
                          <a:solidFill>
                            <a:srgbClr val="FF0000"/>
                          </a:solidFill>
                          <a:effectLst>
                            <a:outerShdw blurRad="38100" dist="38100" dir="2700000" algn="tl">
                              <a:srgbClr val="000000">
                                <a:alpha val="43137"/>
                              </a:srgbClr>
                            </a:outerShdw>
                          </a:effectLst>
                          <a:latin typeface="Consolas" panose="020B0609020204030204" pitchFamily="49" charset="0"/>
                          <a:ea typeface="楷体" panose="02010609060101010101" pitchFamily="49" charset="-122"/>
                          <a:cs typeface="Consolas" panose="020B0609020204030204" pitchFamily="49" charset="0"/>
                        </a:rPr>
                        <a:t>0</a:t>
                      </a:r>
                      <a:endParaRPr lang="zh-CN" sz="1800" b="1" kern="100" dirty="0">
                        <a:solidFill>
                          <a:srgbClr val="FF0000"/>
                        </a:solidFill>
                        <a:effectLst>
                          <a:outerShdw blurRad="38100" dist="38100" dir="2700000" algn="tl">
                            <a:srgbClr val="000000">
                              <a:alpha val="43137"/>
                            </a:srgbClr>
                          </a:outerShdw>
                        </a:effectLst>
                        <a:latin typeface="Consolas" panose="020B0609020204030204" pitchFamily="49" charset="0"/>
                        <a:ea typeface="楷体" panose="02010609060101010101" pitchFamily="49" charset="-122"/>
                        <a:cs typeface="Consolas" panose="020B0609020204030204" pitchFamily="49" charset="0"/>
                      </a:endParaRPr>
                    </a:p>
                  </a:txBody>
                  <a:tcPr marL="68580" marR="68580" marT="0" marB="0">
                    <a:solidFill>
                      <a:schemeClr val="bg1">
                        <a:lumMod val="95000"/>
                      </a:schemeClr>
                    </a:solidFill>
                  </a:tcPr>
                </a:tc>
                <a:tc>
                  <a:txBody>
                    <a:bodyPr/>
                    <a:lstStyle/>
                    <a:p>
                      <a:pPr indent="0" algn="ctr">
                        <a:lnSpc>
                          <a:spcPct val="150000"/>
                        </a:lnSpc>
                        <a:spcAft>
                          <a:spcPts val="0"/>
                        </a:spcAft>
                      </a:pPr>
                      <a:r>
                        <a:rPr lang="en-US" sz="1800" b="1" kern="100" dirty="0">
                          <a:solidFill>
                            <a:srgbClr val="0000FF"/>
                          </a:solidFill>
                          <a:effectLst>
                            <a:outerShdw blurRad="38100" dist="38100" dir="2700000" algn="tl">
                              <a:srgbClr val="000000">
                                <a:alpha val="43137"/>
                              </a:srgbClr>
                            </a:outerShdw>
                          </a:effectLst>
                          <a:latin typeface="Consolas" panose="020B0609020204030204" pitchFamily="49" charset="0"/>
                          <a:ea typeface="楷体" panose="02010609060101010101" pitchFamily="49" charset="-122"/>
                          <a:cs typeface="Consolas" panose="020B0609020204030204" pitchFamily="49" charset="0"/>
                        </a:rPr>
                        <a:t>1</a:t>
                      </a:r>
                      <a:endParaRPr lang="zh-CN" sz="1800" b="1" kern="100" dirty="0">
                        <a:solidFill>
                          <a:srgbClr val="0000FF"/>
                        </a:solidFill>
                        <a:effectLst>
                          <a:outerShdw blurRad="38100" dist="38100" dir="2700000" algn="tl">
                            <a:srgbClr val="000000">
                              <a:alpha val="43137"/>
                            </a:srgbClr>
                          </a:outerShdw>
                        </a:effectLst>
                        <a:latin typeface="Consolas" panose="020B0609020204030204" pitchFamily="49" charset="0"/>
                        <a:ea typeface="楷体" panose="02010609060101010101" pitchFamily="49" charset="-122"/>
                        <a:cs typeface="Consolas" panose="020B0609020204030204" pitchFamily="49" charset="0"/>
                      </a:endParaRPr>
                    </a:p>
                  </a:txBody>
                  <a:tcPr marL="68580" marR="68580" marT="0" marB="0">
                    <a:solidFill>
                      <a:schemeClr val="bg1">
                        <a:lumMod val="95000"/>
                      </a:schemeClr>
                    </a:solidFill>
                  </a:tcPr>
                </a:tc>
                <a:tc>
                  <a:txBody>
                    <a:bodyPr/>
                    <a:lstStyle/>
                    <a:p>
                      <a:pPr indent="0" algn="ctr">
                        <a:lnSpc>
                          <a:spcPct val="150000"/>
                        </a:lnSpc>
                        <a:spcAft>
                          <a:spcPts val="0"/>
                        </a:spcAft>
                      </a:pPr>
                      <a:r>
                        <a:rPr lang="en-US" sz="1800" b="1" kern="100" dirty="0">
                          <a:solidFill>
                            <a:srgbClr val="FF0000"/>
                          </a:solidFill>
                          <a:effectLst>
                            <a:outerShdw blurRad="38100" dist="38100" dir="2700000" algn="tl">
                              <a:srgbClr val="000000">
                                <a:alpha val="43137"/>
                              </a:srgbClr>
                            </a:outerShdw>
                          </a:effectLst>
                          <a:latin typeface="Consolas" panose="020B0609020204030204" pitchFamily="49" charset="0"/>
                          <a:ea typeface="楷体" panose="02010609060101010101" pitchFamily="49" charset="-122"/>
                          <a:cs typeface="Consolas" panose="020B0609020204030204" pitchFamily="49" charset="0"/>
                        </a:rPr>
                        <a:t>0</a:t>
                      </a:r>
                      <a:endParaRPr lang="zh-CN" sz="1800" b="1" kern="100" dirty="0">
                        <a:solidFill>
                          <a:srgbClr val="FF0000"/>
                        </a:solidFill>
                        <a:effectLst>
                          <a:outerShdw blurRad="38100" dist="38100" dir="2700000" algn="tl">
                            <a:srgbClr val="000000">
                              <a:alpha val="43137"/>
                            </a:srgbClr>
                          </a:outerShdw>
                        </a:effectLst>
                        <a:latin typeface="Consolas" panose="020B0609020204030204" pitchFamily="49" charset="0"/>
                        <a:ea typeface="楷体" panose="02010609060101010101" pitchFamily="49" charset="-122"/>
                        <a:cs typeface="Consolas" panose="020B0609020204030204" pitchFamily="49" charset="0"/>
                      </a:endParaRPr>
                    </a:p>
                  </a:txBody>
                  <a:tcPr marL="68580" marR="68580" marT="0" marB="0">
                    <a:solidFill>
                      <a:schemeClr val="bg1">
                        <a:lumMod val="95000"/>
                      </a:schemeClr>
                    </a:solidFill>
                  </a:tcPr>
                </a:tc>
              </a:tr>
              <a:tr h="370840">
                <a:tc>
                  <a:txBody>
                    <a:bodyPr/>
                    <a:lstStyle/>
                    <a:p>
                      <a:pPr indent="0" algn="ctr">
                        <a:lnSpc>
                          <a:spcPct val="150000"/>
                        </a:lnSpc>
                        <a:spcAft>
                          <a:spcPts val="0"/>
                        </a:spcAft>
                      </a:pPr>
                      <a:r>
                        <a:rPr lang="zh-CN" sz="1800" b="1" kern="100">
                          <a:solidFill>
                            <a:srgbClr val="000000"/>
                          </a:solidFill>
                          <a:latin typeface="Consolas" panose="020B0609020204030204" pitchFamily="49" charset="0"/>
                          <a:ea typeface="楷体" panose="02010609060101010101" pitchFamily="49" charset="-122"/>
                          <a:cs typeface="Consolas" panose="020B0609020204030204" pitchFamily="49" charset="0"/>
                        </a:rPr>
                        <a:t>时间</a:t>
                      </a:r>
                      <a:r>
                        <a:rPr lang="en-US" sz="1800" b="1" kern="100">
                          <a:solidFill>
                            <a:srgbClr val="000000"/>
                          </a:solidFill>
                          <a:latin typeface="Consolas" panose="020B0609020204030204" pitchFamily="49" charset="0"/>
                          <a:ea typeface="楷体" panose="02010609060101010101" pitchFamily="49" charset="-122"/>
                          <a:cs typeface="Consolas" panose="020B0609020204030204" pitchFamily="49" charset="0"/>
                        </a:rPr>
                        <a:t>time</a:t>
                      </a:r>
                      <a:endParaRPr lang="zh-CN" sz="1800" b="1" kern="100">
                        <a:solidFill>
                          <a:srgbClr val="000000"/>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solidFill>
                      <a:schemeClr val="bg1">
                        <a:lumMod val="95000"/>
                      </a:schemeClr>
                    </a:solidFill>
                  </a:tcPr>
                </a:tc>
                <a:tc>
                  <a:txBody>
                    <a:bodyPr/>
                    <a:lstStyle/>
                    <a:p>
                      <a:pPr indent="0" algn="ctr">
                        <a:lnSpc>
                          <a:spcPct val="150000"/>
                        </a:lnSpc>
                        <a:spcAft>
                          <a:spcPts val="0"/>
                        </a:spcAft>
                      </a:pPr>
                      <a:r>
                        <a:rPr lang="en-US" sz="1800" b="1" kern="100">
                          <a:solidFill>
                            <a:srgbClr val="000000"/>
                          </a:solidFill>
                          <a:latin typeface="Consolas" panose="020B0609020204030204" pitchFamily="49" charset="0"/>
                          <a:ea typeface="楷体" panose="02010609060101010101" pitchFamily="49" charset="-122"/>
                          <a:cs typeface="Consolas" panose="020B0609020204030204" pitchFamily="49" charset="0"/>
                        </a:rPr>
                        <a:t>5</a:t>
                      </a:r>
                      <a:endParaRPr lang="zh-CN" sz="1800" b="1" kern="100">
                        <a:solidFill>
                          <a:srgbClr val="000000"/>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solidFill>
                      <a:schemeClr val="bg1">
                        <a:lumMod val="95000"/>
                      </a:schemeClr>
                    </a:solidFill>
                  </a:tcPr>
                </a:tc>
                <a:tc>
                  <a:txBody>
                    <a:bodyPr/>
                    <a:lstStyle/>
                    <a:p>
                      <a:pPr indent="0" algn="ctr">
                        <a:lnSpc>
                          <a:spcPct val="150000"/>
                        </a:lnSpc>
                        <a:spcAft>
                          <a:spcPts val="0"/>
                        </a:spcAft>
                      </a:pPr>
                      <a:r>
                        <a:rPr lang="en-US" sz="1800" b="1" kern="100">
                          <a:solidFill>
                            <a:srgbClr val="000000"/>
                          </a:solidFill>
                          <a:latin typeface="Consolas" panose="020B0609020204030204" pitchFamily="49" charset="0"/>
                          <a:ea typeface="楷体" panose="02010609060101010101" pitchFamily="49" charset="-122"/>
                          <a:cs typeface="Consolas" panose="020B0609020204030204" pitchFamily="49" charset="0"/>
                        </a:rPr>
                        <a:t>2</a:t>
                      </a:r>
                      <a:endParaRPr lang="zh-CN" sz="1800" b="1" kern="100">
                        <a:solidFill>
                          <a:srgbClr val="000000"/>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solidFill>
                      <a:schemeClr val="bg1">
                        <a:lumMod val="95000"/>
                      </a:schemeClr>
                    </a:solidFill>
                  </a:tcPr>
                </a:tc>
                <a:tc>
                  <a:txBody>
                    <a:bodyPr/>
                    <a:lstStyle/>
                    <a:p>
                      <a:pPr indent="0" algn="ctr">
                        <a:lnSpc>
                          <a:spcPct val="150000"/>
                        </a:lnSpc>
                        <a:spcAft>
                          <a:spcPts val="0"/>
                        </a:spcAft>
                      </a:pPr>
                      <a:r>
                        <a:rPr lang="en-US" sz="1800" b="1" kern="100">
                          <a:solidFill>
                            <a:srgbClr val="000000"/>
                          </a:solidFill>
                          <a:latin typeface="Consolas" panose="020B0609020204030204" pitchFamily="49" charset="0"/>
                          <a:ea typeface="楷体" panose="02010609060101010101" pitchFamily="49" charset="-122"/>
                          <a:cs typeface="Consolas" panose="020B0609020204030204" pitchFamily="49" charset="0"/>
                        </a:rPr>
                        <a:t>4</a:t>
                      </a:r>
                      <a:endParaRPr lang="zh-CN" sz="1800" b="1" kern="100">
                        <a:solidFill>
                          <a:srgbClr val="000000"/>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solidFill>
                      <a:schemeClr val="bg1">
                        <a:lumMod val="95000"/>
                      </a:schemeClr>
                    </a:solidFill>
                  </a:tcPr>
                </a:tc>
                <a:tc>
                  <a:txBody>
                    <a:bodyPr/>
                    <a:lstStyle/>
                    <a:p>
                      <a:pPr indent="0" algn="ctr">
                        <a:lnSpc>
                          <a:spcPct val="150000"/>
                        </a:lnSpc>
                        <a:spcAft>
                          <a:spcPts val="0"/>
                        </a:spcAft>
                      </a:pPr>
                      <a:r>
                        <a:rPr lang="en-US" sz="1800" b="1" kern="100" dirty="0">
                          <a:solidFill>
                            <a:srgbClr val="000000"/>
                          </a:solidFill>
                          <a:latin typeface="Consolas" panose="020B0609020204030204" pitchFamily="49" charset="0"/>
                          <a:ea typeface="楷体" panose="02010609060101010101" pitchFamily="49" charset="-122"/>
                          <a:cs typeface="Consolas" panose="020B0609020204030204" pitchFamily="49" charset="0"/>
                        </a:rPr>
                        <a:t>7</a:t>
                      </a:r>
                      <a:endParaRPr lang="zh-CN" sz="1800" b="1" kern="100" dirty="0">
                        <a:solidFill>
                          <a:srgbClr val="000000"/>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solidFill>
                      <a:schemeClr val="bg1">
                        <a:lumMod val="95000"/>
                      </a:schemeClr>
                    </a:solidFill>
                  </a:tcPr>
                </a:tc>
              </a:tr>
            </a:tbl>
          </a:graphicData>
        </a:graphic>
      </p:graphicFrame>
      <p:sp>
        <p:nvSpPr>
          <p:cNvPr id="5" name="TextBox 4"/>
          <p:cNvSpPr txBox="1"/>
          <p:nvPr/>
        </p:nvSpPr>
        <p:spPr>
          <a:xfrm>
            <a:off x="500063" y="3059113"/>
            <a:ext cx="7881937" cy="965200"/>
          </a:xfrm>
          <a:prstGeom prst="rect">
            <a:avLst/>
          </a:prstGeom>
          <a:noFill/>
          <a:ln w="9525">
            <a:noFill/>
          </a:ln>
        </p:spPr>
        <p:txBody>
          <a:bodyPr anchor="t" anchorCtr="0">
            <a:spAutoFit/>
          </a:bodyPr>
          <a:p>
            <a:pPr eaLnBrk="0" hangingPunct="0">
              <a:lnSpc>
                <a:spcPct val="150000"/>
              </a:lnSpc>
              <a:buClrTx/>
              <a:buFontTx/>
            </a:pPr>
            <a:r>
              <a:rPr lang="en-US" altLang="zh-CN" sz="2000" dirty="0">
                <a:solidFill>
                  <a:srgbClr val="000000"/>
                </a:solidFill>
                <a:latin typeface="Consolas" panose="020B0609020204030204" pitchFamily="49" charset="0"/>
                <a:ea typeface="微软雅黑" panose="020B0503020204020204" pitchFamily="34" charset="-122"/>
              </a:rPr>
              <a:t>  </a:t>
            </a:r>
            <a:r>
              <a:rPr lang="zh-CN" altLang="zh-CN" sz="2000" dirty="0">
                <a:solidFill>
                  <a:srgbClr val="000000"/>
                </a:solidFill>
                <a:latin typeface="Consolas" panose="020B0609020204030204" pitchFamily="49" charset="0"/>
                <a:ea typeface="微软雅黑" panose="020B0503020204020204" pitchFamily="34" charset="-122"/>
              </a:rPr>
              <a:t>（</a:t>
            </a:r>
            <a:r>
              <a:rPr lang="en-US" altLang="zh-CN" sz="2000" dirty="0">
                <a:solidFill>
                  <a:srgbClr val="000000"/>
                </a:solidFill>
                <a:latin typeface="Consolas" panose="020B0609020204030204" pitchFamily="49" charset="0"/>
                <a:ea typeface="微软雅黑" panose="020B0503020204020204" pitchFamily="34" charset="-122"/>
              </a:rPr>
              <a:t>1</a:t>
            </a:r>
            <a:r>
              <a:rPr lang="zh-CN" altLang="zh-CN" sz="2000" dirty="0">
                <a:solidFill>
                  <a:srgbClr val="000000"/>
                </a:solidFill>
                <a:latin typeface="Consolas" panose="020B0609020204030204" pitchFamily="49" charset="0"/>
                <a:ea typeface="微软雅黑" panose="020B0503020204020204" pitchFamily="34" charset="-122"/>
              </a:rPr>
              <a:t>）把所有作业按</a:t>
            </a:r>
            <a:r>
              <a:rPr lang="en-US" altLang="zh-CN" sz="2000" dirty="0">
                <a:solidFill>
                  <a:srgbClr val="000000"/>
                </a:solidFill>
                <a:latin typeface="Consolas" panose="020B0609020204030204" pitchFamily="49" charset="0"/>
                <a:ea typeface="微软雅黑" panose="020B0503020204020204" pitchFamily="34" charset="-122"/>
              </a:rPr>
              <a:t>M1</a:t>
            </a:r>
            <a:r>
              <a:rPr lang="zh-CN" altLang="zh-CN" sz="2000" dirty="0">
                <a:solidFill>
                  <a:srgbClr val="000000"/>
                </a:solidFill>
                <a:latin typeface="Consolas" panose="020B0609020204030204" pitchFamily="49" charset="0"/>
                <a:ea typeface="微软雅黑" panose="020B0503020204020204" pitchFamily="34" charset="-122"/>
              </a:rPr>
              <a:t>、</a:t>
            </a:r>
            <a:r>
              <a:rPr lang="en-US" altLang="zh-CN" sz="2000" dirty="0">
                <a:solidFill>
                  <a:srgbClr val="000000"/>
                </a:solidFill>
                <a:latin typeface="Consolas" panose="020B0609020204030204" pitchFamily="49" charset="0"/>
                <a:ea typeface="微软雅黑" panose="020B0503020204020204" pitchFamily="34" charset="-122"/>
              </a:rPr>
              <a:t>M2</a:t>
            </a:r>
            <a:r>
              <a:rPr lang="zh-CN" altLang="zh-CN" sz="2000" dirty="0">
                <a:solidFill>
                  <a:srgbClr val="000000"/>
                </a:solidFill>
                <a:latin typeface="Consolas" panose="020B0609020204030204" pitchFamily="49" charset="0"/>
                <a:ea typeface="微软雅黑" panose="020B0503020204020204" pitchFamily="34" charset="-122"/>
              </a:rPr>
              <a:t>的时间分为两组，</a:t>
            </a:r>
            <a:r>
              <a:rPr lang="en-US" altLang="zh-CN" sz="2000" i="1" dirty="0">
                <a:solidFill>
                  <a:srgbClr val="000000"/>
                </a:solidFill>
                <a:latin typeface="Consolas" panose="020B0609020204030204" pitchFamily="49" charset="0"/>
                <a:ea typeface="微软雅黑" panose="020B0503020204020204" pitchFamily="34" charset="-122"/>
              </a:rPr>
              <a:t>a</a:t>
            </a:r>
            <a:r>
              <a:rPr lang="en-US" altLang="zh-CN" sz="2000" dirty="0">
                <a:solidFill>
                  <a:srgbClr val="000000"/>
                </a:solidFill>
                <a:latin typeface="Consolas" panose="020B0609020204030204" pitchFamily="49" charset="0"/>
                <a:ea typeface="微软雅黑" panose="020B0503020204020204" pitchFamily="34" charset="-122"/>
              </a:rPr>
              <a:t>[</a:t>
            </a:r>
            <a:r>
              <a:rPr lang="en-US" altLang="zh-CN" sz="2000" i="1" dirty="0">
                <a:solidFill>
                  <a:srgbClr val="000000"/>
                </a:solidFill>
                <a:latin typeface="Consolas" panose="020B0609020204030204" pitchFamily="49" charset="0"/>
                <a:ea typeface="微软雅黑" panose="020B0503020204020204" pitchFamily="34" charset="-122"/>
              </a:rPr>
              <a:t>i</a:t>
            </a:r>
            <a:r>
              <a:rPr lang="en-US" altLang="zh-CN" sz="2000" dirty="0">
                <a:solidFill>
                  <a:srgbClr val="000000"/>
                </a:solidFill>
                <a:latin typeface="Consolas" panose="020B0609020204030204" pitchFamily="49" charset="0"/>
                <a:ea typeface="微软雅黑" panose="020B0503020204020204" pitchFamily="34" charset="-122"/>
              </a:rPr>
              <a:t>]</a:t>
            </a:r>
            <a:r>
              <a:rPr lang="zh-CN" altLang="zh-CN" sz="2000" dirty="0">
                <a:solidFill>
                  <a:srgbClr val="000000"/>
                </a:solidFill>
                <a:latin typeface="Consolas" panose="020B0609020204030204" pitchFamily="49" charset="0"/>
                <a:ea typeface="微软雅黑" panose="020B0503020204020204" pitchFamily="34" charset="-122"/>
              </a:rPr>
              <a:t>≤</a:t>
            </a:r>
            <a:r>
              <a:rPr lang="en-US" altLang="zh-CN" sz="2000" i="1" dirty="0">
                <a:solidFill>
                  <a:srgbClr val="000000"/>
                </a:solidFill>
                <a:latin typeface="Consolas" panose="020B0609020204030204" pitchFamily="49" charset="0"/>
                <a:ea typeface="微软雅黑" panose="020B0503020204020204" pitchFamily="34" charset="-122"/>
              </a:rPr>
              <a:t>b</a:t>
            </a:r>
            <a:r>
              <a:rPr lang="en-US" altLang="zh-CN" sz="2000" dirty="0">
                <a:solidFill>
                  <a:srgbClr val="000000"/>
                </a:solidFill>
                <a:latin typeface="Consolas" panose="020B0609020204030204" pitchFamily="49" charset="0"/>
                <a:ea typeface="微软雅黑" panose="020B0503020204020204" pitchFamily="34" charset="-122"/>
              </a:rPr>
              <a:t>[</a:t>
            </a:r>
            <a:r>
              <a:rPr lang="en-US" altLang="zh-CN" sz="2000" i="1" dirty="0">
                <a:solidFill>
                  <a:srgbClr val="000000"/>
                </a:solidFill>
                <a:latin typeface="Consolas" panose="020B0609020204030204" pitchFamily="49" charset="0"/>
                <a:ea typeface="微软雅黑" panose="020B0503020204020204" pitchFamily="34" charset="-122"/>
              </a:rPr>
              <a:t>i</a:t>
            </a:r>
            <a:r>
              <a:rPr lang="en-US" altLang="zh-CN" sz="2000" dirty="0">
                <a:solidFill>
                  <a:srgbClr val="000000"/>
                </a:solidFill>
                <a:latin typeface="Consolas" panose="020B0609020204030204" pitchFamily="49" charset="0"/>
                <a:ea typeface="微软雅黑" panose="020B0503020204020204" pitchFamily="34" charset="-122"/>
              </a:rPr>
              <a:t>]</a:t>
            </a:r>
            <a:r>
              <a:rPr lang="zh-CN" altLang="zh-CN" sz="2000" dirty="0">
                <a:solidFill>
                  <a:srgbClr val="000000"/>
                </a:solidFill>
                <a:latin typeface="Consolas" panose="020B0609020204030204" pitchFamily="49" charset="0"/>
                <a:ea typeface="微软雅黑" panose="020B0503020204020204" pitchFamily="34" charset="-122"/>
              </a:rPr>
              <a:t>对应第</a:t>
            </a:r>
            <a:r>
              <a:rPr lang="en-US" altLang="zh-CN" sz="2000" b="1" dirty="0">
                <a:solidFill>
                  <a:srgbClr val="0000FF"/>
                </a:solidFill>
                <a:latin typeface="Consolas" panose="020B0609020204030204" pitchFamily="49" charset="0"/>
                <a:ea typeface="微软雅黑" panose="020B0503020204020204" pitchFamily="34" charset="-122"/>
              </a:rPr>
              <a:t>1</a:t>
            </a:r>
            <a:r>
              <a:rPr lang="zh-CN" altLang="zh-CN" sz="2000" dirty="0">
                <a:solidFill>
                  <a:srgbClr val="000000"/>
                </a:solidFill>
                <a:latin typeface="Consolas" panose="020B0609020204030204" pitchFamily="49" charset="0"/>
                <a:ea typeface="微软雅黑" panose="020B0503020204020204" pitchFamily="34" charset="-122"/>
              </a:rPr>
              <a:t>组</a:t>
            </a:r>
            <a:r>
              <a:rPr lang="en-US" altLang="zh-CN" sz="2000" b="1" dirty="0">
                <a:solidFill>
                  <a:srgbClr val="0000FF"/>
                </a:solidFill>
                <a:latin typeface="Consolas" panose="020B0609020204030204" pitchFamily="49" charset="0"/>
                <a:ea typeface="微软雅黑" panose="020B0503020204020204" pitchFamily="34" charset="-122"/>
              </a:rPr>
              <a:t>N1</a:t>
            </a:r>
            <a:r>
              <a:rPr lang="zh-CN" altLang="zh-CN" sz="2000" dirty="0">
                <a:solidFill>
                  <a:srgbClr val="000000"/>
                </a:solidFill>
                <a:latin typeface="Consolas" panose="020B0609020204030204" pitchFamily="49" charset="0"/>
                <a:ea typeface="微软雅黑" panose="020B0503020204020204" pitchFamily="34" charset="-122"/>
              </a:rPr>
              <a:t>，</a:t>
            </a:r>
            <a:r>
              <a:rPr lang="en-US" altLang="zh-CN" sz="2000" i="1" dirty="0">
                <a:solidFill>
                  <a:srgbClr val="000000"/>
                </a:solidFill>
                <a:latin typeface="Consolas" panose="020B0609020204030204" pitchFamily="49" charset="0"/>
                <a:ea typeface="微软雅黑" panose="020B0503020204020204" pitchFamily="34" charset="-122"/>
              </a:rPr>
              <a:t>a</a:t>
            </a:r>
            <a:r>
              <a:rPr lang="en-US" altLang="zh-CN" sz="2000" dirty="0">
                <a:solidFill>
                  <a:srgbClr val="000000"/>
                </a:solidFill>
                <a:latin typeface="Consolas" panose="020B0609020204030204" pitchFamily="49" charset="0"/>
                <a:ea typeface="微软雅黑" panose="020B0503020204020204" pitchFamily="34" charset="-122"/>
              </a:rPr>
              <a:t>[</a:t>
            </a:r>
            <a:r>
              <a:rPr lang="en-US" altLang="zh-CN" sz="2000" i="1" dirty="0">
                <a:solidFill>
                  <a:srgbClr val="000000"/>
                </a:solidFill>
                <a:latin typeface="Consolas" panose="020B0609020204030204" pitchFamily="49" charset="0"/>
                <a:ea typeface="微软雅黑" panose="020B0503020204020204" pitchFamily="34" charset="-122"/>
              </a:rPr>
              <a:t>i</a:t>
            </a:r>
            <a:r>
              <a:rPr lang="en-US" altLang="zh-CN" sz="2000" dirty="0">
                <a:solidFill>
                  <a:srgbClr val="000000"/>
                </a:solidFill>
                <a:latin typeface="Consolas" panose="020B0609020204030204" pitchFamily="49" charset="0"/>
                <a:ea typeface="微软雅黑" panose="020B0503020204020204" pitchFamily="34" charset="-122"/>
              </a:rPr>
              <a:t>]&gt;</a:t>
            </a:r>
            <a:r>
              <a:rPr lang="en-US" altLang="zh-CN" sz="2000" i="1" dirty="0">
                <a:solidFill>
                  <a:srgbClr val="000000"/>
                </a:solidFill>
                <a:latin typeface="Consolas" panose="020B0609020204030204" pitchFamily="49" charset="0"/>
                <a:ea typeface="微软雅黑" panose="020B0503020204020204" pitchFamily="34" charset="-122"/>
              </a:rPr>
              <a:t>b</a:t>
            </a:r>
            <a:r>
              <a:rPr lang="en-US" altLang="zh-CN" sz="2000" dirty="0">
                <a:solidFill>
                  <a:srgbClr val="000000"/>
                </a:solidFill>
                <a:latin typeface="Consolas" panose="020B0609020204030204" pitchFamily="49" charset="0"/>
                <a:ea typeface="微软雅黑" panose="020B0503020204020204" pitchFamily="34" charset="-122"/>
              </a:rPr>
              <a:t>[</a:t>
            </a:r>
            <a:r>
              <a:rPr lang="en-US" altLang="zh-CN" sz="2000" i="1" dirty="0">
                <a:solidFill>
                  <a:srgbClr val="000000"/>
                </a:solidFill>
                <a:latin typeface="Consolas" panose="020B0609020204030204" pitchFamily="49" charset="0"/>
                <a:ea typeface="微软雅黑" panose="020B0503020204020204" pitchFamily="34" charset="-122"/>
              </a:rPr>
              <a:t>i</a:t>
            </a:r>
            <a:r>
              <a:rPr lang="en-US" altLang="zh-CN" sz="2000" dirty="0">
                <a:solidFill>
                  <a:srgbClr val="000000"/>
                </a:solidFill>
                <a:latin typeface="Consolas" panose="020B0609020204030204" pitchFamily="49" charset="0"/>
                <a:ea typeface="微软雅黑" panose="020B0503020204020204" pitchFamily="34" charset="-122"/>
              </a:rPr>
              <a:t>]</a:t>
            </a:r>
            <a:r>
              <a:rPr lang="zh-CN" altLang="zh-CN" sz="2000" dirty="0">
                <a:solidFill>
                  <a:srgbClr val="000000"/>
                </a:solidFill>
                <a:latin typeface="Consolas" panose="020B0609020204030204" pitchFamily="49" charset="0"/>
                <a:ea typeface="微软雅黑" panose="020B0503020204020204" pitchFamily="34" charset="-122"/>
              </a:rPr>
              <a:t>对应第</a:t>
            </a:r>
            <a:r>
              <a:rPr lang="en-US" altLang="zh-CN" sz="2000" b="1" dirty="0">
                <a:solidFill>
                  <a:srgbClr val="FF0000"/>
                </a:solidFill>
                <a:latin typeface="Consolas" panose="020B0609020204030204" pitchFamily="49" charset="0"/>
                <a:ea typeface="微软雅黑" panose="020B0503020204020204" pitchFamily="34" charset="-122"/>
              </a:rPr>
              <a:t>0</a:t>
            </a:r>
            <a:r>
              <a:rPr lang="zh-CN" altLang="zh-CN" sz="2000" dirty="0">
                <a:solidFill>
                  <a:srgbClr val="000000"/>
                </a:solidFill>
                <a:latin typeface="Consolas" panose="020B0609020204030204" pitchFamily="49" charset="0"/>
                <a:ea typeface="微软雅黑" panose="020B0503020204020204" pitchFamily="34" charset="-122"/>
              </a:rPr>
              <a:t>组</a:t>
            </a:r>
            <a:r>
              <a:rPr lang="en-US" altLang="zh-CN" sz="2000" b="1" dirty="0">
                <a:solidFill>
                  <a:srgbClr val="FF0000"/>
                </a:solidFill>
                <a:latin typeface="Consolas" panose="020B0609020204030204" pitchFamily="49" charset="0"/>
                <a:ea typeface="微软雅黑" panose="020B0503020204020204" pitchFamily="34" charset="-122"/>
              </a:rPr>
              <a:t>N2</a:t>
            </a:r>
            <a:r>
              <a:rPr lang="zh-CN" altLang="zh-CN" sz="2000" dirty="0">
                <a:solidFill>
                  <a:srgbClr val="000000"/>
                </a:solidFill>
                <a:latin typeface="Consolas" panose="020B0609020204030204" pitchFamily="49" charset="0"/>
                <a:ea typeface="微软雅黑" panose="020B0503020204020204" pitchFamily="34" charset="-122"/>
              </a:rPr>
              <a:t>。</a:t>
            </a:r>
            <a:r>
              <a:rPr lang="en-US" altLang="zh-CN" sz="2000" dirty="0">
                <a:solidFill>
                  <a:srgbClr val="000000"/>
                </a:solidFill>
                <a:latin typeface="Consolas" panose="020B0609020204030204" pitchFamily="49" charset="0"/>
                <a:ea typeface="微软雅黑" panose="020B0503020204020204" pitchFamily="34" charset="-122"/>
              </a:rPr>
              <a:t>     </a:t>
            </a:r>
            <a:endParaRPr lang="zh-CN" altLang="en-US" sz="2000" dirty="0">
              <a:solidFill>
                <a:srgbClr val="000000"/>
              </a:solidFill>
              <a:latin typeface="Consolas" panose="020B0609020204030204" pitchFamily="49" charset="0"/>
              <a:ea typeface="微软雅黑" panose="020B0503020204020204" pitchFamily="34" charset="-122"/>
            </a:endParaRPr>
          </a:p>
        </p:txBody>
      </p:sp>
      <p:cxnSp>
        <p:nvCxnSpPr>
          <p:cNvPr id="12" name="AutoShape 10"/>
          <p:cNvCxnSpPr/>
          <p:nvPr/>
        </p:nvCxnSpPr>
        <p:spPr>
          <a:xfrm>
            <a:off x="2743200" y="2336800"/>
            <a:ext cx="1588" cy="2879725"/>
          </a:xfrm>
          <a:prstGeom prst="bentConnector3">
            <a:avLst>
              <a:gd name="adj1" fmla="val -24384218"/>
            </a:avLst>
          </a:prstGeom>
          <a:ln w="19050" cap="flat" cmpd="sng">
            <a:solidFill>
              <a:schemeClr val="tx1"/>
            </a:solidFill>
            <a:prstDash val="dash"/>
            <a:miter/>
            <a:headEnd type="stealth" w="lg" len="lg"/>
            <a:tailEnd type="stealth" w="lg" len="lg"/>
          </a:ln>
        </p:spPr>
      </p:cxnSp>
      <p:cxnSp>
        <p:nvCxnSpPr>
          <p:cNvPr id="16" name="AutoShape 10"/>
          <p:cNvCxnSpPr/>
          <p:nvPr/>
        </p:nvCxnSpPr>
        <p:spPr>
          <a:xfrm>
            <a:off x="5103813" y="2286000"/>
            <a:ext cx="1587" cy="2879725"/>
          </a:xfrm>
          <a:prstGeom prst="bentConnector3">
            <a:avLst>
              <a:gd name="adj1" fmla="val -24384218"/>
            </a:avLst>
          </a:prstGeom>
          <a:ln w="19050" cap="flat" cmpd="sng">
            <a:solidFill>
              <a:schemeClr val="tx1"/>
            </a:solidFill>
            <a:prstDash val="dash"/>
            <a:miter/>
            <a:headEnd type="stealth" w="lg" len="lg"/>
            <a:tailEnd type="stealth" w="lg" len="lg"/>
          </a:ln>
        </p:spPr>
      </p:cxnSp>
      <p:sp>
        <p:nvSpPr>
          <p:cNvPr id="22" name="椭圆 21"/>
          <p:cNvSpPr/>
          <p:nvPr/>
        </p:nvSpPr>
        <p:spPr>
          <a:xfrm>
            <a:off x="3886200" y="2514600"/>
            <a:ext cx="300038" cy="371475"/>
          </a:xfrm>
          <a:prstGeom prst="ellipse">
            <a:avLst/>
          </a:prstGeom>
          <a:solidFill>
            <a:srgbClr val="FAC4BE">
              <a:alpha val="30196"/>
            </a:srgb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Verdana" panose="020B0604030504040204" pitchFamily="34" charset="0"/>
              <a:ea typeface="宋体" panose="02010600030101010101" pitchFamily="2" charset="-122"/>
              <a:cs typeface="+mn-cs"/>
            </a:endParaRPr>
          </a:p>
        </p:txBody>
      </p:sp>
      <p:sp>
        <p:nvSpPr>
          <p:cNvPr id="24" name="椭圆 23"/>
          <p:cNvSpPr/>
          <p:nvPr/>
        </p:nvSpPr>
        <p:spPr>
          <a:xfrm>
            <a:off x="3962400" y="5038725"/>
            <a:ext cx="300038" cy="371475"/>
          </a:xfrm>
          <a:prstGeom prst="ellipse">
            <a:avLst/>
          </a:prstGeom>
          <a:solidFill>
            <a:srgbClr val="FAC4BE">
              <a:alpha val="30196"/>
            </a:srgb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Verdana" panose="020B0604030504040204" pitchFamily="34" charset="0"/>
              <a:ea typeface="宋体" panose="02010600030101010101" pitchFamily="2" charset="-122"/>
              <a:cs typeface="+mn-cs"/>
            </a:endParaRPr>
          </a:p>
        </p:txBody>
      </p:sp>
      <p:sp>
        <p:nvSpPr>
          <p:cNvPr id="26" name="椭圆 25"/>
          <p:cNvSpPr/>
          <p:nvPr/>
        </p:nvSpPr>
        <p:spPr>
          <a:xfrm>
            <a:off x="6329363" y="2514600"/>
            <a:ext cx="300038" cy="371475"/>
          </a:xfrm>
          <a:prstGeom prst="ellipse">
            <a:avLst/>
          </a:prstGeom>
          <a:solidFill>
            <a:srgbClr val="FAC4BE">
              <a:alpha val="30196"/>
            </a:srgb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Verdana" panose="020B0604030504040204" pitchFamily="34" charset="0"/>
              <a:ea typeface="宋体" panose="02010600030101010101" pitchFamily="2" charset="-122"/>
              <a:cs typeface="+mn-cs"/>
            </a:endParaRPr>
          </a:p>
        </p:txBody>
      </p:sp>
      <p:sp>
        <p:nvSpPr>
          <p:cNvPr id="27" name="椭圆 26"/>
          <p:cNvSpPr/>
          <p:nvPr/>
        </p:nvSpPr>
        <p:spPr>
          <a:xfrm>
            <a:off x="6405563" y="5038725"/>
            <a:ext cx="300038" cy="371475"/>
          </a:xfrm>
          <a:prstGeom prst="ellipse">
            <a:avLst/>
          </a:prstGeom>
          <a:solidFill>
            <a:srgbClr val="FAC4BE">
              <a:alpha val="30196"/>
            </a:srgb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Verdana" panose="020B0604030504040204" pitchFamily="34"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2" grpId="0" bldLvl="0" animBg="1"/>
      <p:bldP spid="24" grpId="0" bldLvl="0" animBg="1"/>
      <p:bldP spid="26" grpId="0" bldLvl="0" animBg="1"/>
      <p:bldP spid="27" grpId="0" bldLvl="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5" name="TextBox 1"/>
          <p:cNvSpPr txBox="1"/>
          <p:nvPr/>
        </p:nvSpPr>
        <p:spPr>
          <a:xfrm>
            <a:off x="428625" y="1219200"/>
            <a:ext cx="8429625" cy="1477963"/>
          </a:xfrm>
          <a:prstGeom prst="rect">
            <a:avLst/>
          </a:prstGeom>
          <a:noFill/>
          <a:ln w="9525">
            <a:noFill/>
          </a:ln>
        </p:spPr>
        <p:txBody>
          <a:bodyPr anchor="t" anchorCtr="0">
            <a:spAutoFit/>
          </a:bodyPr>
          <a:p>
            <a:pPr eaLnBrk="0" hangingPunct="0">
              <a:lnSpc>
                <a:spcPct val="150000"/>
              </a:lnSpc>
              <a:buClrTx/>
              <a:buFontTx/>
            </a:pPr>
            <a:r>
              <a:rPr lang="en-US" altLang="zh-CN" sz="2000" dirty="0">
                <a:solidFill>
                  <a:srgbClr val="000000"/>
                </a:solidFill>
                <a:latin typeface="Consolas" panose="020B0609020204030204" pitchFamily="49" charset="0"/>
                <a:ea typeface="微软雅黑" panose="020B0503020204020204" pitchFamily="34" charset="-122"/>
              </a:rPr>
              <a:t>   </a:t>
            </a:r>
            <a:r>
              <a:rPr lang="zh-CN" altLang="zh-CN" sz="2000" dirty="0">
                <a:solidFill>
                  <a:srgbClr val="000000"/>
                </a:solidFill>
                <a:latin typeface="Consolas" panose="020B0609020204030204" pitchFamily="49" charset="0"/>
                <a:ea typeface="微软雅黑" panose="020B0503020204020204" pitchFamily="34" charset="-122"/>
              </a:rPr>
              <a:t>（</a:t>
            </a:r>
            <a:r>
              <a:rPr lang="en-US" altLang="zh-CN" sz="2000" dirty="0">
                <a:solidFill>
                  <a:srgbClr val="000000"/>
                </a:solidFill>
                <a:latin typeface="Consolas" panose="020B0609020204030204" pitchFamily="49" charset="0"/>
                <a:ea typeface="微软雅黑" panose="020B0503020204020204" pitchFamily="34" charset="-122"/>
              </a:rPr>
              <a:t>2</a:t>
            </a:r>
            <a:r>
              <a:rPr lang="zh-CN" altLang="zh-CN" sz="2000" dirty="0">
                <a:solidFill>
                  <a:srgbClr val="000000"/>
                </a:solidFill>
                <a:latin typeface="Consolas" panose="020B0609020204030204" pitchFamily="49" charset="0"/>
                <a:ea typeface="微软雅黑" panose="020B0503020204020204" pitchFamily="34" charset="-122"/>
              </a:rPr>
              <a:t>）将</a:t>
            </a:r>
            <a:r>
              <a:rPr lang="en-US" altLang="zh-CN" sz="2000" dirty="0">
                <a:solidFill>
                  <a:srgbClr val="000000"/>
                </a:solidFill>
                <a:latin typeface="Consolas" panose="020B0609020204030204" pitchFamily="49" charset="0"/>
                <a:ea typeface="微软雅黑" panose="020B0503020204020204" pitchFamily="34" charset="-122"/>
              </a:rPr>
              <a:t>N1</a:t>
            </a:r>
            <a:r>
              <a:rPr lang="zh-CN" altLang="en-US" sz="2000" dirty="0">
                <a:solidFill>
                  <a:srgbClr val="000000"/>
                </a:solidFill>
                <a:latin typeface="Consolas" panose="020B0609020204030204" pitchFamily="49" charset="0"/>
                <a:ea typeface="微软雅黑" panose="020B0503020204020204" pitchFamily="34" charset="-122"/>
              </a:rPr>
              <a:t>（组号</a:t>
            </a:r>
            <a:r>
              <a:rPr lang="en-US" altLang="zh-CN" sz="2000" dirty="0">
                <a:solidFill>
                  <a:srgbClr val="000000"/>
                </a:solidFill>
                <a:latin typeface="Consolas" panose="020B0609020204030204" pitchFamily="49" charset="0"/>
                <a:ea typeface="微软雅黑" panose="020B0503020204020204" pitchFamily="34" charset="-122"/>
              </a:rPr>
              <a:t>=1</a:t>
            </a:r>
            <a:r>
              <a:rPr lang="zh-CN" altLang="en-US" sz="2000" dirty="0">
                <a:solidFill>
                  <a:srgbClr val="000000"/>
                </a:solidFill>
                <a:latin typeface="Consolas" panose="020B0609020204030204" pitchFamily="49" charset="0"/>
                <a:ea typeface="微软雅黑" panose="020B0503020204020204" pitchFamily="34" charset="-122"/>
              </a:rPr>
              <a:t>，</a:t>
            </a:r>
            <a:r>
              <a:rPr lang="en-US" altLang="zh-CN" sz="2000" i="1" dirty="0">
                <a:solidFill>
                  <a:srgbClr val="000000"/>
                </a:solidFill>
                <a:latin typeface="Consolas" panose="020B0609020204030204" pitchFamily="49" charset="0"/>
                <a:ea typeface="微软雅黑" panose="020B0503020204020204" pitchFamily="34" charset="-122"/>
              </a:rPr>
              <a:t> a</a:t>
            </a:r>
            <a:r>
              <a:rPr lang="en-US" altLang="zh-CN" sz="2000" dirty="0">
                <a:solidFill>
                  <a:srgbClr val="000000"/>
                </a:solidFill>
                <a:latin typeface="Consolas" panose="020B0609020204030204" pitchFamily="49" charset="0"/>
                <a:ea typeface="微软雅黑" panose="020B0503020204020204" pitchFamily="34" charset="-122"/>
              </a:rPr>
              <a:t>[</a:t>
            </a:r>
            <a:r>
              <a:rPr lang="en-US" altLang="zh-CN" sz="2000" i="1" dirty="0">
                <a:solidFill>
                  <a:srgbClr val="000000"/>
                </a:solidFill>
                <a:latin typeface="Consolas" panose="020B0609020204030204" pitchFamily="49" charset="0"/>
                <a:ea typeface="微软雅黑" panose="020B0503020204020204" pitchFamily="34" charset="-122"/>
              </a:rPr>
              <a:t>i</a:t>
            </a:r>
            <a:r>
              <a:rPr lang="en-US" altLang="zh-CN" sz="2000" dirty="0">
                <a:solidFill>
                  <a:srgbClr val="000000"/>
                </a:solidFill>
                <a:latin typeface="Consolas" panose="020B0609020204030204" pitchFamily="49" charset="0"/>
                <a:ea typeface="微软雅黑" panose="020B0503020204020204" pitchFamily="34" charset="-122"/>
              </a:rPr>
              <a:t>]</a:t>
            </a:r>
            <a:r>
              <a:rPr lang="zh-CN" altLang="zh-CN" sz="2000" dirty="0">
                <a:solidFill>
                  <a:srgbClr val="000000"/>
                </a:solidFill>
                <a:latin typeface="Consolas" panose="020B0609020204030204" pitchFamily="49" charset="0"/>
                <a:ea typeface="微软雅黑" panose="020B0503020204020204" pitchFamily="34" charset="-122"/>
              </a:rPr>
              <a:t>≤</a:t>
            </a:r>
            <a:r>
              <a:rPr lang="en-US" altLang="zh-CN" sz="2000" i="1" dirty="0">
                <a:solidFill>
                  <a:srgbClr val="000000"/>
                </a:solidFill>
                <a:latin typeface="Consolas" panose="020B0609020204030204" pitchFamily="49" charset="0"/>
                <a:ea typeface="微软雅黑" panose="020B0503020204020204" pitchFamily="34" charset="-122"/>
              </a:rPr>
              <a:t>b</a:t>
            </a:r>
            <a:r>
              <a:rPr lang="en-US" altLang="zh-CN" sz="2000" dirty="0">
                <a:solidFill>
                  <a:srgbClr val="000000"/>
                </a:solidFill>
                <a:latin typeface="Consolas" panose="020B0609020204030204" pitchFamily="49" charset="0"/>
                <a:ea typeface="微软雅黑" panose="020B0503020204020204" pitchFamily="34" charset="-122"/>
              </a:rPr>
              <a:t>[</a:t>
            </a:r>
            <a:r>
              <a:rPr lang="en-US" altLang="zh-CN" sz="2000" i="1" dirty="0">
                <a:solidFill>
                  <a:srgbClr val="000000"/>
                </a:solidFill>
                <a:latin typeface="Consolas" panose="020B0609020204030204" pitchFamily="49" charset="0"/>
                <a:ea typeface="微软雅黑" panose="020B0503020204020204" pitchFamily="34" charset="-122"/>
              </a:rPr>
              <a:t>i</a:t>
            </a:r>
            <a:r>
              <a:rPr lang="en-US" altLang="zh-CN" sz="2000" dirty="0">
                <a:solidFill>
                  <a:srgbClr val="000000"/>
                </a:solidFill>
                <a:latin typeface="Consolas" panose="020B0609020204030204" pitchFamily="49" charset="0"/>
                <a:ea typeface="微软雅黑" panose="020B0503020204020204" pitchFamily="34" charset="-122"/>
              </a:rPr>
              <a:t>] </a:t>
            </a:r>
            <a:r>
              <a:rPr lang="zh-CN" altLang="en-US" sz="2000" dirty="0">
                <a:solidFill>
                  <a:srgbClr val="000000"/>
                </a:solidFill>
                <a:latin typeface="Consolas" panose="020B0609020204030204" pitchFamily="49" charset="0"/>
                <a:ea typeface="微软雅黑" panose="020B0503020204020204" pitchFamily="34" charset="-122"/>
              </a:rPr>
              <a:t>）</a:t>
            </a:r>
            <a:r>
              <a:rPr lang="zh-CN" altLang="zh-CN" sz="2000" dirty="0">
                <a:solidFill>
                  <a:srgbClr val="000000"/>
                </a:solidFill>
                <a:latin typeface="Consolas" panose="020B0609020204030204" pitchFamily="49" charset="0"/>
                <a:ea typeface="微软雅黑" panose="020B0503020204020204" pitchFamily="34" charset="-122"/>
              </a:rPr>
              <a:t>的作业按</a:t>
            </a:r>
            <a:r>
              <a:rPr lang="en-US" altLang="zh-CN" sz="2000" i="1" dirty="0">
                <a:solidFill>
                  <a:srgbClr val="000000"/>
                </a:solidFill>
                <a:latin typeface="Consolas" panose="020B0609020204030204" pitchFamily="49" charset="0"/>
                <a:ea typeface="微软雅黑" panose="020B0503020204020204" pitchFamily="34" charset="-122"/>
              </a:rPr>
              <a:t>a</a:t>
            </a:r>
            <a:r>
              <a:rPr lang="en-US" altLang="zh-CN" sz="2000" dirty="0">
                <a:solidFill>
                  <a:srgbClr val="000000"/>
                </a:solidFill>
                <a:latin typeface="Consolas" panose="020B0609020204030204" pitchFamily="49" charset="0"/>
                <a:ea typeface="微软雅黑" panose="020B0503020204020204" pitchFamily="34" charset="-122"/>
              </a:rPr>
              <a:t>[</a:t>
            </a:r>
            <a:r>
              <a:rPr lang="en-US" altLang="zh-CN" sz="2000" i="1" dirty="0">
                <a:solidFill>
                  <a:srgbClr val="000000"/>
                </a:solidFill>
                <a:latin typeface="Consolas" panose="020B0609020204030204" pitchFamily="49" charset="0"/>
                <a:ea typeface="微软雅黑" panose="020B0503020204020204" pitchFamily="34" charset="-122"/>
              </a:rPr>
              <a:t>i</a:t>
            </a:r>
            <a:r>
              <a:rPr lang="en-US" altLang="zh-CN" sz="2000" dirty="0">
                <a:solidFill>
                  <a:srgbClr val="000000"/>
                </a:solidFill>
                <a:latin typeface="Consolas" panose="020B0609020204030204" pitchFamily="49" charset="0"/>
                <a:ea typeface="微软雅黑" panose="020B0503020204020204" pitchFamily="34" charset="-122"/>
              </a:rPr>
              <a:t>]</a:t>
            </a:r>
            <a:r>
              <a:rPr lang="zh-CN" altLang="en-US" sz="2000" dirty="0">
                <a:solidFill>
                  <a:srgbClr val="000000"/>
                </a:solidFill>
                <a:latin typeface="Consolas" panose="020B0609020204030204" pitchFamily="49" charset="0"/>
                <a:ea typeface="微软雅黑" panose="020B0503020204020204" pitchFamily="34" charset="-122"/>
              </a:rPr>
              <a:t>（用时间</a:t>
            </a:r>
            <a:r>
              <a:rPr lang="en-US" altLang="zh-CN" sz="2000" dirty="0">
                <a:solidFill>
                  <a:srgbClr val="000000"/>
                </a:solidFill>
                <a:latin typeface="Consolas" panose="020B0609020204030204" pitchFamily="49" charset="0"/>
                <a:ea typeface="微软雅黑" panose="020B0503020204020204" pitchFamily="34" charset="-122"/>
              </a:rPr>
              <a:t>time</a:t>
            </a:r>
            <a:r>
              <a:rPr lang="zh-CN" altLang="en-US" sz="2000" dirty="0">
                <a:solidFill>
                  <a:srgbClr val="000000"/>
                </a:solidFill>
                <a:latin typeface="Consolas" panose="020B0609020204030204" pitchFamily="49" charset="0"/>
                <a:ea typeface="微软雅黑" panose="020B0503020204020204" pitchFamily="34" charset="-122"/>
              </a:rPr>
              <a:t>存放）</a:t>
            </a:r>
            <a:r>
              <a:rPr lang="zh-CN" altLang="zh-CN" sz="2000" dirty="0">
                <a:solidFill>
                  <a:srgbClr val="000000"/>
                </a:solidFill>
                <a:latin typeface="Consolas" panose="020B0609020204030204" pitchFamily="49" charset="0"/>
                <a:ea typeface="微软雅黑" panose="020B0503020204020204" pitchFamily="34" charset="-122"/>
              </a:rPr>
              <a:t>递增排序，</a:t>
            </a:r>
            <a:r>
              <a:rPr lang="en-US" altLang="zh-CN" sz="2000" dirty="0">
                <a:solidFill>
                  <a:srgbClr val="000000"/>
                </a:solidFill>
                <a:latin typeface="Consolas" panose="020B0609020204030204" pitchFamily="49" charset="0"/>
                <a:ea typeface="微软雅黑" panose="020B0503020204020204" pitchFamily="34" charset="-122"/>
              </a:rPr>
              <a:t>N2</a:t>
            </a:r>
            <a:r>
              <a:rPr lang="zh-CN" altLang="en-US" sz="2000" dirty="0">
                <a:solidFill>
                  <a:srgbClr val="000000"/>
                </a:solidFill>
                <a:latin typeface="Consolas" panose="020B0609020204030204" pitchFamily="49" charset="0"/>
                <a:ea typeface="微软雅黑" panose="020B0503020204020204" pitchFamily="34" charset="-122"/>
              </a:rPr>
              <a:t> （组号</a:t>
            </a:r>
            <a:r>
              <a:rPr lang="en-US" altLang="zh-CN" sz="2000" dirty="0">
                <a:solidFill>
                  <a:srgbClr val="000000"/>
                </a:solidFill>
                <a:latin typeface="Consolas" panose="020B0609020204030204" pitchFamily="49" charset="0"/>
                <a:ea typeface="微软雅黑" panose="020B0503020204020204" pitchFamily="34" charset="-122"/>
              </a:rPr>
              <a:t>=1</a:t>
            </a:r>
            <a:r>
              <a:rPr lang="zh-CN" altLang="en-US" sz="2000" dirty="0">
                <a:solidFill>
                  <a:srgbClr val="000000"/>
                </a:solidFill>
                <a:latin typeface="Consolas" panose="020B0609020204030204" pitchFamily="49" charset="0"/>
                <a:ea typeface="微软雅黑" panose="020B0503020204020204" pitchFamily="34" charset="-122"/>
              </a:rPr>
              <a:t>，</a:t>
            </a:r>
            <a:r>
              <a:rPr lang="en-US" altLang="zh-CN" sz="2000" i="1" dirty="0">
                <a:solidFill>
                  <a:srgbClr val="000000"/>
                </a:solidFill>
                <a:latin typeface="Consolas" panose="020B0609020204030204" pitchFamily="49" charset="0"/>
                <a:ea typeface="微软雅黑" panose="020B0503020204020204" pitchFamily="34" charset="-122"/>
              </a:rPr>
              <a:t> a</a:t>
            </a:r>
            <a:r>
              <a:rPr lang="en-US" altLang="zh-CN" sz="2000" dirty="0">
                <a:solidFill>
                  <a:srgbClr val="000000"/>
                </a:solidFill>
                <a:latin typeface="Consolas" panose="020B0609020204030204" pitchFamily="49" charset="0"/>
                <a:ea typeface="微软雅黑" panose="020B0503020204020204" pitchFamily="34" charset="-122"/>
              </a:rPr>
              <a:t>[</a:t>
            </a:r>
            <a:r>
              <a:rPr lang="en-US" altLang="zh-CN" sz="2000" i="1" dirty="0">
                <a:solidFill>
                  <a:srgbClr val="000000"/>
                </a:solidFill>
                <a:latin typeface="Consolas" panose="020B0609020204030204" pitchFamily="49" charset="0"/>
                <a:ea typeface="微软雅黑" panose="020B0503020204020204" pitchFamily="34" charset="-122"/>
              </a:rPr>
              <a:t>i</a:t>
            </a:r>
            <a:r>
              <a:rPr lang="en-US" altLang="zh-CN" sz="2000" dirty="0">
                <a:solidFill>
                  <a:srgbClr val="000000"/>
                </a:solidFill>
                <a:latin typeface="Consolas" panose="020B0609020204030204" pitchFamily="49" charset="0"/>
                <a:ea typeface="微软雅黑" panose="020B0503020204020204" pitchFamily="34" charset="-122"/>
              </a:rPr>
              <a:t>]&gt;</a:t>
            </a:r>
            <a:r>
              <a:rPr lang="en-US" altLang="zh-CN" sz="2000" i="1" dirty="0">
                <a:solidFill>
                  <a:srgbClr val="000000"/>
                </a:solidFill>
                <a:latin typeface="Consolas" panose="020B0609020204030204" pitchFamily="49" charset="0"/>
                <a:ea typeface="微软雅黑" panose="020B0503020204020204" pitchFamily="34" charset="-122"/>
              </a:rPr>
              <a:t>b</a:t>
            </a:r>
            <a:r>
              <a:rPr lang="en-US" altLang="zh-CN" sz="2000" dirty="0">
                <a:solidFill>
                  <a:srgbClr val="000000"/>
                </a:solidFill>
                <a:latin typeface="Consolas" panose="020B0609020204030204" pitchFamily="49" charset="0"/>
                <a:ea typeface="微软雅黑" panose="020B0503020204020204" pitchFamily="34" charset="-122"/>
              </a:rPr>
              <a:t>[</a:t>
            </a:r>
            <a:r>
              <a:rPr lang="en-US" altLang="zh-CN" sz="2000" i="1" dirty="0">
                <a:solidFill>
                  <a:srgbClr val="000000"/>
                </a:solidFill>
                <a:latin typeface="Consolas" panose="020B0609020204030204" pitchFamily="49" charset="0"/>
                <a:ea typeface="微软雅黑" panose="020B0503020204020204" pitchFamily="34" charset="-122"/>
              </a:rPr>
              <a:t>i</a:t>
            </a:r>
            <a:r>
              <a:rPr lang="en-US" altLang="zh-CN" sz="2000" dirty="0">
                <a:solidFill>
                  <a:srgbClr val="000000"/>
                </a:solidFill>
                <a:latin typeface="Consolas" panose="020B0609020204030204" pitchFamily="49" charset="0"/>
                <a:ea typeface="微软雅黑" panose="020B0503020204020204" pitchFamily="34" charset="-122"/>
              </a:rPr>
              <a:t>] </a:t>
            </a:r>
            <a:r>
              <a:rPr lang="zh-CN" altLang="en-US" sz="2000" dirty="0">
                <a:solidFill>
                  <a:srgbClr val="000000"/>
                </a:solidFill>
                <a:latin typeface="Consolas" panose="020B0609020204030204" pitchFamily="49" charset="0"/>
                <a:ea typeface="微软雅黑" panose="020B0503020204020204" pitchFamily="34" charset="-122"/>
              </a:rPr>
              <a:t>）</a:t>
            </a:r>
            <a:r>
              <a:rPr lang="zh-CN" altLang="zh-CN" sz="2000" dirty="0">
                <a:solidFill>
                  <a:srgbClr val="000000"/>
                </a:solidFill>
                <a:latin typeface="Consolas" panose="020B0609020204030204" pitchFamily="49" charset="0"/>
                <a:ea typeface="微软雅黑" panose="020B0503020204020204" pitchFamily="34" charset="-122"/>
              </a:rPr>
              <a:t>的作业按</a:t>
            </a:r>
            <a:r>
              <a:rPr lang="en-US" altLang="zh-CN" sz="2000" i="1" dirty="0">
                <a:solidFill>
                  <a:srgbClr val="000000"/>
                </a:solidFill>
                <a:latin typeface="Consolas" panose="020B0609020204030204" pitchFamily="49" charset="0"/>
                <a:ea typeface="微软雅黑" panose="020B0503020204020204" pitchFamily="34" charset="-122"/>
              </a:rPr>
              <a:t>b</a:t>
            </a:r>
            <a:r>
              <a:rPr lang="en-US" altLang="zh-CN" sz="2000" dirty="0">
                <a:solidFill>
                  <a:srgbClr val="000000"/>
                </a:solidFill>
                <a:latin typeface="Consolas" panose="020B0609020204030204" pitchFamily="49" charset="0"/>
                <a:ea typeface="微软雅黑" panose="020B0503020204020204" pitchFamily="34" charset="-122"/>
              </a:rPr>
              <a:t>[</a:t>
            </a:r>
            <a:r>
              <a:rPr lang="en-US" altLang="zh-CN" sz="2000" i="1" dirty="0">
                <a:solidFill>
                  <a:srgbClr val="000000"/>
                </a:solidFill>
                <a:latin typeface="Consolas" panose="020B0609020204030204" pitchFamily="49" charset="0"/>
                <a:ea typeface="微软雅黑" panose="020B0503020204020204" pitchFamily="34" charset="-122"/>
              </a:rPr>
              <a:t>i</a:t>
            </a:r>
            <a:r>
              <a:rPr lang="en-US" altLang="zh-CN" sz="2000" dirty="0">
                <a:solidFill>
                  <a:srgbClr val="000000"/>
                </a:solidFill>
                <a:latin typeface="Consolas" panose="020B0609020204030204" pitchFamily="49" charset="0"/>
                <a:ea typeface="微软雅黑" panose="020B0503020204020204" pitchFamily="34" charset="-122"/>
              </a:rPr>
              <a:t>]</a:t>
            </a:r>
            <a:r>
              <a:rPr lang="zh-CN" altLang="en-US" sz="2000" dirty="0">
                <a:solidFill>
                  <a:srgbClr val="000000"/>
                </a:solidFill>
                <a:latin typeface="Consolas" panose="020B0609020204030204" pitchFamily="49" charset="0"/>
                <a:ea typeface="微软雅黑" panose="020B0503020204020204" pitchFamily="34" charset="-122"/>
              </a:rPr>
              <a:t> （用时间</a:t>
            </a:r>
            <a:r>
              <a:rPr lang="en-US" altLang="zh-CN" sz="2000" dirty="0">
                <a:solidFill>
                  <a:srgbClr val="000000"/>
                </a:solidFill>
                <a:latin typeface="Consolas" panose="020B0609020204030204" pitchFamily="49" charset="0"/>
                <a:ea typeface="微软雅黑" panose="020B0503020204020204" pitchFamily="34" charset="-122"/>
              </a:rPr>
              <a:t>time</a:t>
            </a:r>
            <a:r>
              <a:rPr lang="zh-CN" altLang="en-US" sz="2000" dirty="0">
                <a:solidFill>
                  <a:srgbClr val="000000"/>
                </a:solidFill>
                <a:latin typeface="Consolas" panose="020B0609020204030204" pitchFamily="49" charset="0"/>
                <a:ea typeface="微软雅黑" panose="020B0503020204020204" pitchFamily="34" charset="-122"/>
              </a:rPr>
              <a:t>存放）</a:t>
            </a:r>
            <a:r>
              <a:rPr lang="zh-CN" altLang="zh-CN" sz="2000" dirty="0">
                <a:solidFill>
                  <a:srgbClr val="000000"/>
                </a:solidFill>
                <a:latin typeface="Consolas" panose="020B0609020204030204" pitchFamily="49" charset="0"/>
                <a:ea typeface="微软雅黑" panose="020B0503020204020204" pitchFamily="34" charset="-122"/>
              </a:rPr>
              <a:t>递</a:t>
            </a:r>
            <a:r>
              <a:rPr lang="zh-CN" altLang="en-US" sz="2000" dirty="0">
                <a:solidFill>
                  <a:srgbClr val="000000"/>
                </a:solidFill>
                <a:latin typeface="Consolas" panose="020B0609020204030204" pitchFamily="49" charset="0"/>
                <a:ea typeface="微软雅黑" panose="020B0503020204020204" pitchFamily="34" charset="-122"/>
              </a:rPr>
              <a:t>增</a:t>
            </a:r>
            <a:r>
              <a:rPr lang="zh-CN" altLang="zh-CN" sz="2000" dirty="0">
                <a:solidFill>
                  <a:srgbClr val="000000"/>
                </a:solidFill>
                <a:latin typeface="Consolas" panose="020B0609020204030204" pitchFamily="49" charset="0"/>
                <a:ea typeface="微软雅黑" panose="020B0503020204020204" pitchFamily="34" charset="-122"/>
              </a:rPr>
              <a:t>排序。</a:t>
            </a:r>
            <a:endParaRPr lang="zh-CN" altLang="zh-CN" sz="2000" dirty="0">
              <a:solidFill>
                <a:srgbClr val="000000"/>
              </a:solidFill>
              <a:latin typeface="Consolas" panose="020B0609020204030204" pitchFamily="49" charset="0"/>
              <a:ea typeface="微软雅黑" panose="020B0503020204020204" pitchFamily="34" charset="-122"/>
            </a:endParaRPr>
          </a:p>
        </p:txBody>
      </p:sp>
      <p:graphicFrame>
        <p:nvGraphicFramePr>
          <p:cNvPr id="3" name="表格 2"/>
          <p:cNvGraphicFramePr>
            <a:graphicFrameLocks noGrp="1"/>
          </p:cNvGraphicFramePr>
          <p:nvPr/>
        </p:nvGraphicFramePr>
        <p:xfrm>
          <a:off x="1066800" y="2794000"/>
          <a:ext cx="6096000" cy="1935480"/>
        </p:xfrm>
        <a:graphic>
          <a:graphicData uri="http://schemas.openxmlformats.org/drawingml/2006/table">
            <a:tbl>
              <a:tblPr firstRow="1" bandRow="1">
                <a:tableStyleId>{E269D01E-BC32-4049-B463-5C60D7B0CCD2}</a:tableStyleId>
              </a:tblPr>
              <a:tblGrid>
                <a:gridCol w="1219200"/>
                <a:gridCol w="1219200"/>
                <a:gridCol w="1219200"/>
                <a:gridCol w="1219200"/>
                <a:gridCol w="1219200"/>
              </a:tblGrid>
              <a:tr h="370840">
                <a:tc>
                  <a:txBody>
                    <a:bodyPr/>
                    <a:lstStyle/>
                    <a:p>
                      <a:pPr algn="ctr"/>
                      <a:r>
                        <a:rPr lang="zh-CN" altLang="en-US" b="1">
                          <a:solidFill>
                            <a:srgbClr val="9900FF"/>
                          </a:solidFill>
                          <a:latin typeface="Consolas" panose="020B0609020204030204" pitchFamily="49" charset="0"/>
                          <a:ea typeface="楷体" panose="02010609060101010101" pitchFamily="49" charset="-122"/>
                          <a:cs typeface="Consolas" panose="020B0609020204030204" pitchFamily="49" charset="0"/>
                        </a:rPr>
                        <a:t>编号</a:t>
                      </a:r>
                      <a:endParaRPr lang="zh-CN" altLang="en-US" b="1">
                        <a:solidFill>
                          <a:srgbClr val="9900FF"/>
                        </a:solidFill>
                        <a:latin typeface="Consolas" panose="020B0609020204030204" pitchFamily="49" charset="0"/>
                        <a:ea typeface="楷体" panose="02010609060101010101" pitchFamily="49" charset="-122"/>
                        <a:cs typeface="Consolas" panose="020B0609020204030204" pitchFamily="49" charset="0"/>
                      </a:endParaRPr>
                    </a:p>
                  </a:txBody>
                  <a:tcPr>
                    <a:solidFill>
                      <a:schemeClr val="bg1">
                        <a:lumMod val="95000"/>
                      </a:schemeClr>
                    </a:solidFill>
                  </a:tcPr>
                </a:tc>
                <a:tc>
                  <a:txBody>
                    <a:bodyPr/>
                    <a:lstStyle/>
                    <a:p>
                      <a:pPr algn="ctr"/>
                      <a:r>
                        <a:rPr lang="en-US" altLang="zh-CN" b="1">
                          <a:solidFill>
                            <a:srgbClr val="C00000"/>
                          </a:solidFill>
                          <a:latin typeface="Consolas" panose="020B0609020204030204" pitchFamily="49" charset="0"/>
                          <a:ea typeface="楷体" panose="02010609060101010101" pitchFamily="49" charset="-122"/>
                          <a:cs typeface="Consolas" panose="020B0609020204030204" pitchFamily="49" charset="0"/>
                        </a:rPr>
                        <a:t>1</a:t>
                      </a:r>
                      <a:endParaRPr lang="zh-CN" altLang="en-US" b="1">
                        <a:solidFill>
                          <a:srgbClr val="C00000"/>
                        </a:solidFill>
                        <a:latin typeface="Consolas" panose="020B0609020204030204" pitchFamily="49" charset="0"/>
                        <a:ea typeface="楷体" panose="02010609060101010101" pitchFamily="49" charset="-122"/>
                        <a:cs typeface="Consolas" panose="020B0609020204030204" pitchFamily="49" charset="0"/>
                      </a:endParaRPr>
                    </a:p>
                  </a:txBody>
                  <a:tcPr>
                    <a:solidFill>
                      <a:schemeClr val="bg1">
                        <a:lumMod val="95000"/>
                      </a:schemeClr>
                    </a:solidFill>
                  </a:tcPr>
                </a:tc>
                <a:tc>
                  <a:txBody>
                    <a:bodyPr/>
                    <a:lstStyle/>
                    <a:p>
                      <a:pPr algn="ctr"/>
                      <a:r>
                        <a:rPr lang="en-US" altLang="zh-CN" b="1">
                          <a:solidFill>
                            <a:srgbClr val="006600"/>
                          </a:solidFill>
                          <a:latin typeface="Consolas" panose="020B0609020204030204" pitchFamily="49" charset="0"/>
                          <a:ea typeface="楷体" panose="02010609060101010101" pitchFamily="49" charset="-122"/>
                          <a:cs typeface="Consolas" panose="020B0609020204030204" pitchFamily="49" charset="0"/>
                        </a:rPr>
                        <a:t>2</a:t>
                      </a:r>
                      <a:endParaRPr lang="zh-CN" altLang="en-US" b="1">
                        <a:solidFill>
                          <a:srgbClr val="006600"/>
                        </a:solidFill>
                        <a:latin typeface="Consolas" panose="020B0609020204030204" pitchFamily="49" charset="0"/>
                        <a:ea typeface="楷体" panose="02010609060101010101" pitchFamily="49" charset="-122"/>
                        <a:cs typeface="Consolas" panose="020B0609020204030204" pitchFamily="49" charset="0"/>
                      </a:endParaRPr>
                    </a:p>
                  </a:txBody>
                  <a:tcPr>
                    <a:solidFill>
                      <a:schemeClr val="bg1">
                        <a:lumMod val="95000"/>
                      </a:schemeClr>
                    </a:solidFill>
                  </a:tcPr>
                </a:tc>
                <a:tc>
                  <a:txBody>
                    <a:bodyPr/>
                    <a:lstStyle/>
                    <a:p>
                      <a:pPr algn="ctr"/>
                      <a:r>
                        <a:rPr lang="en-US" altLang="zh-CN" b="1">
                          <a:solidFill>
                            <a:srgbClr val="C00000"/>
                          </a:solidFill>
                          <a:latin typeface="Consolas" panose="020B0609020204030204" pitchFamily="49" charset="0"/>
                          <a:ea typeface="楷体" panose="02010609060101010101" pitchFamily="49" charset="-122"/>
                          <a:cs typeface="Consolas" panose="020B0609020204030204" pitchFamily="49" charset="0"/>
                        </a:rPr>
                        <a:t>3</a:t>
                      </a:r>
                      <a:endParaRPr lang="zh-CN" altLang="en-US" b="1">
                        <a:solidFill>
                          <a:srgbClr val="C00000"/>
                        </a:solidFill>
                        <a:latin typeface="Consolas" panose="020B0609020204030204" pitchFamily="49" charset="0"/>
                        <a:ea typeface="楷体" panose="02010609060101010101" pitchFamily="49" charset="-122"/>
                        <a:cs typeface="Consolas" panose="020B0609020204030204" pitchFamily="49" charset="0"/>
                      </a:endParaRPr>
                    </a:p>
                  </a:txBody>
                  <a:tcPr>
                    <a:solidFill>
                      <a:schemeClr val="bg1">
                        <a:lumMod val="95000"/>
                      </a:schemeClr>
                    </a:solidFill>
                  </a:tcPr>
                </a:tc>
                <a:tc>
                  <a:txBody>
                    <a:bodyPr/>
                    <a:lstStyle/>
                    <a:p>
                      <a:pPr algn="ctr"/>
                      <a:r>
                        <a:rPr lang="en-US" altLang="zh-CN" b="1" dirty="0">
                          <a:solidFill>
                            <a:srgbClr val="006600"/>
                          </a:solidFill>
                          <a:latin typeface="Consolas" panose="020B0609020204030204" pitchFamily="49" charset="0"/>
                          <a:ea typeface="楷体" panose="02010609060101010101" pitchFamily="49" charset="-122"/>
                          <a:cs typeface="Consolas" panose="020B0609020204030204" pitchFamily="49" charset="0"/>
                        </a:rPr>
                        <a:t>4</a:t>
                      </a:r>
                      <a:endParaRPr lang="zh-CN" altLang="en-US" b="1" dirty="0">
                        <a:solidFill>
                          <a:srgbClr val="006600"/>
                        </a:solidFill>
                        <a:latin typeface="Consolas" panose="020B0609020204030204" pitchFamily="49" charset="0"/>
                        <a:ea typeface="楷体" panose="02010609060101010101" pitchFamily="49" charset="-122"/>
                        <a:cs typeface="Consolas" panose="020B0609020204030204" pitchFamily="49" charset="0"/>
                      </a:endParaRPr>
                    </a:p>
                  </a:txBody>
                  <a:tcPr>
                    <a:solidFill>
                      <a:schemeClr val="bg1">
                        <a:lumMod val="95000"/>
                      </a:schemeClr>
                    </a:solidFill>
                  </a:tcPr>
                </a:tc>
              </a:tr>
              <a:tr h="370840">
                <a:tc>
                  <a:txBody>
                    <a:bodyPr/>
                    <a:lstStyle/>
                    <a:p>
                      <a:pPr algn="ctr"/>
                      <a:r>
                        <a:rPr lang="en-US" altLang="zh-CN" b="1">
                          <a:solidFill>
                            <a:srgbClr val="9900FF"/>
                          </a:solidFill>
                          <a:latin typeface="Consolas" panose="020B0609020204030204" pitchFamily="49" charset="0"/>
                          <a:ea typeface="楷体" panose="02010609060101010101" pitchFamily="49" charset="-122"/>
                          <a:cs typeface="Consolas" panose="020B0609020204030204" pitchFamily="49" charset="0"/>
                        </a:rPr>
                        <a:t>M1</a:t>
                      </a:r>
                      <a:endParaRPr lang="zh-CN" altLang="en-US" b="1">
                        <a:solidFill>
                          <a:srgbClr val="9900FF"/>
                        </a:solidFill>
                        <a:latin typeface="Consolas" panose="020B0609020204030204" pitchFamily="49" charset="0"/>
                        <a:ea typeface="楷体" panose="02010609060101010101" pitchFamily="49" charset="-122"/>
                        <a:cs typeface="Consolas" panose="020B0609020204030204" pitchFamily="49" charset="0"/>
                      </a:endParaRPr>
                    </a:p>
                  </a:txBody>
                  <a:tcPr>
                    <a:solidFill>
                      <a:schemeClr val="bg1">
                        <a:lumMod val="95000"/>
                      </a:schemeClr>
                    </a:solidFill>
                  </a:tcPr>
                </a:tc>
                <a:tc>
                  <a:txBody>
                    <a:bodyPr/>
                    <a:lstStyle/>
                    <a:p>
                      <a:pPr algn="ctr"/>
                      <a:r>
                        <a:rPr lang="en-US" altLang="zh-CN" b="1">
                          <a:solidFill>
                            <a:srgbClr val="C00000"/>
                          </a:solidFill>
                          <a:latin typeface="Consolas" panose="020B0609020204030204" pitchFamily="49" charset="0"/>
                          <a:ea typeface="楷体" panose="02010609060101010101" pitchFamily="49" charset="-122"/>
                          <a:cs typeface="Consolas" panose="020B0609020204030204" pitchFamily="49" charset="0"/>
                        </a:rPr>
                        <a:t>5</a:t>
                      </a:r>
                      <a:endParaRPr lang="zh-CN" altLang="en-US" b="1">
                        <a:solidFill>
                          <a:srgbClr val="C00000"/>
                        </a:solidFill>
                        <a:latin typeface="Consolas" panose="020B0609020204030204" pitchFamily="49" charset="0"/>
                        <a:ea typeface="楷体" panose="02010609060101010101" pitchFamily="49" charset="-122"/>
                        <a:cs typeface="Consolas" panose="020B0609020204030204" pitchFamily="49" charset="0"/>
                      </a:endParaRPr>
                    </a:p>
                  </a:txBody>
                  <a:tcPr>
                    <a:solidFill>
                      <a:schemeClr val="bg1">
                        <a:lumMod val="95000"/>
                      </a:schemeClr>
                    </a:solidFill>
                  </a:tcPr>
                </a:tc>
                <a:tc>
                  <a:txBody>
                    <a:bodyPr/>
                    <a:lstStyle/>
                    <a:p>
                      <a:pPr algn="ctr"/>
                      <a:r>
                        <a:rPr lang="en-US" altLang="zh-CN" b="1">
                          <a:solidFill>
                            <a:srgbClr val="006600"/>
                          </a:solidFill>
                          <a:latin typeface="Consolas" panose="020B0609020204030204" pitchFamily="49" charset="0"/>
                          <a:ea typeface="楷体" panose="02010609060101010101" pitchFamily="49" charset="-122"/>
                          <a:cs typeface="Consolas" panose="020B0609020204030204" pitchFamily="49" charset="0"/>
                        </a:rPr>
                        <a:t>12</a:t>
                      </a:r>
                      <a:endParaRPr lang="zh-CN" altLang="en-US" b="1">
                        <a:solidFill>
                          <a:srgbClr val="006600"/>
                        </a:solidFill>
                        <a:latin typeface="Consolas" panose="020B0609020204030204" pitchFamily="49" charset="0"/>
                        <a:ea typeface="楷体" panose="02010609060101010101" pitchFamily="49" charset="-122"/>
                        <a:cs typeface="Consolas" panose="020B0609020204030204" pitchFamily="49" charset="0"/>
                      </a:endParaRPr>
                    </a:p>
                  </a:txBody>
                  <a:tcPr>
                    <a:solidFill>
                      <a:schemeClr val="bg1">
                        <a:lumMod val="95000"/>
                      </a:schemeClr>
                    </a:solidFill>
                  </a:tcPr>
                </a:tc>
                <a:tc>
                  <a:txBody>
                    <a:bodyPr/>
                    <a:lstStyle/>
                    <a:p>
                      <a:pPr algn="ctr"/>
                      <a:r>
                        <a:rPr lang="en-US" altLang="zh-CN" b="1">
                          <a:solidFill>
                            <a:srgbClr val="C00000"/>
                          </a:solidFill>
                          <a:latin typeface="Consolas" panose="020B0609020204030204" pitchFamily="49" charset="0"/>
                          <a:ea typeface="楷体" panose="02010609060101010101" pitchFamily="49" charset="-122"/>
                          <a:cs typeface="Consolas" panose="020B0609020204030204" pitchFamily="49" charset="0"/>
                        </a:rPr>
                        <a:t>4</a:t>
                      </a:r>
                      <a:endParaRPr lang="zh-CN" altLang="en-US" b="1">
                        <a:solidFill>
                          <a:srgbClr val="C00000"/>
                        </a:solidFill>
                        <a:latin typeface="Consolas" panose="020B0609020204030204" pitchFamily="49" charset="0"/>
                        <a:ea typeface="楷体" panose="02010609060101010101" pitchFamily="49" charset="-122"/>
                        <a:cs typeface="Consolas" panose="020B0609020204030204" pitchFamily="49" charset="0"/>
                      </a:endParaRPr>
                    </a:p>
                  </a:txBody>
                  <a:tcPr>
                    <a:solidFill>
                      <a:schemeClr val="bg1">
                        <a:lumMod val="95000"/>
                      </a:schemeClr>
                    </a:solidFill>
                  </a:tcPr>
                </a:tc>
                <a:tc>
                  <a:txBody>
                    <a:bodyPr/>
                    <a:lstStyle/>
                    <a:p>
                      <a:pPr algn="ctr"/>
                      <a:r>
                        <a:rPr lang="en-US" altLang="zh-CN" b="1" dirty="0">
                          <a:solidFill>
                            <a:srgbClr val="006600"/>
                          </a:solidFill>
                          <a:latin typeface="Consolas" panose="020B0609020204030204" pitchFamily="49" charset="0"/>
                          <a:ea typeface="楷体" panose="02010609060101010101" pitchFamily="49" charset="-122"/>
                          <a:cs typeface="Consolas" panose="020B0609020204030204" pitchFamily="49" charset="0"/>
                        </a:rPr>
                        <a:t>8</a:t>
                      </a:r>
                      <a:endParaRPr lang="zh-CN" altLang="en-US" b="1" dirty="0">
                        <a:solidFill>
                          <a:srgbClr val="006600"/>
                        </a:solidFill>
                        <a:latin typeface="Consolas" panose="020B0609020204030204" pitchFamily="49" charset="0"/>
                        <a:ea typeface="楷体" panose="02010609060101010101" pitchFamily="49" charset="-122"/>
                        <a:cs typeface="Consolas" panose="020B0609020204030204" pitchFamily="49" charset="0"/>
                      </a:endParaRPr>
                    </a:p>
                  </a:txBody>
                  <a:tcPr>
                    <a:solidFill>
                      <a:schemeClr val="bg1">
                        <a:lumMod val="95000"/>
                      </a:schemeClr>
                    </a:solidFill>
                  </a:tcPr>
                </a:tc>
              </a:tr>
              <a:tr h="370840">
                <a:tc>
                  <a:txBody>
                    <a:bodyPr/>
                    <a:lstStyle/>
                    <a:p>
                      <a:pPr algn="ctr"/>
                      <a:r>
                        <a:rPr lang="en-US" altLang="zh-CN" b="1" dirty="0">
                          <a:solidFill>
                            <a:srgbClr val="9900FF"/>
                          </a:solidFill>
                          <a:latin typeface="Consolas" panose="020B0609020204030204" pitchFamily="49" charset="0"/>
                          <a:ea typeface="楷体" panose="02010609060101010101" pitchFamily="49" charset="-122"/>
                          <a:cs typeface="Consolas" panose="020B0609020204030204" pitchFamily="49" charset="0"/>
                        </a:rPr>
                        <a:t>M2</a:t>
                      </a:r>
                      <a:endParaRPr lang="zh-CN" altLang="en-US" b="1" dirty="0">
                        <a:solidFill>
                          <a:srgbClr val="9900FF"/>
                        </a:solidFill>
                        <a:latin typeface="Consolas" panose="020B0609020204030204" pitchFamily="49" charset="0"/>
                        <a:ea typeface="楷体" panose="02010609060101010101" pitchFamily="49" charset="-122"/>
                        <a:cs typeface="Consolas" panose="020B0609020204030204" pitchFamily="49" charset="0"/>
                      </a:endParaRPr>
                    </a:p>
                  </a:txBody>
                  <a:tcPr>
                    <a:solidFill>
                      <a:schemeClr val="bg1">
                        <a:lumMod val="95000"/>
                      </a:schemeClr>
                    </a:solidFill>
                  </a:tcPr>
                </a:tc>
                <a:tc>
                  <a:txBody>
                    <a:bodyPr/>
                    <a:lstStyle/>
                    <a:p>
                      <a:pPr algn="ctr"/>
                      <a:r>
                        <a:rPr lang="en-US" altLang="zh-CN" b="1">
                          <a:solidFill>
                            <a:srgbClr val="C00000"/>
                          </a:solidFill>
                          <a:latin typeface="Consolas" panose="020B0609020204030204" pitchFamily="49" charset="0"/>
                          <a:ea typeface="楷体" panose="02010609060101010101" pitchFamily="49" charset="-122"/>
                          <a:cs typeface="Consolas" panose="020B0609020204030204" pitchFamily="49" charset="0"/>
                        </a:rPr>
                        <a:t>6</a:t>
                      </a:r>
                      <a:endParaRPr lang="zh-CN" altLang="en-US" b="1">
                        <a:solidFill>
                          <a:srgbClr val="C00000"/>
                        </a:solidFill>
                        <a:latin typeface="Consolas" panose="020B0609020204030204" pitchFamily="49" charset="0"/>
                        <a:ea typeface="楷体" panose="02010609060101010101" pitchFamily="49" charset="-122"/>
                        <a:cs typeface="Consolas" panose="020B0609020204030204" pitchFamily="49" charset="0"/>
                      </a:endParaRPr>
                    </a:p>
                  </a:txBody>
                  <a:tcPr>
                    <a:solidFill>
                      <a:schemeClr val="bg1">
                        <a:lumMod val="95000"/>
                      </a:schemeClr>
                    </a:solidFill>
                  </a:tcPr>
                </a:tc>
                <a:tc>
                  <a:txBody>
                    <a:bodyPr/>
                    <a:lstStyle/>
                    <a:p>
                      <a:pPr algn="ctr"/>
                      <a:r>
                        <a:rPr lang="en-US" altLang="zh-CN" b="1">
                          <a:solidFill>
                            <a:srgbClr val="006600"/>
                          </a:solidFill>
                          <a:latin typeface="Consolas" panose="020B0609020204030204" pitchFamily="49" charset="0"/>
                          <a:ea typeface="楷体" panose="02010609060101010101" pitchFamily="49" charset="-122"/>
                          <a:cs typeface="Consolas" panose="020B0609020204030204" pitchFamily="49" charset="0"/>
                        </a:rPr>
                        <a:t>2</a:t>
                      </a:r>
                      <a:endParaRPr lang="zh-CN" altLang="en-US" b="1">
                        <a:solidFill>
                          <a:srgbClr val="006600"/>
                        </a:solidFill>
                        <a:latin typeface="Consolas" panose="020B0609020204030204" pitchFamily="49" charset="0"/>
                        <a:ea typeface="楷体" panose="02010609060101010101" pitchFamily="49" charset="-122"/>
                        <a:cs typeface="Consolas" panose="020B0609020204030204" pitchFamily="49" charset="0"/>
                      </a:endParaRPr>
                    </a:p>
                  </a:txBody>
                  <a:tcPr>
                    <a:solidFill>
                      <a:schemeClr val="bg1">
                        <a:lumMod val="95000"/>
                      </a:schemeClr>
                    </a:solidFill>
                  </a:tcPr>
                </a:tc>
                <a:tc>
                  <a:txBody>
                    <a:bodyPr/>
                    <a:lstStyle/>
                    <a:p>
                      <a:pPr algn="ctr"/>
                      <a:r>
                        <a:rPr lang="en-US" altLang="zh-CN" b="1">
                          <a:solidFill>
                            <a:srgbClr val="C00000"/>
                          </a:solidFill>
                          <a:latin typeface="Consolas" panose="020B0609020204030204" pitchFamily="49" charset="0"/>
                          <a:ea typeface="楷体" panose="02010609060101010101" pitchFamily="49" charset="-122"/>
                          <a:cs typeface="Consolas" panose="020B0609020204030204" pitchFamily="49" charset="0"/>
                        </a:rPr>
                        <a:t>14</a:t>
                      </a:r>
                      <a:endParaRPr lang="zh-CN" altLang="en-US" b="1">
                        <a:solidFill>
                          <a:srgbClr val="C00000"/>
                        </a:solidFill>
                        <a:latin typeface="Consolas" panose="020B0609020204030204" pitchFamily="49" charset="0"/>
                        <a:ea typeface="楷体" panose="02010609060101010101" pitchFamily="49" charset="-122"/>
                        <a:cs typeface="Consolas" panose="020B0609020204030204" pitchFamily="49" charset="0"/>
                      </a:endParaRPr>
                    </a:p>
                  </a:txBody>
                  <a:tcPr>
                    <a:solidFill>
                      <a:schemeClr val="bg1">
                        <a:lumMod val="95000"/>
                      </a:schemeClr>
                    </a:solidFill>
                  </a:tcPr>
                </a:tc>
                <a:tc>
                  <a:txBody>
                    <a:bodyPr/>
                    <a:lstStyle/>
                    <a:p>
                      <a:pPr algn="ctr"/>
                      <a:r>
                        <a:rPr lang="en-US" altLang="zh-CN" b="1">
                          <a:solidFill>
                            <a:srgbClr val="006600"/>
                          </a:solidFill>
                          <a:latin typeface="Consolas" panose="020B0609020204030204" pitchFamily="49" charset="0"/>
                          <a:ea typeface="楷体" panose="02010609060101010101" pitchFamily="49" charset="-122"/>
                          <a:cs typeface="Consolas" panose="020B0609020204030204" pitchFamily="49" charset="0"/>
                        </a:rPr>
                        <a:t>7</a:t>
                      </a:r>
                      <a:endParaRPr lang="zh-CN" altLang="en-US" b="1">
                        <a:solidFill>
                          <a:srgbClr val="006600"/>
                        </a:solidFill>
                        <a:latin typeface="Consolas" panose="020B0609020204030204" pitchFamily="49" charset="0"/>
                        <a:ea typeface="楷体" panose="02010609060101010101" pitchFamily="49" charset="-122"/>
                        <a:cs typeface="Consolas" panose="020B0609020204030204" pitchFamily="49" charset="0"/>
                      </a:endParaRPr>
                    </a:p>
                  </a:txBody>
                  <a:tcPr>
                    <a:solidFill>
                      <a:schemeClr val="bg1">
                        <a:lumMod val="95000"/>
                      </a:schemeClr>
                    </a:solidFill>
                  </a:tcPr>
                </a:tc>
              </a:tr>
              <a:tr h="370840">
                <a:tc>
                  <a:txBody>
                    <a:bodyPr/>
                    <a:lstStyle/>
                    <a:p>
                      <a:pPr indent="0" algn="ctr">
                        <a:lnSpc>
                          <a:spcPct val="150000"/>
                        </a:lnSpc>
                        <a:spcAft>
                          <a:spcPts val="0"/>
                        </a:spcAft>
                      </a:pPr>
                      <a:r>
                        <a:rPr lang="zh-CN" sz="1800" b="1" kern="100">
                          <a:solidFill>
                            <a:srgbClr val="9900FF"/>
                          </a:solidFill>
                          <a:latin typeface="Consolas" panose="020B0609020204030204" pitchFamily="49" charset="0"/>
                          <a:ea typeface="楷体" panose="02010609060101010101" pitchFamily="49" charset="-122"/>
                          <a:cs typeface="Consolas" panose="020B0609020204030204" pitchFamily="49" charset="0"/>
                        </a:rPr>
                        <a:t>组号</a:t>
                      </a:r>
                      <a:endParaRPr lang="zh-CN" sz="1800" b="1" kern="100">
                        <a:solidFill>
                          <a:srgbClr val="99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solidFill>
                      <a:schemeClr val="bg1">
                        <a:lumMod val="95000"/>
                      </a:schemeClr>
                    </a:solidFill>
                  </a:tcPr>
                </a:tc>
                <a:tc>
                  <a:txBody>
                    <a:bodyPr/>
                    <a:lstStyle/>
                    <a:p>
                      <a:pPr indent="0" algn="ctr">
                        <a:lnSpc>
                          <a:spcPct val="150000"/>
                        </a:lnSpc>
                        <a:spcAft>
                          <a:spcPts val="0"/>
                        </a:spcAft>
                      </a:pPr>
                      <a:r>
                        <a:rPr lang="en-US" sz="1800" b="1" kern="100">
                          <a:solidFill>
                            <a:srgbClr val="C00000"/>
                          </a:solidFill>
                          <a:latin typeface="Consolas" panose="020B0609020204030204" pitchFamily="49" charset="0"/>
                          <a:ea typeface="楷体" panose="02010609060101010101" pitchFamily="49" charset="-122"/>
                          <a:cs typeface="Consolas" panose="020B0609020204030204" pitchFamily="49" charset="0"/>
                        </a:rPr>
                        <a:t>1</a:t>
                      </a:r>
                      <a:endParaRPr lang="zh-CN" sz="1800" b="1" kern="100">
                        <a:solidFill>
                          <a:srgbClr val="C00000"/>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solidFill>
                      <a:schemeClr val="bg1">
                        <a:lumMod val="95000"/>
                      </a:schemeClr>
                    </a:solidFill>
                  </a:tcPr>
                </a:tc>
                <a:tc>
                  <a:txBody>
                    <a:bodyPr/>
                    <a:lstStyle/>
                    <a:p>
                      <a:pPr indent="0" algn="ctr">
                        <a:lnSpc>
                          <a:spcPct val="150000"/>
                        </a:lnSpc>
                        <a:spcAft>
                          <a:spcPts val="0"/>
                        </a:spcAft>
                      </a:pPr>
                      <a:r>
                        <a:rPr lang="en-US" sz="1800" b="1" kern="100">
                          <a:solidFill>
                            <a:srgbClr val="006600"/>
                          </a:solidFill>
                          <a:latin typeface="Consolas" panose="020B0609020204030204" pitchFamily="49" charset="0"/>
                          <a:ea typeface="楷体" panose="02010609060101010101" pitchFamily="49" charset="-122"/>
                          <a:cs typeface="Consolas" panose="020B0609020204030204" pitchFamily="49" charset="0"/>
                        </a:rPr>
                        <a:t>0</a:t>
                      </a:r>
                      <a:endParaRPr lang="zh-CN" sz="1800" b="1" kern="100">
                        <a:solidFill>
                          <a:srgbClr val="006600"/>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solidFill>
                      <a:schemeClr val="bg1">
                        <a:lumMod val="95000"/>
                      </a:schemeClr>
                    </a:solidFill>
                  </a:tcPr>
                </a:tc>
                <a:tc>
                  <a:txBody>
                    <a:bodyPr/>
                    <a:lstStyle/>
                    <a:p>
                      <a:pPr indent="0" algn="ctr">
                        <a:lnSpc>
                          <a:spcPct val="150000"/>
                        </a:lnSpc>
                        <a:spcAft>
                          <a:spcPts val="0"/>
                        </a:spcAft>
                      </a:pPr>
                      <a:r>
                        <a:rPr lang="en-US" sz="1800" b="1" kern="100">
                          <a:solidFill>
                            <a:srgbClr val="C00000"/>
                          </a:solidFill>
                          <a:latin typeface="Consolas" panose="020B0609020204030204" pitchFamily="49" charset="0"/>
                          <a:ea typeface="楷体" panose="02010609060101010101" pitchFamily="49" charset="-122"/>
                          <a:cs typeface="Consolas" panose="020B0609020204030204" pitchFamily="49" charset="0"/>
                        </a:rPr>
                        <a:t>1</a:t>
                      </a:r>
                      <a:endParaRPr lang="zh-CN" sz="1800" b="1" kern="100">
                        <a:solidFill>
                          <a:srgbClr val="C00000"/>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solidFill>
                      <a:schemeClr val="bg1">
                        <a:lumMod val="95000"/>
                      </a:schemeClr>
                    </a:solidFill>
                  </a:tcPr>
                </a:tc>
                <a:tc>
                  <a:txBody>
                    <a:bodyPr/>
                    <a:lstStyle/>
                    <a:p>
                      <a:pPr indent="0" algn="ctr">
                        <a:lnSpc>
                          <a:spcPct val="150000"/>
                        </a:lnSpc>
                        <a:spcAft>
                          <a:spcPts val="0"/>
                        </a:spcAft>
                      </a:pPr>
                      <a:r>
                        <a:rPr lang="en-US" sz="1800" b="1" kern="100">
                          <a:solidFill>
                            <a:srgbClr val="006600"/>
                          </a:solidFill>
                          <a:latin typeface="Consolas" panose="020B0609020204030204" pitchFamily="49" charset="0"/>
                          <a:ea typeface="楷体" panose="02010609060101010101" pitchFamily="49" charset="-122"/>
                          <a:cs typeface="Consolas" panose="020B0609020204030204" pitchFamily="49" charset="0"/>
                        </a:rPr>
                        <a:t>0</a:t>
                      </a:r>
                      <a:endParaRPr lang="zh-CN" sz="1800" b="1" kern="100">
                        <a:solidFill>
                          <a:srgbClr val="006600"/>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solidFill>
                      <a:schemeClr val="bg1">
                        <a:lumMod val="95000"/>
                      </a:schemeClr>
                    </a:solidFill>
                  </a:tcPr>
                </a:tc>
              </a:tr>
              <a:tr h="370840">
                <a:tc>
                  <a:txBody>
                    <a:bodyPr/>
                    <a:lstStyle/>
                    <a:p>
                      <a:pPr indent="0" algn="ctr">
                        <a:lnSpc>
                          <a:spcPct val="150000"/>
                        </a:lnSpc>
                        <a:spcAft>
                          <a:spcPts val="0"/>
                        </a:spcAft>
                      </a:pPr>
                      <a:r>
                        <a:rPr lang="zh-CN" sz="1800" b="1" kern="100">
                          <a:solidFill>
                            <a:srgbClr val="9900FF"/>
                          </a:solidFill>
                          <a:latin typeface="Consolas" panose="020B0609020204030204" pitchFamily="49" charset="0"/>
                          <a:ea typeface="楷体" panose="02010609060101010101" pitchFamily="49" charset="-122"/>
                          <a:cs typeface="Consolas" panose="020B0609020204030204" pitchFamily="49" charset="0"/>
                        </a:rPr>
                        <a:t>时间</a:t>
                      </a:r>
                      <a:r>
                        <a:rPr lang="en-US" sz="1800" b="1" kern="100">
                          <a:solidFill>
                            <a:srgbClr val="9900FF"/>
                          </a:solidFill>
                          <a:latin typeface="Consolas" panose="020B0609020204030204" pitchFamily="49" charset="0"/>
                          <a:ea typeface="楷体" panose="02010609060101010101" pitchFamily="49" charset="-122"/>
                          <a:cs typeface="Consolas" panose="020B0609020204030204" pitchFamily="49" charset="0"/>
                        </a:rPr>
                        <a:t>time</a:t>
                      </a:r>
                      <a:endParaRPr lang="zh-CN" sz="1800" b="1" kern="100">
                        <a:solidFill>
                          <a:srgbClr val="99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solidFill>
                      <a:schemeClr val="bg1">
                        <a:lumMod val="95000"/>
                      </a:schemeClr>
                    </a:solidFill>
                  </a:tcPr>
                </a:tc>
                <a:tc>
                  <a:txBody>
                    <a:bodyPr/>
                    <a:lstStyle/>
                    <a:p>
                      <a:pPr indent="0" algn="ctr">
                        <a:lnSpc>
                          <a:spcPct val="150000"/>
                        </a:lnSpc>
                        <a:spcAft>
                          <a:spcPts val="0"/>
                        </a:spcAft>
                      </a:pPr>
                      <a:r>
                        <a:rPr lang="en-US" sz="1800" b="1" kern="100">
                          <a:solidFill>
                            <a:srgbClr val="C00000"/>
                          </a:solidFill>
                          <a:latin typeface="Consolas" panose="020B0609020204030204" pitchFamily="49" charset="0"/>
                          <a:ea typeface="楷体" panose="02010609060101010101" pitchFamily="49" charset="-122"/>
                          <a:cs typeface="Consolas" panose="020B0609020204030204" pitchFamily="49" charset="0"/>
                        </a:rPr>
                        <a:t>5</a:t>
                      </a:r>
                      <a:endParaRPr lang="zh-CN" sz="1800" b="1" kern="100">
                        <a:solidFill>
                          <a:srgbClr val="C00000"/>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solidFill>
                      <a:schemeClr val="bg1">
                        <a:lumMod val="95000"/>
                      </a:schemeClr>
                    </a:solidFill>
                  </a:tcPr>
                </a:tc>
                <a:tc>
                  <a:txBody>
                    <a:bodyPr/>
                    <a:lstStyle/>
                    <a:p>
                      <a:pPr indent="0" algn="ctr">
                        <a:lnSpc>
                          <a:spcPct val="150000"/>
                        </a:lnSpc>
                        <a:spcAft>
                          <a:spcPts val="0"/>
                        </a:spcAft>
                      </a:pPr>
                      <a:r>
                        <a:rPr lang="en-US" sz="1800" b="1" kern="100">
                          <a:solidFill>
                            <a:srgbClr val="006600"/>
                          </a:solidFill>
                          <a:latin typeface="Consolas" panose="020B0609020204030204" pitchFamily="49" charset="0"/>
                          <a:ea typeface="楷体" panose="02010609060101010101" pitchFamily="49" charset="-122"/>
                          <a:cs typeface="Consolas" panose="020B0609020204030204" pitchFamily="49" charset="0"/>
                        </a:rPr>
                        <a:t>2</a:t>
                      </a:r>
                      <a:endParaRPr lang="zh-CN" sz="1800" b="1" kern="100">
                        <a:solidFill>
                          <a:srgbClr val="006600"/>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solidFill>
                      <a:schemeClr val="bg1">
                        <a:lumMod val="95000"/>
                      </a:schemeClr>
                    </a:solidFill>
                  </a:tcPr>
                </a:tc>
                <a:tc>
                  <a:txBody>
                    <a:bodyPr/>
                    <a:lstStyle/>
                    <a:p>
                      <a:pPr indent="0" algn="ctr">
                        <a:lnSpc>
                          <a:spcPct val="150000"/>
                        </a:lnSpc>
                        <a:spcAft>
                          <a:spcPts val="0"/>
                        </a:spcAft>
                      </a:pPr>
                      <a:r>
                        <a:rPr lang="en-US" sz="1800" b="1" kern="100">
                          <a:solidFill>
                            <a:srgbClr val="C00000"/>
                          </a:solidFill>
                          <a:latin typeface="Consolas" panose="020B0609020204030204" pitchFamily="49" charset="0"/>
                          <a:ea typeface="楷体" panose="02010609060101010101" pitchFamily="49" charset="-122"/>
                          <a:cs typeface="Consolas" panose="020B0609020204030204" pitchFamily="49" charset="0"/>
                        </a:rPr>
                        <a:t>4</a:t>
                      </a:r>
                      <a:endParaRPr lang="zh-CN" sz="1800" b="1" kern="100">
                        <a:solidFill>
                          <a:srgbClr val="C00000"/>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solidFill>
                      <a:schemeClr val="bg1">
                        <a:lumMod val="95000"/>
                      </a:schemeClr>
                    </a:solidFill>
                  </a:tcPr>
                </a:tc>
                <a:tc>
                  <a:txBody>
                    <a:bodyPr/>
                    <a:lstStyle/>
                    <a:p>
                      <a:pPr indent="0" algn="ctr">
                        <a:lnSpc>
                          <a:spcPct val="150000"/>
                        </a:lnSpc>
                        <a:spcAft>
                          <a:spcPts val="0"/>
                        </a:spcAft>
                      </a:pPr>
                      <a:r>
                        <a:rPr lang="en-US" sz="1800" b="1" kern="100" dirty="0">
                          <a:solidFill>
                            <a:srgbClr val="006600"/>
                          </a:solidFill>
                          <a:latin typeface="Consolas" panose="020B0609020204030204" pitchFamily="49" charset="0"/>
                          <a:ea typeface="楷体" panose="02010609060101010101" pitchFamily="49" charset="-122"/>
                          <a:cs typeface="Consolas" panose="020B0609020204030204" pitchFamily="49" charset="0"/>
                        </a:rPr>
                        <a:t>7</a:t>
                      </a:r>
                      <a:endParaRPr lang="zh-CN" sz="1800" b="1" kern="100" dirty="0">
                        <a:solidFill>
                          <a:srgbClr val="006600"/>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solidFill>
                      <a:schemeClr val="bg1">
                        <a:lumMod val="95000"/>
                      </a:schemeClr>
                    </a:solidFill>
                  </a:tcPr>
                </a:tc>
              </a:tr>
            </a:tbl>
          </a:graphicData>
        </a:graphic>
      </p:graphicFrame>
      <p:graphicFrame>
        <p:nvGraphicFramePr>
          <p:cNvPr id="5" name="表格 4"/>
          <p:cNvGraphicFramePr>
            <a:graphicFrameLocks noGrp="1"/>
          </p:cNvGraphicFramePr>
          <p:nvPr/>
        </p:nvGraphicFramePr>
        <p:xfrm>
          <a:off x="1047768" y="4775200"/>
          <a:ext cx="6096000" cy="1935480"/>
        </p:xfrm>
        <a:graphic>
          <a:graphicData uri="http://schemas.openxmlformats.org/drawingml/2006/table">
            <a:tbl>
              <a:tblPr firstRow="1" bandRow="1">
                <a:tableStyleId>{E269D01E-BC32-4049-B463-5C60D7B0CCD2}</a:tableStyleId>
              </a:tblPr>
              <a:tblGrid>
                <a:gridCol w="1219200"/>
                <a:gridCol w="1219200"/>
                <a:gridCol w="1219200"/>
                <a:gridCol w="1219200"/>
                <a:gridCol w="1219200"/>
              </a:tblGrid>
              <a:tr h="370840">
                <a:tc>
                  <a:txBody>
                    <a:bodyPr/>
                    <a:lstStyle/>
                    <a:p>
                      <a:pPr algn="ctr"/>
                      <a:r>
                        <a:rPr lang="zh-CN" altLang="en-US" b="1">
                          <a:solidFill>
                            <a:srgbClr val="9900FF"/>
                          </a:solidFill>
                          <a:latin typeface="Consolas" panose="020B0609020204030204" pitchFamily="49" charset="0"/>
                          <a:ea typeface="楷体" panose="02010609060101010101" pitchFamily="49" charset="-122"/>
                          <a:cs typeface="Consolas" panose="020B0609020204030204" pitchFamily="49" charset="0"/>
                        </a:rPr>
                        <a:t>编号</a:t>
                      </a:r>
                      <a:endParaRPr lang="zh-CN" altLang="en-US" b="1">
                        <a:solidFill>
                          <a:srgbClr val="9900FF"/>
                        </a:solidFill>
                        <a:latin typeface="Consolas" panose="020B0609020204030204" pitchFamily="49" charset="0"/>
                        <a:ea typeface="楷体" panose="02010609060101010101" pitchFamily="49" charset="-122"/>
                        <a:cs typeface="Consolas" panose="020B0609020204030204" pitchFamily="49" charset="0"/>
                      </a:endParaRPr>
                    </a:p>
                  </a:txBody>
                  <a:tcPr>
                    <a:solidFill>
                      <a:schemeClr val="bg1">
                        <a:lumMod val="95000"/>
                      </a:schemeClr>
                    </a:solidFill>
                  </a:tcPr>
                </a:tc>
                <a:tc>
                  <a:txBody>
                    <a:bodyPr/>
                    <a:lstStyle/>
                    <a:p>
                      <a:pPr algn="ctr"/>
                      <a:r>
                        <a:rPr lang="en-US" altLang="zh-CN" b="1">
                          <a:solidFill>
                            <a:srgbClr val="006600"/>
                          </a:solidFill>
                          <a:latin typeface="Consolas" panose="020B0609020204030204" pitchFamily="49" charset="0"/>
                          <a:ea typeface="楷体" panose="02010609060101010101" pitchFamily="49" charset="-122"/>
                          <a:cs typeface="Consolas" panose="020B0609020204030204" pitchFamily="49" charset="0"/>
                        </a:rPr>
                        <a:t>2</a:t>
                      </a:r>
                      <a:endParaRPr lang="zh-CN" altLang="en-US" b="1">
                        <a:solidFill>
                          <a:srgbClr val="006600"/>
                        </a:solidFill>
                        <a:latin typeface="Consolas" panose="020B0609020204030204" pitchFamily="49" charset="0"/>
                        <a:ea typeface="楷体" panose="02010609060101010101" pitchFamily="49" charset="-122"/>
                        <a:cs typeface="Consolas" panose="020B0609020204030204" pitchFamily="49" charset="0"/>
                      </a:endParaRPr>
                    </a:p>
                  </a:txBody>
                  <a:tcPr>
                    <a:solidFill>
                      <a:schemeClr val="bg1">
                        <a:lumMod val="95000"/>
                      </a:schemeClr>
                    </a:solidFill>
                  </a:tcPr>
                </a:tc>
                <a:tc>
                  <a:txBody>
                    <a:bodyPr/>
                    <a:lstStyle/>
                    <a:p>
                      <a:pPr algn="ctr"/>
                      <a:r>
                        <a:rPr lang="en-US" altLang="zh-CN" b="1">
                          <a:solidFill>
                            <a:srgbClr val="C00000"/>
                          </a:solidFill>
                          <a:latin typeface="Consolas" panose="020B0609020204030204" pitchFamily="49" charset="0"/>
                          <a:ea typeface="楷体" panose="02010609060101010101" pitchFamily="49" charset="-122"/>
                          <a:cs typeface="Consolas" panose="020B0609020204030204" pitchFamily="49" charset="0"/>
                        </a:rPr>
                        <a:t>3</a:t>
                      </a:r>
                      <a:endParaRPr lang="zh-CN" altLang="en-US" b="1">
                        <a:solidFill>
                          <a:srgbClr val="C00000"/>
                        </a:solidFill>
                        <a:latin typeface="Consolas" panose="020B0609020204030204" pitchFamily="49" charset="0"/>
                        <a:ea typeface="楷体" panose="02010609060101010101" pitchFamily="49" charset="-122"/>
                        <a:cs typeface="Consolas" panose="020B0609020204030204" pitchFamily="49" charset="0"/>
                      </a:endParaRPr>
                    </a:p>
                  </a:txBody>
                  <a:tcPr>
                    <a:solidFill>
                      <a:schemeClr val="bg1">
                        <a:lumMod val="95000"/>
                      </a:schemeClr>
                    </a:solidFill>
                  </a:tcPr>
                </a:tc>
                <a:tc>
                  <a:txBody>
                    <a:bodyPr/>
                    <a:lstStyle/>
                    <a:p>
                      <a:pPr algn="ctr"/>
                      <a:r>
                        <a:rPr lang="en-US" altLang="zh-CN" b="1" dirty="0">
                          <a:solidFill>
                            <a:srgbClr val="C00000"/>
                          </a:solidFill>
                          <a:latin typeface="Consolas" panose="020B0609020204030204" pitchFamily="49" charset="0"/>
                          <a:ea typeface="楷体" panose="02010609060101010101" pitchFamily="49" charset="-122"/>
                          <a:cs typeface="Consolas" panose="020B0609020204030204" pitchFamily="49" charset="0"/>
                        </a:rPr>
                        <a:t>1</a:t>
                      </a:r>
                      <a:endParaRPr lang="zh-CN" altLang="en-US" b="1" dirty="0">
                        <a:solidFill>
                          <a:srgbClr val="C00000"/>
                        </a:solidFill>
                        <a:latin typeface="Consolas" panose="020B0609020204030204" pitchFamily="49" charset="0"/>
                        <a:ea typeface="楷体" panose="02010609060101010101" pitchFamily="49" charset="-122"/>
                        <a:cs typeface="Consolas" panose="020B0609020204030204" pitchFamily="49" charset="0"/>
                      </a:endParaRPr>
                    </a:p>
                  </a:txBody>
                  <a:tcPr>
                    <a:solidFill>
                      <a:schemeClr val="bg1">
                        <a:lumMod val="95000"/>
                      </a:schemeClr>
                    </a:solidFill>
                  </a:tcPr>
                </a:tc>
                <a:tc>
                  <a:txBody>
                    <a:bodyPr/>
                    <a:lstStyle/>
                    <a:p>
                      <a:pPr algn="ctr"/>
                      <a:r>
                        <a:rPr lang="en-US" altLang="zh-CN" b="1">
                          <a:solidFill>
                            <a:srgbClr val="006600"/>
                          </a:solidFill>
                          <a:latin typeface="Consolas" panose="020B0609020204030204" pitchFamily="49" charset="0"/>
                          <a:ea typeface="楷体" panose="02010609060101010101" pitchFamily="49" charset="-122"/>
                          <a:cs typeface="Consolas" panose="020B0609020204030204" pitchFamily="49" charset="0"/>
                        </a:rPr>
                        <a:t>4</a:t>
                      </a:r>
                      <a:endParaRPr lang="zh-CN" altLang="en-US" b="1">
                        <a:solidFill>
                          <a:srgbClr val="006600"/>
                        </a:solidFill>
                        <a:latin typeface="Consolas" panose="020B0609020204030204" pitchFamily="49" charset="0"/>
                        <a:ea typeface="楷体" panose="02010609060101010101" pitchFamily="49" charset="-122"/>
                        <a:cs typeface="Consolas" panose="020B0609020204030204" pitchFamily="49" charset="0"/>
                      </a:endParaRPr>
                    </a:p>
                  </a:txBody>
                  <a:tcPr>
                    <a:solidFill>
                      <a:schemeClr val="bg1">
                        <a:lumMod val="95000"/>
                      </a:schemeClr>
                    </a:solidFill>
                  </a:tcPr>
                </a:tc>
              </a:tr>
              <a:tr h="370840">
                <a:tc>
                  <a:txBody>
                    <a:bodyPr/>
                    <a:lstStyle/>
                    <a:p>
                      <a:pPr algn="ctr"/>
                      <a:r>
                        <a:rPr lang="en-US" altLang="zh-CN" b="1">
                          <a:solidFill>
                            <a:srgbClr val="9900FF"/>
                          </a:solidFill>
                          <a:latin typeface="Consolas" panose="020B0609020204030204" pitchFamily="49" charset="0"/>
                          <a:ea typeface="楷体" panose="02010609060101010101" pitchFamily="49" charset="-122"/>
                          <a:cs typeface="Consolas" panose="020B0609020204030204" pitchFamily="49" charset="0"/>
                        </a:rPr>
                        <a:t>M1</a:t>
                      </a:r>
                      <a:endParaRPr lang="zh-CN" altLang="en-US" b="1">
                        <a:solidFill>
                          <a:srgbClr val="9900FF"/>
                        </a:solidFill>
                        <a:latin typeface="Consolas" panose="020B0609020204030204" pitchFamily="49" charset="0"/>
                        <a:ea typeface="楷体" panose="02010609060101010101" pitchFamily="49" charset="-122"/>
                        <a:cs typeface="Consolas" panose="020B0609020204030204" pitchFamily="49" charset="0"/>
                      </a:endParaRPr>
                    </a:p>
                  </a:txBody>
                  <a:tcPr>
                    <a:solidFill>
                      <a:schemeClr val="bg1">
                        <a:lumMod val="95000"/>
                      </a:schemeClr>
                    </a:solidFill>
                  </a:tcPr>
                </a:tc>
                <a:tc>
                  <a:txBody>
                    <a:bodyPr/>
                    <a:lstStyle/>
                    <a:p>
                      <a:pPr algn="ctr"/>
                      <a:r>
                        <a:rPr lang="en-US" altLang="zh-CN" b="1">
                          <a:solidFill>
                            <a:srgbClr val="006600"/>
                          </a:solidFill>
                          <a:latin typeface="Consolas" panose="020B0609020204030204" pitchFamily="49" charset="0"/>
                          <a:ea typeface="楷体" panose="02010609060101010101" pitchFamily="49" charset="-122"/>
                          <a:cs typeface="Consolas" panose="020B0609020204030204" pitchFamily="49" charset="0"/>
                        </a:rPr>
                        <a:t>12</a:t>
                      </a:r>
                      <a:endParaRPr lang="zh-CN" altLang="en-US" b="1">
                        <a:solidFill>
                          <a:srgbClr val="006600"/>
                        </a:solidFill>
                        <a:latin typeface="Consolas" panose="020B0609020204030204" pitchFamily="49" charset="0"/>
                        <a:ea typeface="楷体" panose="02010609060101010101" pitchFamily="49" charset="-122"/>
                        <a:cs typeface="Consolas" panose="020B0609020204030204" pitchFamily="49" charset="0"/>
                      </a:endParaRPr>
                    </a:p>
                  </a:txBody>
                  <a:tcPr>
                    <a:solidFill>
                      <a:schemeClr val="bg1">
                        <a:lumMod val="95000"/>
                      </a:schemeClr>
                    </a:solidFill>
                  </a:tcPr>
                </a:tc>
                <a:tc>
                  <a:txBody>
                    <a:bodyPr/>
                    <a:lstStyle/>
                    <a:p>
                      <a:pPr algn="ctr"/>
                      <a:r>
                        <a:rPr lang="en-US" altLang="zh-CN" b="1" dirty="0">
                          <a:solidFill>
                            <a:srgbClr val="C00000"/>
                          </a:solidFill>
                          <a:latin typeface="Consolas" panose="020B0609020204030204" pitchFamily="49" charset="0"/>
                          <a:ea typeface="楷体" panose="02010609060101010101" pitchFamily="49" charset="-122"/>
                          <a:cs typeface="Consolas" panose="020B0609020204030204" pitchFamily="49" charset="0"/>
                        </a:rPr>
                        <a:t>4</a:t>
                      </a:r>
                      <a:endParaRPr lang="zh-CN" altLang="en-US" b="1" dirty="0">
                        <a:solidFill>
                          <a:srgbClr val="C00000"/>
                        </a:solidFill>
                        <a:latin typeface="Consolas" panose="020B0609020204030204" pitchFamily="49" charset="0"/>
                        <a:ea typeface="楷体" panose="02010609060101010101" pitchFamily="49" charset="-122"/>
                        <a:cs typeface="Consolas" panose="020B0609020204030204" pitchFamily="49" charset="0"/>
                      </a:endParaRPr>
                    </a:p>
                  </a:txBody>
                  <a:tcPr>
                    <a:solidFill>
                      <a:schemeClr val="bg1">
                        <a:lumMod val="95000"/>
                      </a:schemeClr>
                    </a:solidFill>
                  </a:tcPr>
                </a:tc>
                <a:tc>
                  <a:txBody>
                    <a:bodyPr/>
                    <a:lstStyle/>
                    <a:p>
                      <a:pPr algn="ctr"/>
                      <a:r>
                        <a:rPr lang="en-US" altLang="zh-CN" b="1" dirty="0">
                          <a:solidFill>
                            <a:srgbClr val="C00000"/>
                          </a:solidFill>
                          <a:latin typeface="Consolas" panose="020B0609020204030204" pitchFamily="49" charset="0"/>
                          <a:ea typeface="楷体" panose="02010609060101010101" pitchFamily="49" charset="-122"/>
                          <a:cs typeface="Consolas" panose="020B0609020204030204" pitchFamily="49" charset="0"/>
                        </a:rPr>
                        <a:t>5</a:t>
                      </a:r>
                      <a:endParaRPr lang="zh-CN" altLang="en-US" b="1" dirty="0">
                        <a:solidFill>
                          <a:srgbClr val="C00000"/>
                        </a:solidFill>
                        <a:latin typeface="Consolas" panose="020B0609020204030204" pitchFamily="49" charset="0"/>
                        <a:ea typeface="楷体" panose="02010609060101010101" pitchFamily="49" charset="-122"/>
                        <a:cs typeface="Consolas" panose="020B0609020204030204" pitchFamily="49" charset="0"/>
                      </a:endParaRPr>
                    </a:p>
                  </a:txBody>
                  <a:tcPr>
                    <a:solidFill>
                      <a:schemeClr val="bg1">
                        <a:lumMod val="95000"/>
                      </a:schemeClr>
                    </a:solidFill>
                  </a:tcPr>
                </a:tc>
                <a:tc>
                  <a:txBody>
                    <a:bodyPr/>
                    <a:lstStyle/>
                    <a:p>
                      <a:pPr algn="ctr"/>
                      <a:r>
                        <a:rPr lang="en-US" altLang="zh-CN" b="1">
                          <a:solidFill>
                            <a:srgbClr val="006600"/>
                          </a:solidFill>
                          <a:latin typeface="Consolas" panose="020B0609020204030204" pitchFamily="49" charset="0"/>
                          <a:ea typeface="楷体" panose="02010609060101010101" pitchFamily="49" charset="-122"/>
                          <a:cs typeface="Consolas" panose="020B0609020204030204" pitchFamily="49" charset="0"/>
                        </a:rPr>
                        <a:t>8</a:t>
                      </a:r>
                      <a:endParaRPr lang="zh-CN" altLang="en-US" b="1">
                        <a:solidFill>
                          <a:srgbClr val="006600"/>
                        </a:solidFill>
                        <a:latin typeface="Consolas" panose="020B0609020204030204" pitchFamily="49" charset="0"/>
                        <a:ea typeface="楷体" panose="02010609060101010101" pitchFamily="49" charset="-122"/>
                        <a:cs typeface="Consolas" panose="020B0609020204030204" pitchFamily="49" charset="0"/>
                      </a:endParaRPr>
                    </a:p>
                  </a:txBody>
                  <a:tcPr>
                    <a:solidFill>
                      <a:schemeClr val="bg1">
                        <a:lumMod val="95000"/>
                      </a:schemeClr>
                    </a:solidFill>
                  </a:tcPr>
                </a:tc>
              </a:tr>
              <a:tr h="370840">
                <a:tc>
                  <a:txBody>
                    <a:bodyPr/>
                    <a:lstStyle/>
                    <a:p>
                      <a:pPr algn="ctr"/>
                      <a:r>
                        <a:rPr lang="en-US" altLang="zh-CN" b="1">
                          <a:solidFill>
                            <a:srgbClr val="9900FF"/>
                          </a:solidFill>
                          <a:latin typeface="Consolas" panose="020B0609020204030204" pitchFamily="49" charset="0"/>
                          <a:ea typeface="楷体" panose="02010609060101010101" pitchFamily="49" charset="-122"/>
                          <a:cs typeface="Consolas" panose="020B0609020204030204" pitchFamily="49" charset="0"/>
                        </a:rPr>
                        <a:t>M2</a:t>
                      </a:r>
                      <a:endParaRPr lang="zh-CN" altLang="en-US" b="1">
                        <a:solidFill>
                          <a:srgbClr val="9900FF"/>
                        </a:solidFill>
                        <a:latin typeface="Consolas" panose="020B0609020204030204" pitchFamily="49" charset="0"/>
                        <a:ea typeface="楷体" panose="02010609060101010101" pitchFamily="49" charset="-122"/>
                        <a:cs typeface="Consolas" panose="020B0609020204030204" pitchFamily="49" charset="0"/>
                      </a:endParaRPr>
                    </a:p>
                  </a:txBody>
                  <a:tcPr>
                    <a:solidFill>
                      <a:schemeClr val="bg1">
                        <a:lumMod val="95000"/>
                      </a:schemeClr>
                    </a:solidFill>
                  </a:tcPr>
                </a:tc>
                <a:tc>
                  <a:txBody>
                    <a:bodyPr/>
                    <a:lstStyle/>
                    <a:p>
                      <a:pPr algn="ctr"/>
                      <a:r>
                        <a:rPr lang="en-US" altLang="zh-CN" b="1">
                          <a:solidFill>
                            <a:srgbClr val="006600"/>
                          </a:solidFill>
                          <a:latin typeface="Consolas" panose="020B0609020204030204" pitchFamily="49" charset="0"/>
                          <a:ea typeface="楷体" panose="02010609060101010101" pitchFamily="49" charset="-122"/>
                          <a:cs typeface="Consolas" panose="020B0609020204030204" pitchFamily="49" charset="0"/>
                        </a:rPr>
                        <a:t>2</a:t>
                      </a:r>
                      <a:endParaRPr lang="zh-CN" altLang="en-US" b="1">
                        <a:solidFill>
                          <a:srgbClr val="006600"/>
                        </a:solidFill>
                        <a:latin typeface="Consolas" panose="020B0609020204030204" pitchFamily="49" charset="0"/>
                        <a:ea typeface="楷体" panose="02010609060101010101" pitchFamily="49" charset="-122"/>
                        <a:cs typeface="Consolas" panose="020B0609020204030204" pitchFamily="49" charset="0"/>
                      </a:endParaRPr>
                    </a:p>
                  </a:txBody>
                  <a:tcPr>
                    <a:solidFill>
                      <a:schemeClr val="bg1">
                        <a:lumMod val="95000"/>
                      </a:schemeClr>
                    </a:solidFill>
                  </a:tcPr>
                </a:tc>
                <a:tc>
                  <a:txBody>
                    <a:bodyPr/>
                    <a:lstStyle/>
                    <a:p>
                      <a:pPr algn="ctr"/>
                      <a:r>
                        <a:rPr lang="en-US" altLang="zh-CN" b="1" dirty="0">
                          <a:solidFill>
                            <a:srgbClr val="C00000"/>
                          </a:solidFill>
                          <a:latin typeface="Consolas" panose="020B0609020204030204" pitchFamily="49" charset="0"/>
                          <a:ea typeface="楷体" panose="02010609060101010101" pitchFamily="49" charset="-122"/>
                          <a:cs typeface="Consolas" panose="020B0609020204030204" pitchFamily="49" charset="0"/>
                        </a:rPr>
                        <a:t>14</a:t>
                      </a:r>
                      <a:endParaRPr lang="zh-CN" altLang="en-US" b="1" dirty="0">
                        <a:solidFill>
                          <a:srgbClr val="C00000"/>
                        </a:solidFill>
                        <a:latin typeface="Consolas" panose="020B0609020204030204" pitchFamily="49" charset="0"/>
                        <a:ea typeface="楷体" panose="02010609060101010101" pitchFamily="49" charset="-122"/>
                        <a:cs typeface="Consolas" panose="020B0609020204030204" pitchFamily="49" charset="0"/>
                      </a:endParaRPr>
                    </a:p>
                  </a:txBody>
                  <a:tcPr>
                    <a:solidFill>
                      <a:schemeClr val="bg1">
                        <a:lumMod val="95000"/>
                      </a:schemeClr>
                    </a:solidFill>
                  </a:tcPr>
                </a:tc>
                <a:tc>
                  <a:txBody>
                    <a:bodyPr/>
                    <a:lstStyle/>
                    <a:p>
                      <a:pPr algn="ctr"/>
                      <a:r>
                        <a:rPr lang="en-US" altLang="zh-CN" b="1">
                          <a:solidFill>
                            <a:srgbClr val="C00000"/>
                          </a:solidFill>
                          <a:latin typeface="Consolas" panose="020B0609020204030204" pitchFamily="49" charset="0"/>
                          <a:ea typeface="楷体" panose="02010609060101010101" pitchFamily="49" charset="-122"/>
                          <a:cs typeface="Consolas" panose="020B0609020204030204" pitchFamily="49" charset="0"/>
                        </a:rPr>
                        <a:t>6</a:t>
                      </a:r>
                      <a:endParaRPr lang="zh-CN" altLang="en-US" b="1">
                        <a:solidFill>
                          <a:srgbClr val="C00000"/>
                        </a:solidFill>
                        <a:latin typeface="Consolas" panose="020B0609020204030204" pitchFamily="49" charset="0"/>
                        <a:ea typeface="楷体" panose="02010609060101010101" pitchFamily="49" charset="-122"/>
                        <a:cs typeface="Consolas" panose="020B0609020204030204" pitchFamily="49" charset="0"/>
                      </a:endParaRPr>
                    </a:p>
                  </a:txBody>
                  <a:tcPr>
                    <a:solidFill>
                      <a:schemeClr val="bg1">
                        <a:lumMod val="95000"/>
                      </a:schemeClr>
                    </a:solidFill>
                  </a:tcPr>
                </a:tc>
                <a:tc>
                  <a:txBody>
                    <a:bodyPr/>
                    <a:lstStyle/>
                    <a:p>
                      <a:pPr algn="ctr"/>
                      <a:r>
                        <a:rPr lang="en-US" altLang="zh-CN" b="1">
                          <a:solidFill>
                            <a:srgbClr val="006600"/>
                          </a:solidFill>
                          <a:latin typeface="Consolas" panose="020B0609020204030204" pitchFamily="49" charset="0"/>
                          <a:ea typeface="楷体" panose="02010609060101010101" pitchFamily="49" charset="-122"/>
                          <a:cs typeface="Consolas" panose="020B0609020204030204" pitchFamily="49" charset="0"/>
                        </a:rPr>
                        <a:t>7</a:t>
                      </a:r>
                      <a:endParaRPr lang="zh-CN" altLang="en-US" b="1">
                        <a:solidFill>
                          <a:srgbClr val="006600"/>
                        </a:solidFill>
                        <a:latin typeface="Consolas" panose="020B0609020204030204" pitchFamily="49" charset="0"/>
                        <a:ea typeface="楷体" panose="02010609060101010101" pitchFamily="49" charset="-122"/>
                        <a:cs typeface="Consolas" panose="020B0609020204030204" pitchFamily="49" charset="0"/>
                      </a:endParaRPr>
                    </a:p>
                  </a:txBody>
                  <a:tcPr>
                    <a:solidFill>
                      <a:schemeClr val="bg1">
                        <a:lumMod val="95000"/>
                      </a:schemeClr>
                    </a:solidFill>
                  </a:tcPr>
                </a:tc>
              </a:tr>
              <a:tr h="370840">
                <a:tc>
                  <a:txBody>
                    <a:bodyPr/>
                    <a:lstStyle/>
                    <a:p>
                      <a:pPr indent="0" algn="ctr">
                        <a:lnSpc>
                          <a:spcPct val="150000"/>
                        </a:lnSpc>
                        <a:spcAft>
                          <a:spcPts val="0"/>
                        </a:spcAft>
                      </a:pPr>
                      <a:r>
                        <a:rPr lang="zh-CN" sz="1800" b="1" kern="100">
                          <a:solidFill>
                            <a:srgbClr val="9900FF"/>
                          </a:solidFill>
                          <a:latin typeface="Consolas" panose="020B0609020204030204" pitchFamily="49" charset="0"/>
                          <a:ea typeface="楷体" panose="02010609060101010101" pitchFamily="49" charset="-122"/>
                          <a:cs typeface="Consolas" panose="020B0609020204030204" pitchFamily="49" charset="0"/>
                        </a:rPr>
                        <a:t>组号</a:t>
                      </a:r>
                      <a:endParaRPr lang="zh-CN" sz="1800" b="1" kern="100">
                        <a:solidFill>
                          <a:srgbClr val="99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solidFill>
                      <a:schemeClr val="bg1">
                        <a:lumMod val="95000"/>
                      </a:schemeClr>
                    </a:solidFill>
                  </a:tcPr>
                </a:tc>
                <a:tc>
                  <a:txBody>
                    <a:bodyPr/>
                    <a:lstStyle/>
                    <a:p>
                      <a:pPr indent="0" algn="ctr">
                        <a:lnSpc>
                          <a:spcPct val="150000"/>
                        </a:lnSpc>
                        <a:spcAft>
                          <a:spcPts val="0"/>
                        </a:spcAft>
                      </a:pPr>
                      <a:r>
                        <a:rPr lang="en-US" sz="1800" b="1" kern="100">
                          <a:solidFill>
                            <a:srgbClr val="006600"/>
                          </a:solidFill>
                          <a:latin typeface="Consolas" panose="020B0609020204030204" pitchFamily="49" charset="0"/>
                          <a:ea typeface="楷体" panose="02010609060101010101" pitchFamily="49" charset="-122"/>
                          <a:cs typeface="Consolas" panose="020B0609020204030204" pitchFamily="49" charset="0"/>
                        </a:rPr>
                        <a:t>0</a:t>
                      </a:r>
                      <a:endParaRPr lang="zh-CN" sz="1800" b="1" kern="100">
                        <a:solidFill>
                          <a:srgbClr val="006600"/>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solidFill>
                      <a:schemeClr val="bg1">
                        <a:lumMod val="95000"/>
                      </a:schemeClr>
                    </a:solidFill>
                  </a:tcPr>
                </a:tc>
                <a:tc>
                  <a:txBody>
                    <a:bodyPr/>
                    <a:lstStyle/>
                    <a:p>
                      <a:pPr indent="0" algn="ctr">
                        <a:lnSpc>
                          <a:spcPct val="150000"/>
                        </a:lnSpc>
                        <a:spcAft>
                          <a:spcPts val="0"/>
                        </a:spcAft>
                      </a:pPr>
                      <a:r>
                        <a:rPr lang="en-US" sz="1800" b="1" kern="100">
                          <a:solidFill>
                            <a:srgbClr val="C00000"/>
                          </a:solidFill>
                          <a:latin typeface="Consolas" panose="020B0609020204030204" pitchFamily="49" charset="0"/>
                          <a:ea typeface="楷体" panose="02010609060101010101" pitchFamily="49" charset="-122"/>
                          <a:cs typeface="Consolas" panose="020B0609020204030204" pitchFamily="49" charset="0"/>
                        </a:rPr>
                        <a:t>1</a:t>
                      </a:r>
                      <a:endParaRPr lang="zh-CN" sz="1800" b="1" kern="100">
                        <a:solidFill>
                          <a:srgbClr val="C00000"/>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solidFill>
                      <a:schemeClr val="bg1">
                        <a:lumMod val="95000"/>
                      </a:schemeClr>
                    </a:solidFill>
                  </a:tcPr>
                </a:tc>
                <a:tc>
                  <a:txBody>
                    <a:bodyPr/>
                    <a:lstStyle/>
                    <a:p>
                      <a:pPr indent="0" algn="ctr">
                        <a:lnSpc>
                          <a:spcPct val="150000"/>
                        </a:lnSpc>
                        <a:spcAft>
                          <a:spcPts val="0"/>
                        </a:spcAft>
                      </a:pPr>
                      <a:r>
                        <a:rPr lang="en-US" sz="1800" b="1" kern="100">
                          <a:solidFill>
                            <a:srgbClr val="C00000"/>
                          </a:solidFill>
                          <a:latin typeface="Consolas" panose="020B0609020204030204" pitchFamily="49" charset="0"/>
                          <a:ea typeface="楷体" panose="02010609060101010101" pitchFamily="49" charset="-122"/>
                          <a:cs typeface="Consolas" panose="020B0609020204030204" pitchFamily="49" charset="0"/>
                        </a:rPr>
                        <a:t>1</a:t>
                      </a:r>
                      <a:endParaRPr lang="zh-CN" sz="1800" b="1" kern="100">
                        <a:solidFill>
                          <a:srgbClr val="C00000"/>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solidFill>
                      <a:schemeClr val="bg1">
                        <a:lumMod val="95000"/>
                      </a:schemeClr>
                    </a:solidFill>
                  </a:tcPr>
                </a:tc>
                <a:tc>
                  <a:txBody>
                    <a:bodyPr/>
                    <a:lstStyle/>
                    <a:p>
                      <a:pPr indent="0" algn="ctr">
                        <a:lnSpc>
                          <a:spcPct val="150000"/>
                        </a:lnSpc>
                        <a:spcAft>
                          <a:spcPts val="0"/>
                        </a:spcAft>
                      </a:pPr>
                      <a:r>
                        <a:rPr lang="en-US" sz="1800" b="1" kern="100">
                          <a:solidFill>
                            <a:srgbClr val="006600"/>
                          </a:solidFill>
                          <a:latin typeface="Consolas" panose="020B0609020204030204" pitchFamily="49" charset="0"/>
                          <a:ea typeface="楷体" panose="02010609060101010101" pitchFamily="49" charset="-122"/>
                          <a:cs typeface="Consolas" panose="020B0609020204030204" pitchFamily="49" charset="0"/>
                        </a:rPr>
                        <a:t>0</a:t>
                      </a:r>
                      <a:endParaRPr lang="zh-CN" sz="1800" b="1" kern="100">
                        <a:solidFill>
                          <a:srgbClr val="006600"/>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solidFill>
                      <a:schemeClr val="bg1">
                        <a:lumMod val="95000"/>
                      </a:schemeClr>
                    </a:solidFill>
                  </a:tcPr>
                </a:tc>
              </a:tr>
              <a:tr h="370840">
                <a:tc>
                  <a:txBody>
                    <a:bodyPr/>
                    <a:lstStyle/>
                    <a:p>
                      <a:pPr indent="0" algn="ctr">
                        <a:lnSpc>
                          <a:spcPct val="150000"/>
                        </a:lnSpc>
                        <a:spcAft>
                          <a:spcPts val="0"/>
                        </a:spcAft>
                      </a:pPr>
                      <a:r>
                        <a:rPr lang="zh-CN" sz="1800" b="1" kern="100">
                          <a:solidFill>
                            <a:srgbClr val="9900FF"/>
                          </a:solidFill>
                          <a:latin typeface="Consolas" panose="020B0609020204030204" pitchFamily="49" charset="0"/>
                          <a:ea typeface="楷体" panose="02010609060101010101" pitchFamily="49" charset="-122"/>
                          <a:cs typeface="Consolas" panose="020B0609020204030204" pitchFamily="49" charset="0"/>
                        </a:rPr>
                        <a:t>时间</a:t>
                      </a:r>
                      <a:r>
                        <a:rPr lang="en-US" sz="1800" b="1" kern="100">
                          <a:solidFill>
                            <a:srgbClr val="9900FF"/>
                          </a:solidFill>
                          <a:latin typeface="Consolas" panose="020B0609020204030204" pitchFamily="49" charset="0"/>
                          <a:ea typeface="楷体" panose="02010609060101010101" pitchFamily="49" charset="-122"/>
                          <a:cs typeface="Consolas" panose="020B0609020204030204" pitchFamily="49" charset="0"/>
                        </a:rPr>
                        <a:t>time</a:t>
                      </a:r>
                      <a:endParaRPr lang="zh-CN" sz="1800" b="1" kern="100">
                        <a:solidFill>
                          <a:srgbClr val="99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solidFill>
                      <a:schemeClr val="bg1">
                        <a:lumMod val="95000"/>
                      </a:schemeClr>
                    </a:solidFill>
                  </a:tcPr>
                </a:tc>
                <a:tc>
                  <a:txBody>
                    <a:bodyPr/>
                    <a:lstStyle/>
                    <a:p>
                      <a:pPr indent="0" algn="ctr">
                        <a:lnSpc>
                          <a:spcPct val="150000"/>
                        </a:lnSpc>
                        <a:spcAft>
                          <a:spcPts val="0"/>
                        </a:spcAft>
                      </a:pPr>
                      <a:r>
                        <a:rPr lang="en-US" sz="1800" b="1" kern="100">
                          <a:solidFill>
                            <a:srgbClr val="006600"/>
                          </a:solidFill>
                          <a:latin typeface="Consolas" panose="020B0609020204030204" pitchFamily="49" charset="0"/>
                          <a:ea typeface="楷体" panose="02010609060101010101" pitchFamily="49" charset="-122"/>
                          <a:cs typeface="Consolas" panose="020B0609020204030204" pitchFamily="49" charset="0"/>
                        </a:rPr>
                        <a:t>2</a:t>
                      </a:r>
                      <a:endParaRPr lang="zh-CN" sz="1800" b="1" kern="100">
                        <a:solidFill>
                          <a:srgbClr val="006600"/>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solidFill>
                      <a:schemeClr val="bg1">
                        <a:lumMod val="95000"/>
                      </a:schemeClr>
                    </a:solidFill>
                  </a:tcPr>
                </a:tc>
                <a:tc>
                  <a:txBody>
                    <a:bodyPr/>
                    <a:lstStyle/>
                    <a:p>
                      <a:pPr indent="0" algn="ctr">
                        <a:lnSpc>
                          <a:spcPct val="150000"/>
                        </a:lnSpc>
                        <a:spcAft>
                          <a:spcPts val="0"/>
                        </a:spcAft>
                      </a:pPr>
                      <a:r>
                        <a:rPr lang="en-US" sz="1800" b="1" kern="100">
                          <a:solidFill>
                            <a:srgbClr val="C00000"/>
                          </a:solidFill>
                          <a:latin typeface="Consolas" panose="020B0609020204030204" pitchFamily="49" charset="0"/>
                          <a:ea typeface="楷体" panose="02010609060101010101" pitchFamily="49" charset="-122"/>
                          <a:cs typeface="Consolas" panose="020B0609020204030204" pitchFamily="49" charset="0"/>
                        </a:rPr>
                        <a:t>4</a:t>
                      </a:r>
                      <a:endParaRPr lang="zh-CN" sz="1800" b="1" kern="100">
                        <a:solidFill>
                          <a:srgbClr val="C00000"/>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solidFill>
                      <a:schemeClr val="bg1">
                        <a:lumMod val="95000"/>
                      </a:schemeClr>
                    </a:solidFill>
                  </a:tcPr>
                </a:tc>
                <a:tc>
                  <a:txBody>
                    <a:bodyPr/>
                    <a:lstStyle/>
                    <a:p>
                      <a:pPr indent="0" algn="ctr">
                        <a:lnSpc>
                          <a:spcPct val="150000"/>
                        </a:lnSpc>
                        <a:spcAft>
                          <a:spcPts val="0"/>
                        </a:spcAft>
                      </a:pPr>
                      <a:r>
                        <a:rPr lang="en-US" sz="1800" b="1" kern="100">
                          <a:solidFill>
                            <a:srgbClr val="C00000"/>
                          </a:solidFill>
                          <a:latin typeface="Consolas" panose="020B0609020204030204" pitchFamily="49" charset="0"/>
                          <a:ea typeface="楷体" panose="02010609060101010101" pitchFamily="49" charset="-122"/>
                          <a:cs typeface="Consolas" panose="020B0609020204030204" pitchFamily="49" charset="0"/>
                        </a:rPr>
                        <a:t>5</a:t>
                      </a:r>
                      <a:endParaRPr lang="zh-CN" sz="1800" b="1" kern="100">
                        <a:solidFill>
                          <a:srgbClr val="C00000"/>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solidFill>
                      <a:schemeClr val="bg1">
                        <a:lumMod val="95000"/>
                      </a:schemeClr>
                    </a:solidFill>
                  </a:tcPr>
                </a:tc>
                <a:tc>
                  <a:txBody>
                    <a:bodyPr/>
                    <a:lstStyle/>
                    <a:p>
                      <a:pPr indent="0" algn="ctr">
                        <a:lnSpc>
                          <a:spcPct val="150000"/>
                        </a:lnSpc>
                        <a:spcAft>
                          <a:spcPts val="0"/>
                        </a:spcAft>
                      </a:pPr>
                      <a:r>
                        <a:rPr lang="en-US" sz="1800" b="1" kern="100" dirty="0">
                          <a:solidFill>
                            <a:srgbClr val="006600"/>
                          </a:solidFill>
                          <a:latin typeface="Consolas" panose="020B0609020204030204" pitchFamily="49" charset="0"/>
                          <a:ea typeface="楷体" panose="02010609060101010101" pitchFamily="49" charset="-122"/>
                          <a:cs typeface="Consolas" panose="020B0609020204030204" pitchFamily="49" charset="0"/>
                        </a:rPr>
                        <a:t>7</a:t>
                      </a:r>
                      <a:endParaRPr lang="zh-CN" sz="1800" b="1" kern="100" dirty="0">
                        <a:solidFill>
                          <a:srgbClr val="006600"/>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solidFill>
                      <a:schemeClr val="bg1">
                        <a:lumMod val="95000"/>
                      </a:schemeClr>
                    </a:solidFill>
                  </a:tcPr>
                </a:tc>
              </a:tr>
            </a:tbl>
          </a:graphicData>
        </a:graphic>
      </p:graphicFrame>
      <p:sp>
        <p:nvSpPr>
          <p:cNvPr id="6" name="左弧形箭头 5"/>
          <p:cNvSpPr/>
          <p:nvPr/>
        </p:nvSpPr>
        <p:spPr>
          <a:xfrm>
            <a:off x="428625" y="4210050"/>
            <a:ext cx="500063" cy="1071563"/>
          </a:xfrm>
          <a:prstGeom prst="curvedRightArrow">
            <a:avLst/>
          </a:prstGeom>
        </p:spPr>
        <p:style>
          <a:lnRef idx="2">
            <a:schemeClr val="dk1">
              <a:shade val="50000"/>
            </a:schemeClr>
          </a:lnRef>
          <a:fillRef idx="1">
            <a:schemeClr val="dk1"/>
          </a:fillRef>
          <a:effectRef idx="0">
            <a:schemeClr val="dk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Consolas" panose="020B0609020204030204" pitchFamily="49" charset="0"/>
              <a:ea typeface="宋体" panose="02010600030101010101" pitchFamily="2" charset="-122"/>
              <a:cs typeface="+mn-cs"/>
            </a:endParaRPr>
          </a:p>
        </p:txBody>
      </p:sp>
      <p:sp>
        <p:nvSpPr>
          <p:cNvPr id="2" name="矩形: 圆角 1"/>
          <p:cNvSpPr/>
          <p:nvPr/>
        </p:nvSpPr>
        <p:spPr>
          <a:xfrm>
            <a:off x="3786188" y="5121275"/>
            <a:ext cx="1752600" cy="381000"/>
          </a:xfrm>
          <a:prstGeom prst="roundRect">
            <a:avLst/>
          </a:prstGeom>
          <a:solidFill>
            <a:srgbClr val="FAC4BE">
              <a:alpha val="27843"/>
            </a:srgb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Verdana" panose="020B0604030504040204" pitchFamily="34" charset="0"/>
              <a:ea typeface="宋体" panose="02010600030101010101" pitchFamily="2" charset="-122"/>
              <a:cs typeface="+mn-cs"/>
            </a:endParaRPr>
          </a:p>
        </p:txBody>
      </p:sp>
      <p:sp>
        <p:nvSpPr>
          <p:cNvPr id="7" name="矩形: 圆角 6"/>
          <p:cNvSpPr/>
          <p:nvPr/>
        </p:nvSpPr>
        <p:spPr>
          <a:xfrm>
            <a:off x="2590800" y="5511800"/>
            <a:ext cx="533400" cy="355600"/>
          </a:xfrm>
          <a:prstGeom prst="roundRect">
            <a:avLst/>
          </a:prstGeom>
          <a:solidFill>
            <a:srgbClr val="FAC4BE">
              <a:alpha val="27843"/>
            </a:srgb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Verdana" panose="020B0604030504040204" pitchFamily="34" charset="0"/>
              <a:ea typeface="宋体" panose="02010600030101010101" pitchFamily="2" charset="-122"/>
              <a:cs typeface="+mn-cs"/>
            </a:endParaRPr>
          </a:p>
        </p:txBody>
      </p:sp>
      <p:sp>
        <p:nvSpPr>
          <p:cNvPr id="8" name="矩形: 圆角 7"/>
          <p:cNvSpPr/>
          <p:nvPr/>
        </p:nvSpPr>
        <p:spPr>
          <a:xfrm>
            <a:off x="6248400" y="5500688"/>
            <a:ext cx="533400" cy="355600"/>
          </a:xfrm>
          <a:prstGeom prst="roundRect">
            <a:avLst/>
          </a:prstGeom>
          <a:solidFill>
            <a:srgbClr val="FAC4BE">
              <a:alpha val="27843"/>
            </a:srgb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Verdana" panose="020B0604030504040204" pitchFamily="34"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P spid="2" grpId="0" bldLvl="0" animBg="1"/>
      <p:bldP spid="7" grpId="0" bldLvl="0" animBg="1"/>
      <p:bldP spid="8" grpId="0" bldLvl="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3" name="TextBox 1"/>
          <p:cNvSpPr txBox="1"/>
          <p:nvPr/>
        </p:nvSpPr>
        <p:spPr>
          <a:xfrm>
            <a:off x="428625" y="1193800"/>
            <a:ext cx="8143875" cy="962025"/>
          </a:xfrm>
          <a:prstGeom prst="rect">
            <a:avLst/>
          </a:prstGeom>
          <a:noFill/>
          <a:ln w="9525">
            <a:noFill/>
          </a:ln>
        </p:spPr>
        <p:txBody>
          <a:bodyPr anchor="t" anchorCtr="0">
            <a:spAutoFit/>
          </a:bodyPr>
          <a:p>
            <a:pPr eaLnBrk="0" hangingPunct="0">
              <a:lnSpc>
                <a:spcPct val="150000"/>
              </a:lnSpc>
              <a:buClrTx/>
              <a:buFontTx/>
            </a:pPr>
            <a:r>
              <a:rPr lang="en-US" altLang="zh-CN" sz="2000" dirty="0">
                <a:solidFill>
                  <a:srgbClr val="000000"/>
                </a:solidFill>
                <a:latin typeface="Consolas" panose="020B0609020204030204" pitchFamily="49" charset="0"/>
                <a:ea typeface="微软雅黑" panose="020B0503020204020204" pitchFamily="34" charset="-122"/>
              </a:rPr>
              <a:t>  </a:t>
            </a:r>
            <a:r>
              <a:rPr lang="zh-CN" altLang="zh-CN" sz="2000" dirty="0">
                <a:solidFill>
                  <a:srgbClr val="000000"/>
                </a:solidFill>
                <a:latin typeface="Consolas" panose="020B0609020204030204" pitchFamily="49" charset="0"/>
                <a:ea typeface="微软雅黑" panose="020B0503020204020204" pitchFamily="34" charset="-122"/>
              </a:rPr>
              <a:t>（</a:t>
            </a:r>
            <a:r>
              <a:rPr lang="en-US" altLang="zh-CN" sz="2000" dirty="0">
                <a:solidFill>
                  <a:srgbClr val="000000"/>
                </a:solidFill>
                <a:latin typeface="Consolas" panose="020B0609020204030204" pitchFamily="49" charset="0"/>
                <a:ea typeface="微软雅黑" panose="020B0503020204020204" pitchFamily="34" charset="-122"/>
              </a:rPr>
              <a:t>3</a:t>
            </a:r>
            <a:r>
              <a:rPr lang="zh-CN" altLang="zh-CN" sz="2000" dirty="0">
                <a:solidFill>
                  <a:srgbClr val="000000"/>
                </a:solidFill>
                <a:latin typeface="Consolas" panose="020B0609020204030204" pitchFamily="49" charset="0"/>
                <a:ea typeface="微软雅黑" panose="020B0503020204020204" pitchFamily="34" charset="-122"/>
              </a:rPr>
              <a:t>）按顺序先执行</a:t>
            </a:r>
            <a:r>
              <a:rPr lang="en-US" altLang="zh-CN" sz="2000" dirty="0">
                <a:solidFill>
                  <a:srgbClr val="000000"/>
                </a:solidFill>
                <a:latin typeface="Consolas" panose="020B0609020204030204" pitchFamily="49" charset="0"/>
                <a:ea typeface="微软雅黑" panose="020B0503020204020204" pitchFamily="34" charset="-122"/>
              </a:rPr>
              <a:t>N1</a:t>
            </a:r>
            <a:r>
              <a:rPr lang="zh-CN" altLang="zh-CN" sz="2000" dirty="0">
                <a:solidFill>
                  <a:srgbClr val="000000"/>
                </a:solidFill>
                <a:latin typeface="Consolas" panose="020B0609020204030204" pitchFamily="49" charset="0"/>
                <a:ea typeface="微软雅黑" panose="020B0503020204020204" pitchFamily="34" charset="-122"/>
              </a:rPr>
              <a:t>的作业</a:t>
            </a:r>
            <a:r>
              <a:rPr lang="zh-CN" altLang="en-US" sz="2000" dirty="0">
                <a:solidFill>
                  <a:srgbClr val="000000"/>
                </a:solidFill>
                <a:latin typeface="Consolas" panose="020B0609020204030204" pitchFamily="49" charset="0"/>
                <a:ea typeface="微软雅黑" panose="020B0503020204020204" pitchFamily="34" charset="-122"/>
              </a:rPr>
              <a:t>（顺序）</a:t>
            </a:r>
            <a:r>
              <a:rPr lang="zh-CN" altLang="zh-CN" sz="2000" dirty="0">
                <a:solidFill>
                  <a:srgbClr val="000000"/>
                </a:solidFill>
                <a:latin typeface="Consolas" panose="020B0609020204030204" pitchFamily="49" charset="0"/>
                <a:ea typeface="微软雅黑" panose="020B0503020204020204" pitchFamily="34" charset="-122"/>
              </a:rPr>
              <a:t>，再执行</a:t>
            </a:r>
            <a:r>
              <a:rPr lang="en-US" altLang="zh-CN" sz="2000" dirty="0">
                <a:solidFill>
                  <a:srgbClr val="000000"/>
                </a:solidFill>
                <a:latin typeface="Consolas" panose="020B0609020204030204" pitchFamily="49" charset="0"/>
                <a:ea typeface="微软雅黑" panose="020B0503020204020204" pitchFamily="34" charset="-122"/>
              </a:rPr>
              <a:t>N2</a:t>
            </a:r>
            <a:r>
              <a:rPr lang="zh-CN" altLang="zh-CN" sz="2000" dirty="0">
                <a:solidFill>
                  <a:srgbClr val="000000"/>
                </a:solidFill>
                <a:latin typeface="Consolas" panose="020B0609020204030204" pitchFamily="49" charset="0"/>
                <a:ea typeface="微软雅黑" panose="020B0503020204020204" pitchFamily="34" charset="-122"/>
              </a:rPr>
              <a:t>的作业</a:t>
            </a:r>
            <a:r>
              <a:rPr lang="zh-CN" altLang="en-US" sz="2000" dirty="0">
                <a:solidFill>
                  <a:srgbClr val="000000"/>
                </a:solidFill>
                <a:latin typeface="Consolas" panose="020B0609020204030204" pitchFamily="49" charset="0"/>
                <a:ea typeface="微软雅黑" panose="020B0503020204020204" pitchFamily="34" charset="-122"/>
              </a:rPr>
              <a:t>（反序）</a:t>
            </a:r>
            <a:r>
              <a:rPr lang="zh-CN" altLang="zh-CN" sz="2000" dirty="0">
                <a:solidFill>
                  <a:srgbClr val="000000"/>
                </a:solidFill>
                <a:latin typeface="Consolas" panose="020B0609020204030204" pitchFamily="49" charset="0"/>
                <a:ea typeface="微软雅黑" panose="020B0503020204020204" pitchFamily="34" charset="-122"/>
              </a:rPr>
              <a:t>，得到的就是耗时最少的最优调度方案。</a:t>
            </a:r>
            <a:endParaRPr lang="zh-CN" altLang="en-US" sz="2000" dirty="0">
              <a:solidFill>
                <a:srgbClr val="000000"/>
              </a:solidFill>
              <a:latin typeface="Consolas" panose="020B0609020204030204" pitchFamily="49" charset="0"/>
              <a:ea typeface="微软雅黑" panose="020B0503020204020204" pitchFamily="34" charset="-122"/>
            </a:endParaRPr>
          </a:p>
        </p:txBody>
      </p:sp>
      <p:graphicFrame>
        <p:nvGraphicFramePr>
          <p:cNvPr id="4" name="表格 3"/>
          <p:cNvGraphicFramePr>
            <a:graphicFrameLocks noGrp="1"/>
          </p:cNvGraphicFramePr>
          <p:nvPr/>
        </p:nvGraphicFramePr>
        <p:xfrm>
          <a:off x="1404957" y="4376599"/>
          <a:ext cx="6096000" cy="1935480"/>
        </p:xfrm>
        <a:graphic>
          <a:graphicData uri="http://schemas.openxmlformats.org/drawingml/2006/table">
            <a:tbl>
              <a:tblPr firstRow="1" bandRow="1">
                <a:tableStyleId>{E269D01E-BC32-4049-B463-5C60D7B0CCD2}</a:tableStyleId>
              </a:tblPr>
              <a:tblGrid>
                <a:gridCol w="1219200"/>
                <a:gridCol w="1219200"/>
                <a:gridCol w="1219200"/>
                <a:gridCol w="1219200"/>
                <a:gridCol w="1219200"/>
              </a:tblGrid>
              <a:tr h="370840">
                <a:tc>
                  <a:txBody>
                    <a:bodyPr/>
                    <a:lstStyle/>
                    <a:p>
                      <a:pPr algn="ctr"/>
                      <a:r>
                        <a:rPr lang="zh-CN" altLang="en-US" b="1">
                          <a:solidFill>
                            <a:srgbClr val="9900FF"/>
                          </a:solidFill>
                          <a:latin typeface="Consolas" panose="020B0609020204030204" pitchFamily="49" charset="0"/>
                          <a:ea typeface="楷体" panose="02010609060101010101" pitchFamily="49" charset="-122"/>
                          <a:cs typeface="Consolas" panose="020B0609020204030204" pitchFamily="49" charset="0"/>
                        </a:rPr>
                        <a:t>编号</a:t>
                      </a:r>
                      <a:endParaRPr lang="zh-CN" altLang="en-US" b="1">
                        <a:solidFill>
                          <a:srgbClr val="9900FF"/>
                        </a:solidFill>
                        <a:latin typeface="Consolas" panose="020B0609020204030204" pitchFamily="49" charset="0"/>
                        <a:ea typeface="楷体" panose="02010609060101010101" pitchFamily="49" charset="-122"/>
                        <a:cs typeface="Consolas" panose="020B0609020204030204" pitchFamily="49" charset="0"/>
                      </a:endParaRPr>
                    </a:p>
                  </a:txBody>
                  <a:tcPr>
                    <a:solidFill>
                      <a:schemeClr val="bg1">
                        <a:lumMod val="95000"/>
                      </a:schemeClr>
                    </a:solidFill>
                  </a:tcPr>
                </a:tc>
                <a:tc>
                  <a:txBody>
                    <a:bodyPr/>
                    <a:lstStyle/>
                    <a:p>
                      <a:pPr algn="ctr"/>
                      <a:r>
                        <a:rPr lang="en-US" altLang="zh-CN" b="1">
                          <a:solidFill>
                            <a:srgbClr val="C00000"/>
                          </a:solidFill>
                          <a:latin typeface="Consolas" panose="020B0609020204030204" pitchFamily="49" charset="0"/>
                          <a:ea typeface="楷体" panose="02010609060101010101" pitchFamily="49" charset="-122"/>
                          <a:cs typeface="Consolas" panose="020B0609020204030204" pitchFamily="49" charset="0"/>
                        </a:rPr>
                        <a:t>3</a:t>
                      </a:r>
                      <a:endParaRPr lang="zh-CN" altLang="en-US" b="1">
                        <a:solidFill>
                          <a:srgbClr val="C00000"/>
                        </a:solidFill>
                        <a:latin typeface="Consolas" panose="020B0609020204030204" pitchFamily="49" charset="0"/>
                        <a:ea typeface="楷体" panose="02010609060101010101" pitchFamily="49" charset="-122"/>
                        <a:cs typeface="Consolas" panose="020B0609020204030204" pitchFamily="49" charset="0"/>
                      </a:endParaRPr>
                    </a:p>
                  </a:txBody>
                  <a:tcPr>
                    <a:solidFill>
                      <a:schemeClr val="bg1">
                        <a:lumMod val="95000"/>
                      </a:schemeClr>
                    </a:solidFill>
                  </a:tcPr>
                </a:tc>
                <a:tc>
                  <a:txBody>
                    <a:bodyPr/>
                    <a:lstStyle/>
                    <a:p>
                      <a:pPr algn="ctr"/>
                      <a:r>
                        <a:rPr lang="en-US" altLang="zh-CN" b="1">
                          <a:solidFill>
                            <a:srgbClr val="C00000"/>
                          </a:solidFill>
                          <a:latin typeface="Consolas" panose="020B0609020204030204" pitchFamily="49" charset="0"/>
                          <a:ea typeface="楷体" panose="02010609060101010101" pitchFamily="49" charset="-122"/>
                          <a:cs typeface="Consolas" panose="020B0609020204030204" pitchFamily="49" charset="0"/>
                        </a:rPr>
                        <a:t>1</a:t>
                      </a:r>
                      <a:endParaRPr lang="zh-CN" altLang="en-US" b="1">
                        <a:solidFill>
                          <a:srgbClr val="C00000"/>
                        </a:solidFill>
                        <a:latin typeface="Consolas" panose="020B0609020204030204" pitchFamily="49" charset="0"/>
                        <a:ea typeface="楷体" panose="02010609060101010101" pitchFamily="49" charset="-122"/>
                        <a:cs typeface="Consolas" panose="020B0609020204030204" pitchFamily="49" charset="0"/>
                      </a:endParaRPr>
                    </a:p>
                  </a:txBody>
                  <a:tcPr>
                    <a:solidFill>
                      <a:schemeClr val="bg1">
                        <a:lumMod val="95000"/>
                      </a:schemeClr>
                    </a:solidFill>
                  </a:tcPr>
                </a:tc>
                <a:tc>
                  <a:txBody>
                    <a:bodyPr/>
                    <a:lstStyle/>
                    <a:p>
                      <a:pPr algn="ctr"/>
                      <a:r>
                        <a:rPr lang="en-US" altLang="zh-CN" b="1">
                          <a:solidFill>
                            <a:srgbClr val="006600"/>
                          </a:solidFill>
                          <a:latin typeface="Consolas" panose="020B0609020204030204" pitchFamily="49" charset="0"/>
                          <a:ea typeface="楷体" panose="02010609060101010101" pitchFamily="49" charset="-122"/>
                          <a:cs typeface="Consolas" panose="020B0609020204030204" pitchFamily="49" charset="0"/>
                        </a:rPr>
                        <a:t>4</a:t>
                      </a:r>
                      <a:endParaRPr lang="zh-CN" altLang="en-US" b="1">
                        <a:solidFill>
                          <a:srgbClr val="006600"/>
                        </a:solidFill>
                        <a:latin typeface="Consolas" panose="020B0609020204030204" pitchFamily="49" charset="0"/>
                        <a:ea typeface="楷体" panose="02010609060101010101" pitchFamily="49" charset="-122"/>
                        <a:cs typeface="Consolas" panose="020B0609020204030204" pitchFamily="49" charset="0"/>
                      </a:endParaRPr>
                    </a:p>
                  </a:txBody>
                  <a:tcPr>
                    <a:solidFill>
                      <a:schemeClr val="bg1">
                        <a:lumMod val="95000"/>
                      </a:schemeClr>
                    </a:solidFill>
                  </a:tcPr>
                </a:tc>
                <a:tc>
                  <a:txBody>
                    <a:bodyPr/>
                    <a:lstStyle/>
                    <a:p>
                      <a:pPr algn="ctr"/>
                      <a:r>
                        <a:rPr lang="en-US" altLang="zh-CN" b="1">
                          <a:solidFill>
                            <a:srgbClr val="006600"/>
                          </a:solidFill>
                          <a:latin typeface="Consolas" panose="020B0609020204030204" pitchFamily="49" charset="0"/>
                          <a:ea typeface="楷体" panose="02010609060101010101" pitchFamily="49" charset="-122"/>
                          <a:cs typeface="Consolas" panose="020B0609020204030204" pitchFamily="49" charset="0"/>
                        </a:rPr>
                        <a:t>2</a:t>
                      </a:r>
                      <a:endParaRPr lang="zh-CN" altLang="en-US" b="1">
                        <a:solidFill>
                          <a:srgbClr val="006600"/>
                        </a:solidFill>
                        <a:latin typeface="Consolas" panose="020B0609020204030204" pitchFamily="49" charset="0"/>
                        <a:ea typeface="楷体" panose="02010609060101010101" pitchFamily="49" charset="-122"/>
                        <a:cs typeface="Consolas" panose="020B0609020204030204" pitchFamily="49" charset="0"/>
                      </a:endParaRPr>
                    </a:p>
                  </a:txBody>
                  <a:tcPr>
                    <a:solidFill>
                      <a:schemeClr val="bg1">
                        <a:lumMod val="95000"/>
                      </a:schemeClr>
                    </a:solidFill>
                  </a:tcPr>
                </a:tc>
              </a:tr>
              <a:tr h="370840">
                <a:tc>
                  <a:txBody>
                    <a:bodyPr/>
                    <a:lstStyle/>
                    <a:p>
                      <a:pPr algn="ctr"/>
                      <a:r>
                        <a:rPr lang="en-US" altLang="zh-CN" b="1">
                          <a:solidFill>
                            <a:srgbClr val="9900FF"/>
                          </a:solidFill>
                          <a:latin typeface="Consolas" panose="020B0609020204030204" pitchFamily="49" charset="0"/>
                          <a:ea typeface="楷体" panose="02010609060101010101" pitchFamily="49" charset="-122"/>
                          <a:cs typeface="Consolas" panose="020B0609020204030204" pitchFamily="49" charset="0"/>
                        </a:rPr>
                        <a:t>M1</a:t>
                      </a:r>
                      <a:endParaRPr lang="zh-CN" altLang="en-US" b="1">
                        <a:solidFill>
                          <a:srgbClr val="9900FF"/>
                        </a:solidFill>
                        <a:latin typeface="Consolas" panose="020B0609020204030204" pitchFamily="49" charset="0"/>
                        <a:ea typeface="楷体" panose="02010609060101010101" pitchFamily="49" charset="-122"/>
                        <a:cs typeface="Consolas" panose="020B0609020204030204" pitchFamily="49" charset="0"/>
                      </a:endParaRPr>
                    </a:p>
                  </a:txBody>
                  <a:tcPr>
                    <a:solidFill>
                      <a:schemeClr val="bg1">
                        <a:lumMod val="95000"/>
                      </a:schemeClr>
                    </a:solidFill>
                  </a:tcPr>
                </a:tc>
                <a:tc>
                  <a:txBody>
                    <a:bodyPr/>
                    <a:lstStyle/>
                    <a:p>
                      <a:pPr algn="ctr"/>
                      <a:r>
                        <a:rPr lang="en-US" altLang="zh-CN" b="1">
                          <a:solidFill>
                            <a:srgbClr val="C00000"/>
                          </a:solidFill>
                          <a:latin typeface="Consolas" panose="020B0609020204030204" pitchFamily="49" charset="0"/>
                          <a:ea typeface="楷体" panose="02010609060101010101" pitchFamily="49" charset="-122"/>
                          <a:cs typeface="Consolas" panose="020B0609020204030204" pitchFamily="49" charset="0"/>
                        </a:rPr>
                        <a:t>4</a:t>
                      </a:r>
                      <a:endParaRPr lang="zh-CN" altLang="en-US" b="1">
                        <a:solidFill>
                          <a:srgbClr val="C00000"/>
                        </a:solidFill>
                        <a:latin typeface="Consolas" panose="020B0609020204030204" pitchFamily="49" charset="0"/>
                        <a:ea typeface="楷体" panose="02010609060101010101" pitchFamily="49" charset="-122"/>
                        <a:cs typeface="Consolas" panose="020B0609020204030204" pitchFamily="49" charset="0"/>
                      </a:endParaRPr>
                    </a:p>
                  </a:txBody>
                  <a:tcPr>
                    <a:solidFill>
                      <a:schemeClr val="bg1">
                        <a:lumMod val="95000"/>
                      </a:schemeClr>
                    </a:solidFill>
                  </a:tcPr>
                </a:tc>
                <a:tc>
                  <a:txBody>
                    <a:bodyPr/>
                    <a:lstStyle/>
                    <a:p>
                      <a:pPr algn="ctr"/>
                      <a:r>
                        <a:rPr lang="en-US" altLang="zh-CN" b="1">
                          <a:solidFill>
                            <a:srgbClr val="C00000"/>
                          </a:solidFill>
                          <a:latin typeface="Consolas" panose="020B0609020204030204" pitchFamily="49" charset="0"/>
                          <a:ea typeface="楷体" panose="02010609060101010101" pitchFamily="49" charset="-122"/>
                          <a:cs typeface="Consolas" panose="020B0609020204030204" pitchFamily="49" charset="0"/>
                        </a:rPr>
                        <a:t>5</a:t>
                      </a:r>
                      <a:endParaRPr lang="zh-CN" altLang="en-US" b="1">
                        <a:solidFill>
                          <a:srgbClr val="C00000"/>
                        </a:solidFill>
                        <a:latin typeface="Consolas" panose="020B0609020204030204" pitchFamily="49" charset="0"/>
                        <a:ea typeface="楷体" panose="02010609060101010101" pitchFamily="49" charset="-122"/>
                        <a:cs typeface="Consolas" panose="020B0609020204030204" pitchFamily="49" charset="0"/>
                      </a:endParaRPr>
                    </a:p>
                  </a:txBody>
                  <a:tcPr>
                    <a:solidFill>
                      <a:schemeClr val="bg1">
                        <a:lumMod val="95000"/>
                      </a:schemeClr>
                    </a:solidFill>
                  </a:tcPr>
                </a:tc>
                <a:tc>
                  <a:txBody>
                    <a:bodyPr/>
                    <a:lstStyle/>
                    <a:p>
                      <a:pPr algn="ctr"/>
                      <a:r>
                        <a:rPr lang="en-US" altLang="zh-CN" b="1">
                          <a:solidFill>
                            <a:srgbClr val="006600"/>
                          </a:solidFill>
                          <a:latin typeface="Consolas" panose="020B0609020204030204" pitchFamily="49" charset="0"/>
                          <a:ea typeface="楷体" panose="02010609060101010101" pitchFamily="49" charset="-122"/>
                          <a:cs typeface="Consolas" panose="020B0609020204030204" pitchFamily="49" charset="0"/>
                        </a:rPr>
                        <a:t>8</a:t>
                      </a:r>
                      <a:endParaRPr lang="zh-CN" altLang="en-US" b="1">
                        <a:solidFill>
                          <a:srgbClr val="006600"/>
                        </a:solidFill>
                        <a:latin typeface="Consolas" panose="020B0609020204030204" pitchFamily="49" charset="0"/>
                        <a:ea typeface="楷体" panose="02010609060101010101" pitchFamily="49" charset="-122"/>
                        <a:cs typeface="Consolas" panose="020B0609020204030204" pitchFamily="49" charset="0"/>
                      </a:endParaRPr>
                    </a:p>
                  </a:txBody>
                  <a:tcPr>
                    <a:solidFill>
                      <a:schemeClr val="bg1">
                        <a:lumMod val="95000"/>
                      </a:schemeClr>
                    </a:solidFill>
                  </a:tcPr>
                </a:tc>
                <a:tc>
                  <a:txBody>
                    <a:bodyPr/>
                    <a:lstStyle/>
                    <a:p>
                      <a:pPr algn="ctr"/>
                      <a:r>
                        <a:rPr lang="en-US" altLang="zh-CN" b="1">
                          <a:solidFill>
                            <a:srgbClr val="006600"/>
                          </a:solidFill>
                          <a:latin typeface="Consolas" panose="020B0609020204030204" pitchFamily="49" charset="0"/>
                          <a:ea typeface="楷体" panose="02010609060101010101" pitchFamily="49" charset="-122"/>
                          <a:cs typeface="Consolas" panose="020B0609020204030204" pitchFamily="49" charset="0"/>
                        </a:rPr>
                        <a:t>12</a:t>
                      </a:r>
                      <a:endParaRPr lang="zh-CN" altLang="en-US" b="1">
                        <a:solidFill>
                          <a:srgbClr val="006600"/>
                        </a:solidFill>
                        <a:latin typeface="Consolas" panose="020B0609020204030204" pitchFamily="49" charset="0"/>
                        <a:ea typeface="楷体" panose="02010609060101010101" pitchFamily="49" charset="-122"/>
                        <a:cs typeface="Consolas" panose="020B0609020204030204" pitchFamily="49" charset="0"/>
                      </a:endParaRPr>
                    </a:p>
                  </a:txBody>
                  <a:tcPr>
                    <a:solidFill>
                      <a:schemeClr val="bg1">
                        <a:lumMod val="95000"/>
                      </a:schemeClr>
                    </a:solidFill>
                  </a:tcPr>
                </a:tc>
              </a:tr>
              <a:tr h="370840">
                <a:tc>
                  <a:txBody>
                    <a:bodyPr/>
                    <a:lstStyle/>
                    <a:p>
                      <a:pPr algn="ctr"/>
                      <a:r>
                        <a:rPr lang="en-US" altLang="zh-CN" b="1">
                          <a:solidFill>
                            <a:srgbClr val="9900FF"/>
                          </a:solidFill>
                          <a:latin typeface="Consolas" panose="020B0609020204030204" pitchFamily="49" charset="0"/>
                          <a:ea typeface="楷体" panose="02010609060101010101" pitchFamily="49" charset="-122"/>
                          <a:cs typeface="Consolas" panose="020B0609020204030204" pitchFamily="49" charset="0"/>
                        </a:rPr>
                        <a:t>M2</a:t>
                      </a:r>
                      <a:endParaRPr lang="zh-CN" altLang="en-US" b="1">
                        <a:solidFill>
                          <a:srgbClr val="9900FF"/>
                        </a:solidFill>
                        <a:latin typeface="Consolas" panose="020B0609020204030204" pitchFamily="49" charset="0"/>
                        <a:ea typeface="楷体" panose="02010609060101010101" pitchFamily="49" charset="-122"/>
                        <a:cs typeface="Consolas" panose="020B0609020204030204" pitchFamily="49" charset="0"/>
                      </a:endParaRPr>
                    </a:p>
                  </a:txBody>
                  <a:tcPr>
                    <a:solidFill>
                      <a:schemeClr val="bg1">
                        <a:lumMod val="95000"/>
                      </a:schemeClr>
                    </a:solidFill>
                  </a:tcPr>
                </a:tc>
                <a:tc>
                  <a:txBody>
                    <a:bodyPr/>
                    <a:lstStyle/>
                    <a:p>
                      <a:pPr algn="ctr"/>
                      <a:r>
                        <a:rPr lang="en-US" altLang="zh-CN" b="1">
                          <a:solidFill>
                            <a:srgbClr val="C00000"/>
                          </a:solidFill>
                          <a:latin typeface="Consolas" panose="020B0609020204030204" pitchFamily="49" charset="0"/>
                          <a:ea typeface="楷体" panose="02010609060101010101" pitchFamily="49" charset="-122"/>
                          <a:cs typeface="Consolas" panose="020B0609020204030204" pitchFamily="49" charset="0"/>
                        </a:rPr>
                        <a:t>14</a:t>
                      </a:r>
                      <a:endParaRPr lang="zh-CN" altLang="en-US" b="1">
                        <a:solidFill>
                          <a:srgbClr val="C00000"/>
                        </a:solidFill>
                        <a:latin typeface="Consolas" panose="020B0609020204030204" pitchFamily="49" charset="0"/>
                        <a:ea typeface="楷体" panose="02010609060101010101" pitchFamily="49" charset="-122"/>
                        <a:cs typeface="Consolas" panose="020B0609020204030204" pitchFamily="49" charset="0"/>
                      </a:endParaRPr>
                    </a:p>
                  </a:txBody>
                  <a:tcPr>
                    <a:solidFill>
                      <a:schemeClr val="bg1">
                        <a:lumMod val="95000"/>
                      </a:schemeClr>
                    </a:solidFill>
                  </a:tcPr>
                </a:tc>
                <a:tc>
                  <a:txBody>
                    <a:bodyPr/>
                    <a:lstStyle/>
                    <a:p>
                      <a:pPr algn="ctr"/>
                      <a:r>
                        <a:rPr lang="en-US" altLang="zh-CN" b="1">
                          <a:solidFill>
                            <a:srgbClr val="C00000"/>
                          </a:solidFill>
                          <a:latin typeface="Consolas" panose="020B0609020204030204" pitchFamily="49" charset="0"/>
                          <a:ea typeface="楷体" panose="02010609060101010101" pitchFamily="49" charset="-122"/>
                          <a:cs typeface="Consolas" panose="020B0609020204030204" pitchFamily="49" charset="0"/>
                        </a:rPr>
                        <a:t>6</a:t>
                      </a:r>
                      <a:endParaRPr lang="zh-CN" altLang="en-US" b="1">
                        <a:solidFill>
                          <a:srgbClr val="C00000"/>
                        </a:solidFill>
                        <a:latin typeface="Consolas" panose="020B0609020204030204" pitchFamily="49" charset="0"/>
                        <a:ea typeface="楷体" panose="02010609060101010101" pitchFamily="49" charset="-122"/>
                        <a:cs typeface="Consolas" panose="020B0609020204030204" pitchFamily="49" charset="0"/>
                      </a:endParaRPr>
                    </a:p>
                  </a:txBody>
                  <a:tcPr>
                    <a:solidFill>
                      <a:schemeClr val="bg1">
                        <a:lumMod val="95000"/>
                      </a:schemeClr>
                    </a:solidFill>
                  </a:tcPr>
                </a:tc>
                <a:tc>
                  <a:txBody>
                    <a:bodyPr/>
                    <a:lstStyle/>
                    <a:p>
                      <a:pPr algn="ctr"/>
                      <a:r>
                        <a:rPr lang="en-US" altLang="zh-CN" b="1">
                          <a:solidFill>
                            <a:srgbClr val="006600"/>
                          </a:solidFill>
                          <a:latin typeface="Consolas" panose="020B0609020204030204" pitchFamily="49" charset="0"/>
                          <a:ea typeface="楷体" panose="02010609060101010101" pitchFamily="49" charset="-122"/>
                          <a:cs typeface="Consolas" panose="020B0609020204030204" pitchFamily="49" charset="0"/>
                        </a:rPr>
                        <a:t>7</a:t>
                      </a:r>
                      <a:endParaRPr lang="zh-CN" altLang="en-US" b="1">
                        <a:solidFill>
                          <a:srgbClr val="006600"/>
                        </a:solidFill>
                        <a:latin typeface="Consolas" panose="020B0609020204030204" pitchFamily="49" charset="0"/>
                        <a:ea typeface="楷体" panose="02010609060101010101" pitchFamily="49" charset="-122"/>
                        <a:cs typeface="Consolas" panose="020B0609020204030204" pitchFamily="49" charset="0"/>
                      </a:endParaRPr>
                    </a:p>
                  </a:txBody>
                  <a:tcPr>
                    <a:solidFill>
                      <a:schemeClr val="bg1">
                        <a:lumMod val="95000"/>
                      </a:schemeClr>
                    </a:solidFill>
                  </a:tcPr>
                </a:tc>
                <a:tc>
                  <a:txBody>
                    <a:bodyPr/>
                    <a:lstStyle/>
                    <a:p>
                      <a:pPr algn="ctr"/>
                      <a:r>
                        <a:rPr lang="en-US" altLang="zh-CN" b="1">
                          <a:solidFill>
                            <a:srgbClr val="006600"/>
                          </a:solidFill>
                          <a:latin typeface="Consolas" panose="020B0609020204030204" pitchFamily="49" charset="0"/>
                          <a:ea typeface="楷体" panose="02010609060101010101" pitchFamily="49" charset="-122"/>
                          <a:cs typeface="Consolas" panose="020B0609020204030204" pitchFamily="49" charset="0"/>
                        </a:rPr>
                        <a:t>2</a:t>
                      </a:r>
                      <a:endParaRPr lang="zh-CN" altLang="en-US" b="1">
                        <a:solidFill>
                          <a:srgbClr val="006600"/>
                        </a:solidFill>
                        <a:latin typeface="Consolas" panose="020B0609020204030204" pitchFamily="49" charset="0"/>
                        <a:ea typeface="楷体" panose="02010609060101010101" pitchFamily="49" charset="-122"/>
                        <a:cs typeface="Consolas" panose="020B0609020204030204" pitchFamily="49" charset="0"/>
                      </a:endParaRPr>
                    </a:p>
                  </a:txBody>
                  <a:tcPr>
                    <a:solidFill>
                      <a:schemeClr val="bg1">
                        <a:lumMod val="95000"/>
                      </a:schemeClr>
                    </a:solidFill>
                  </a:tcPr>
                </a:tc>
              </a:tr>
              <a:tr h="370840">
                <a:tc>
                  <a:txBody>
                    <a:bodyPr/>
                    <a:lstStyle/>
                    <a:p>
                      <a:pPr indent="0" algn="ctr">
                        <a:lnSpc>
                          <a:spcPct val="150000"/>
                        </a:lnSpc>
                        <a:spcAft>
                          <a:spcPts val="0"/>
                        </a:spcAft>
                      </a:pPr>
                      <a:r>
                        <a:rPr lang="zh-CN" sz="1800" b="1" kern="100">
                          <a:solidFill>
                            <a:srgbClr val="9900FF"/>
                          </a:solidFill>
                          <a:latin typeface="Consolas" panose="020B0609020204030204" pitchFamily="49" charset="0"/>
                          <a:ea typeface="楷体" panose="02010609060101010101" pitchFamily="49" charset="-122"/>
                          <a:cs typeface="Consolas" panose="020B0609020204030204" pitchFamily="49" charset="0"/>
                        </a:rPr>
                        <a:t>组号</a:t>
                      </a:r>
                      <a:endParaRPr lang="zh-CN" sz="1800" b="1" kern="100">
                        <a:solidFill>
                          <a:srgbClr val="99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solidFill>
                      <a:schemeClr val="bg1">
                        <a:lumMod val="95000"/>
                      </a:schemeClr>
                    </a:solidFill>
                  </a:tcPr>
                </a:tc>
                <a:tc>
                  <a:txBody>
                    <a:bodyPr/>
                    <a:lstStyle/>
                    <a:p>
                      <a:pPr indent="0" algn="ctr">
                        <a:lnSpc>
                          <a:spcPct val="150000"/>
                        </a:lnSpc>
                        <a:spcAft>
                          <a:spcPts val="0"/>
                        </a:spcAft>
                      </a:pPr>
                      <a:r>
                        <a:rPr lang="en-US" sz="1800" b="1" kern="100">
                          <a:solidFill>
                            <a:srgbClr val="C00000"/>
                          </a:solidFill>
                          <a:latin typeface="Consolas" panose="020B0609020204030204" pitchFamily="49" charset="0"/>
                          <a:ea typeface="楷体" panose="02010609060101010101" pitchFamily="49" charset="-122"/>
                          <a:cs typeface="Consolas" panose="020B0609020204030204" pitchFamily="49" charset="0"/>
                        </a:rPr>
                        <a:t>1</a:t>
                      </a:r>
                      <a:endParaRPr lang="zh-CN" sz="1800" b="1" kern="100">
                        <a:solidFill>
                          <a:srgbClr val="C00000"/>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solidFill>
                      <a:schemeClr val="bg1">
                        <a:lumMod val="95000"/>
                      </a:schemeClr>
                    </a:solidFill>
                  </a:tcPr>
                </a:tc>
                <a:tc>
                  <a:txBody>
                    <a:bodyPr/>
                    <a:lstStyle/>
                    <a:p>
                      <a:pPr indent="0" algn="ctr">
                        <a:lnSpc>
                          <a:spcPct val="150000"/>
                        </a:lnSpc>
                        <a:spcAft>
                          <a:spcPts val="0"/>
                        </a:spcAft>
                      </a:pPr>
                      <a:r>
                        <a:rPr lang="en-US" sz="1800" b="1" kern="100">
                          <a:solidFill>
                            <a:srgbClr val="C00000"/>
                          </a:solidFill>
                          <a:latin typeface="Consolas" panose="020B0609020204030204" pitchFamily="49" charset="0"/>
                          <a:ea typeface="楷体" panose="02010609060101010101" pitchFamily="49" charset="-122"/>
                          <a:cs typeface="Consolas" panose="020B0609020204030204" pitchFamily="49" charset="0"/>
                        </a:rPr>
                        <a:t>1</a:t>
                      </a:r>
                      <a:endParaRPr lang="zh-CN" sz="1800" b="1" kern="100">
                        <a:solidFill>
                          <a:srgbClr val="C00000"/>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solidFill>
                      <a:schemeClr val="bg1">
                        <a:lumMod val="95000"/>
                      </a:schemeClr>
                    </a:solidFill>
                  </a:tcPr>
                </a:tc>
                <a:tc>
                  <a:txBody>
                    <a:bodyPr/>
                    <a:lstStyle/>
                    <a:p>
                      <a:pPr indent="0" algn="ctr">
                        <a:lnSpc>
                          <a:spcPct val="150000"/>
                        </a:lnSpc>
                        <a:spcAft>
                          <a:spcPts val="0"/>
                        </a:spcAft>
                      </a:pPr>
                      <a:r>
                        <a:rPr lang="en-US" sz="1800" b="1" kern="100">
                          <a:solidFill>
                            <a:srgbClr val="006600"/>
                          </a:solidFill>
                          <a:latin typeface="Consolas" panose="020B0609020204030204" pitchFamily="49" charset="0"/>
                          <a:ea typeface="楷体" panose="02010609060101010101" pitchFamily="49" charset="-122"/>
                          <a:cs typeface="Consolas" panose="020B0609020204030204" pitchFamily="49" charset="0"/>
                        </a:rPr>
                        <a:t>0</a:t>
                      </a:r>
                      <a:endParaRPr lang="zh-CN" sz="1800" b="1" kern="100">
                        <a:solidFill>
                          <a:srgbClr val="006600"/>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solidFill>
                      <a:schemeClr val="bg1">
                        <a:lumMod val="95000"/>
                      </a:schemeClr>
                    </a:solidFill>
                  </a:tcPr>
                </a:tc>
                <a:tc>
                  <a:txBody>
                    <a:bodyPr/>
                    <a:lstStyle/>
                    <a:p>
                      <a:pPr indent="0" algn="ctr">
                        <a:lnSpc>
                          <a:spcPct val="150000"/>
                        </a:lnSpc>
                        <a:spcAft>
                          <a:spcPts val="0"/>
                        </a:spcAft>
                      </a:pPr>
                      <a:r>
                        <a:rPr lang="en-US" sz="1800" b="1" kern="100">
                          <a:solidFill>
                            <a:srgbClr val="006600"/>
                          </a:solidFill>
                          <a:latin typeface="Consolas" panose="020B0609020204030204" pitchFamily="49" charset="0"/>
                          <a:ea typeface="楷体" panose="02010609060101010101" pitchFamily="49" charset="-122"/>
                          <a:cs typeface="Consolas" panose="020B0609020204030204" pitchFamily="49" charset="0"/>
                        </a:rPr>
                        <a:t>0</a:t>
                      </a:r>
                      <a:endParaRPr lang="zh-CN" sz="1800" b="1" kern="100">
                        <a:solidFill>
                          <a:srgbClr val="006600"/>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solidFill>
                      <a:schemeClr val="bg1">
                        <a:lumMod val="95000"/>
                      </a:schemeClr>
                    </a:solidFill>
                  </a:tcPr>
                </a:tc>
              </a:tr>
              <a:tr h="370840">
                <a:tc>
                  <a:txBody>
                    <a:bodyPr/>
                    <a:lstStyle/>
                    <a:p>
                      <a:pPr indent="0" algn="ctr">
                        <a:lnSpc>
                          <a:spcPct val="150000"/>
                        </a:lnSpc>
                        <a:spcAft>
                          <a:spcPts val="0"/>
                        </a:spcAft>
                      </a:pPr>
                      <a:r>
                        <a:rPr lang="zh-CN" sz="1800" b="1" kern="100">
                          <a:solidFill>
                            <a:srgbClr val="9900FF"/>
                          </a:solidFill>
                          <a:latin typeface="Consolas" panose="020B0609020204030204" pitchFamily="49" charset="0"/>
                          <a:ea typeface="楷体" panose="02010609060101010101" pitchFamily="49" charset="-122"/>
                          <a:cs typeface="Consolas" panose="020B0609020204030204" pitchFamily="49" charset="0"/>
                        </a:rPr>
                        <a:t>时间</a:t>
                      </a:r>
                      <a:r>
                        <a:rPr lang="en-US" sz="1800" b="1" kern="100">
                          <a:solidFill>
                            <a:srgbClr val="9900FF"/>
                          </a:solidFill>
                          <a:latin typeface="Consolas" panose="020B0609020204030204" pitchFamily="49" charset="0"/>
                          <a:ea typeface="楷体" panose="02010609060101010101" pitchFamily="49" charset="-122"/>
                          <a:cs typeface="Consolas" panose="020B0609020204030204" pitchFamily="49" charset="0"/>
                        </a:rPr>
                        <a:t>time</a:t>
                      </a:r>
                      <a:endParaRPr lang="zh-CN" sz="1800" b="1" kern="100">
                        <a:solidFill>
                          <a:srgbClr val="99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solidFill>
                      <a:schemeClr val="bg1">
                        <a:lumMod val="95000"/>
                      </a:schemeClr>
                    </a:solidFill>
                  </a:tcPr>
                </a:tc>
                <a:tc>
                  <a:txBody>
                    <a:bodyPr/>
                    <a:lstStyle/>
                    <a:p>
                      <a:pPr indent="0" algn="ctr">
                        <a:lnSpc>
                          <a:spcPct val="150000"/>
                        </a:lnSpc>
                        <a:spcAft>
                          <a:spcPts val="0"/>
                        </a:spcAft>
                      </a:pPr>
                      <a:r>
                        <a:rPr lang="en-US" sz="1800" b="1" kern="100">
                          <a:solidFill>
                            <a:srgbClr val="C00000"/>
                          </a:solidFill>
                          <a:latin typeface="Consolas" panose="020B0609020204030204" pitchFamily="49" charset="0"/>
                          <a:ea typeface="楷体" panose="02010609060101010101" pitchFamily="49" charset="-122"/>
                          <a:cs typeface="Consolas" panose="020B0609020204030204" pitchFamily="49" charset="0"/>
                        </a:rPr>
                        <a:t>4</a:t>
                      </a:r>
                      <a:endParaRPr lang="zh-CN" sz="1800" b="1" kern="100">
                        <a:solidFill>
                          <a:srgbClr val="C00000"/>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solidFill>
                      <a:schemeClr val="bg1">
                        <a:lumMod val="95000"/>
                      </a:schemeClr>
                    </a:solidFill>
                  </a:tcPr>
                </a:tc>
                <a:tc>
                  <a:txBody>
                    <a:bodyPr/>
                    <a:lstStyle/>
                    <a:p>
                      <a:pPr indent="0" algn="ctr">
                        <a:lnSpc>
                          <a:spcPct val="150000"/>
                        </a:lnSpc>
                        <a:spcAft>
                          <a:spcPts val="0"/>
                        </a:spcAft>
                      </a:pPr>
                      <a:r>
                        <a:rPr lang="en-US" sz="1800" b="1" kern="100">
                          <a:solidFill>
                            <a:srgbClr val="C00000"/>
                          </a:solidFill>
                          <a:latin typeface="Consolas" panose="020B0609020204030204" pitchFamily="49" charset="0"/>
                          <a:ea typeface="楷体" panose="02010609060101010101" pitchFamily="49" charset="-122"/>
                          <a:cs typeface="Consolas" panose="020B0609020204030204" pitchFamily="49" charset="0"/>
                        </a:rPr>
                        <a:t>5</a:t>
                      </a:r>
                      <a:endParaRPr lang="zh-CN" sz="1800" b="1" kern="100">
                        <a:solidFill>
                          <a:srgbClr val="C00000"/>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solidFill>
                      <a:schemeClr val="bg1">
                        <a:lumMod val="95000"/>
                      </a:schemeClr>
                    </a:solidFill>
                  </a:tcPr>
                </a:tc>
                <a:tc>
                  <a:txBody>
                    <a:bodyPr/>
                    <a:lstStyle/>
                    <a:p>
                      <a:pPr indent="0" algn="ctr">
                        <a:lnSpc>
                          <a:spcPct val="150000"/>
                        </a:lnSpc>
                        <a:spcAft>
                          <a:spcPts val="0"/>
                        </a:spcAft>
                      </a:pPr>
                      <a:r>
                        <a:rPr lang="en-US" sz="1800" b="1" kern="100">
                          <a:solidFill>
                            <a:srgbClr val="006600"/>
                          </a:solidFill>
                          <a:latin typeface="Consolas" panose="020B0609020204030204" pitchFamily="49" charset="0"/>
                          <a:ea typeface="楷体" panose="02010609060101010101" pitchFamily="49" charset="-122"/>
                          <a:cs typeface="Consolas" panose="020B0609020204030204" pitchFamily="49" charset="0"/>
                        </a:rPr>
                        <a:t>7</a:t>
                      </a:r>
                      <a:endParaRPr lang="zh-CN" sz="1800" b="1" kern="100">
                        <a:solidFill>
                          <a:srgbClr val="006600"/>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solidFill>
                      <a:schemeClr val="bg1">
                        <a:lumMod val="95000"/>
                      </a:schemeClr>
                    </a:solidFill>
                  </a:tcPr>
                </a:tc>
                <a:tc>
                  <a:txBody>
                    <a:bodyPr/>
                    <a:lstStyle/>
                    <a:p>
                      <a:pPr indent="0" algn="ctr">
                        <a:lnSpc>
                          <a:spcPct val="150000"/>
                        </a:lnSpc>
                        <a:spcAft>
                          <a:spcPts val="0"/>
                        </a:spcAft>
                      </a:pPr>
                      <a:r>
                        <a:rPr lang="en-US" sz="1800" b="1" kern="100" dirty="0">
                          <a:solidFill>
                            <a:srgbClr val="006600"/>
                          </a:solidFill>
                          <a:latin typeface="Consolas" panose="020B0609020204030204" pitchFamily="49" charset="0"/>
                          <a:ea typeface="楷体" panose="02010609060101010101" pitchFamily="49" charset="-122"/>
                          <a:cs typeface="Consolas" panose="020B0609020204030204" pitchFamily="49" charset="0"/>
                        </a:rPr>
                        <a:t>2</a:t>
                      </a:r>
                      <a:endParaRPr lang="zh-CN" sz="1800" b="1" kern="100" dirty="0">
                        <a:solidFill>
                          <a:srgbClr val="006600"/>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solidFill>
                      <a:schemeClr val="bg1">
                        <a:lumMod val="95000"/>
                      </a:schemeClr>
                    </a:solidFill>
                  </a:tcPr>
                </a:tc>
              </a:tr>
            </a:tbl>
          </a:graphicData>
        </a:graphic>
      </p:graphicFrame>
      <p:sp>
        <p:nvSpPr>
          <p:cNvPr id="5" name="左弧形箭头 4"/>
          <p:cNvSpPr/>
          <p:nvPr/>
        </p:nvSpPr>
        <p:spPr>
          <a:xfrm>
            <a:off x="785813" y="3668713"/>
            <a:ext cx="428625" cy="1071563"/>
          </a:xfrm>
          <a:prstGeom prst="curvedRightArrow">
            <a:avLst/>
          </a:prstGeom>
        </p:spPr>
        <p:style>
          <a:lnRef idx="2">
            <a:schemeClr val="dk1">
              <a:shade val="50000"/>
            </a:schemeClr>
          </a:lnRef>
          <a:fillRef idx="1">
            <a:schemeClr val="dk1"/>
          </a:fillRef>
          <a:effectRef idx="0">
            <a:schemeClr val="dk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Consolas" panose="020B0609020204030204" pitchFamily="49" charset="0"/>
              <a:ea typeface="宋体" panose="02010600030101010101" pitchFamily="2" charset="-122"/>
              <a:cs typeface="+mn-cs"/>
            </a:endParaRPr>
          </a:p>
        </p:txBody>
      </p:sp>
      <p:graphicFrame>
        <p:nvGraphicFramePr>
          <p:cNvPr id="6" name="表格 5"/>
          <p:cNvGraphicFramePr>
            <a:graphicFrameLocks noGrp="1"/>
          </p:cNvGraphicFramePr>
          <p:nvPr/>
        </p:nvGraphicFramePr>
        <p:xfrm>
          <a:off x="1404957" y="2260600"/>
          <a:ext cx="6096000" cy="1935480"/>
        </p:xfrm>
        <a:graphic>
          <a:graphicData uri="http://schemas.openxmlformats.org/drawingml/2006/table">
            <a:tbl>
              <a:tblPr firstRow="1" bandRow="1">
                <a:tableStyleId>{E269D01E-BC32-4049-B463-5C60D7B0CCD2}</a:tableStyleId>
              </a:tblPr>
              <a:tblGrid>
                <a:gridCol w="1219200"/>
                <a:gridCol w="1219200"/>
                <a:gridCol w="1219200"/>
                <a:gridCol w="1219200"/>
                <a:gridCol w="1219200"/>
              </a:tblGrid>
              <a:tr h="370840">
                <a:tc>
                  <a:txBody>
                    <a:bodyPr/>
                    <a:lstStyle/>
                    <a:p>
                      <a:pPr algn="ctr"/>
                      <a:r>
                        <a:rPr lang="zh-CN" altLang="en-US" b="1">
                          <a:solidFill>
                            <a:srgbClr val="9900FF"/>
                          </a:solidFill>
                          <a:latin typeface="Consolas" panose="020B0609020204030204" pitchFamily="49" charset="0"/>
                          <a:ea typeface="楷体" panose="02010609060101010101" pitchFamily="49" charset="-122"/>
                          <a:cs typeface="Consolas" panose="020B0609020204030204" pitchFamily="49" charset="0"/>
                        </a:rPr>
                        <a:t>编号</a:t>
                      </a:r>
                      <a:endParaRPr lang="zh-CN" altLang="en-US" b="1">
                        <a:solidFill>
                          <a:srgbClr val="9900FF"/>
                        </a:solidFill>
                        <a:latin typeface="Consolas" panose="020B0609020204030204" pitchFamily="49" charset="0"/>
                        <a:ea typeface="楷体" panose="02010609060101010101" pitchFamily="49" charset="-122"/>
                        <a:cs typeface="Consolas" panose="020B0609020204030204" pitchFamily="49" charset="0"/>
                      </a:endParaRPr>
                    </a:p>
                  </a:txBody>
                  <a:tcPr>
                    <a:solidFill>
                      <a:schemeClr val="bg1">
                        <a:lumMod val="95000"/>
                      </a:schemeClr>
                    </a:solidFill>
                  </a:tcPr>
                </a:tc>
                <a:tc>
                  <a:txBody>
                    <a:bodyPr/>
                    <a:lstStyle/>
                    <a:p>
                      <a:pPr algn="ctr"/>
                      <a:r>
                        <a:rPr lang="en-US" altLang="zh-CN" b="1">
                          <a:solidFill>
                            <a:srgbClr val="006600"/>
                          </a:solidFill>
                          <a:latin typeface="Consolas" panose="020B0609020204030204" pitchFamily="49" charset="0"/>
                          <a:ea typeface="楷体" panose="02010609060101010101" pitchFamily="49" charset="-122"/>
                          <a:cs typeface="Consolas" panose="020B0609020204030204" pitchFamily="49" charset="0"/>
                        </a:rPr>
                        <a:t>2</a:t>
                      </a:r>
                      <a:endParaRPr lang="zh-CN" altLang="en-US" b="1">
                        <a:solidFill>
                          <a:srgbClr val="006600"/>
                        </a:solidFill>
                        <a:latin typeface="Consolas" panose="020B0609020204030204" pitchFamily="49" charset="0"/>
                        <a:ea typeface="楷体" panose="02010609060101010101" pitchFamily="49" charset="-122"/>
                        <a:cs typeface="Consolas" panose="020B0609020204030204" pitchFamily="49" charset="0"/>
                      </a:endParaRPr>
                    </a:p>
                  </a:txBody>
                  <a:tcPr>
                    <a:solidFill>
                      <a:schemeClr val="bg1">
                        <a:lumMod val="95000"/>
                      </a:schemeClr>
                    </a:solidFill>
                  </a:tcPr>
                </a:tc>
                <a:tc>
                  <a:txBody>
                    <a:bodyPr/>
                    <a:lstStyle/>
                    <a:p>
                      <a:pPr algn="ctr"/>
                      <a:r>
                        <a:rPr lang="en-US" altLang="zh-CN" b="1">
                          <a:solidFill>
                            <a:srgbClr val="C00000"/>
                          </a:solidFill>
                          <a:latin typeface="Consolas" panose="020B0609020204030204" pitchFamily="49" charset="0"/>
                          <a:ea typeface="楷体" panose="02010609060101010101" pitchFamily="49" charset="-122"/>
                          <a:cs typeface="Consolas" panose="020B0609020204030204" pitchFamily="49" charset="0"/>
                        </a:rPr>
                        <a:t>3</a:t>
                      </a:r>
                      <a:endParaRPr lang="zh-CN" altLang="en-US" b="1">
                        <a:solidFill>
                          <a:srgbClr val="C00000"/>
                        </a:solidFill>
                        <a:latin typeface="Consolas" panose="020B0609020204030204" pitchFamily="49" charset="0"/>
                        <a:ea typeface="楷体" panose="02010609060101010101" pitchFamily="49" charset="-122"/>
                        <a:cs typeface="Consolas" panose="020B0609020204030204" pitchFamily="49" charset="0"/>
                      </a:endParaRPr>
                    </a:p>
                  </a:txBody>
                  <a:tcPr>
                    <a:solidFill>
                      <a:schemeClr val="bg1">
                        <a:lumMod val="95000"/>
                      </a:schemeClr>
                    </a:solidFill>
                  </a:tcPr>
                </a:tc>
                <a:tc>
                  <a:txBody>
                    <a:bodyPr/>
                    <a:lstStyle/>
                    <a:p>
                      <a:pPr algn="ctr"/>
                      <a:r>
                        <a:rPr lang="en-US" altLang="zh-CN" b="1">
                          <a:solidFill>
                            <a:srgbClr val="C00000"/>
                          </a:solidFill>
                          <a:latin typeface="Consolas" panose="020B0609020204030204" pitchFamily="49" charset="0"/>
                          <a:ea typeface="楷体" panose="02010609060101010101" pitchFamily="49" charset="-122"/>
                          <a:cs typeface="Consolas" panose="020B0609020204030204" pitchFamily="49" charset="0"/>
                        </a:rPr>
                        <a:t>1</a:t>
                      </a:r>
                      <a:endParaRPr lang="zh-CN" altLang="en-US" b="1">
                        <a:solidFill>
                          <a:srgbClr val="C00000"/>
                        </a:solidFill>
                        <a:latin typeface="Consolas" panose="020B0609020204030204" pitchFamily="49" charset="0"/>
                        <a:ea typeface="楷体" panose="02010609060101010101" pitchFamily="49" charset="-122"/>
                        <a:cs typeface="Consolas" panose="020B0609020204030204" pitchFamily="49" charset="0"/>
                      </a:endParaRPr>
                    </a:p>
                  </a:txBody>
                  <a:tcPr>
                    <a:solidFill>
                      <a:schemeClr val="bg1">
                        <a:lumMod val="95000"/>
                      </a:schemeClr>
                    </a:solidFill>
                  </a:tcPr>
                </a:tc>
                <a:tc>
                  <a:txBody>
                    <a:bodyPr/>
                    <a:lstStyle/>
                    <a:p>
                      <a:pPr algn="ctr"/>
                      <a:r>
                        <a:rPr lang="en-US" altLang="zh-CN" b="1">
                          <a:solidFill>
                            <a:srgbClr val="006600"/>
                          </a:solidFill>
                          <a:latin typeface="Consolas" panose="020B0609020204030204" pitchFamily="49" charset="0"/>
                          <a:ea typeface="楷体" panose="02010609060101010101" pitchFamily="49" charset="-122"/>
                          <a:cs typeface="Consolas" panose="020B0609020204030204" pitchFamily="49" charset="0"/>
                        </a:rPr>
                        <a:t>4</a:t>
                      </a:r>
                      <a:endParaRPr lang="zh-CN" altLang="en-US" b="1">
                        <a:solidFill>
                          <a:srgbClr val="006600"/>
                        </a:solidFill>
                        <a:latin typeface="Consolas" panose="020B0609020204030204" pitchFamily="49" charset="0"/>
                        <a:ea typeface="楷体" panose="02010609060101010101" pitchFamily="49" charset="-122"/>
                        <a:cs typeface="Consolas" panose="020B0609020204030204" pitchFamily="49" charset="0"/>
                      </a:endParaRPr>
                    </a:p>
                  </a:txBody>
                  <a:tcPr>
                    <a:solidFill>
                      <a:schemeClr val="bg1">
                        <a:lumMod val="95000"/>
                      </a:schemeClr>
                    </a:solidFill>
                  </a:tcPr>
                </a:tc>
              </a:tr>
              <a:tr h="370840">
                <a:tc>
                  <a:txBody>
                    <a:bodyPr/>
                    <a:lstStyle/>
                    <a:p>
                      <a:pPr algn="ctr"/>
                      <a:r>
                        <a:rPr lang="en-US" altLang="zh-CN" b="1">
                          <a:solidFill>
                            <a:srgbClr val="9900FF"/>
                          </a:solidFill>
                          <a:latin typeface="Consolas" panose="020B0609020204030204" pitchFamily="49" charset="0"/>
                          <a:ea typeface="楷体" panose="02010609060101010101" pitchFamily="49" charset="-122"/>
                          <a:cs typeface="Consolas" panose="020B0609020204030204" pitchFamily="49" charset="0"/>
                        </a:rPr>
                        <a:t>M1</a:t>
                      </a:r>
                      <a:endParaRPr lang="zh-CN" altLang="en-US" b="1">
                        <a:solidFill>
                          <a:srgbClr val="9900FF"/>
                        </a:solidFill>
                        <a:latin typeface="Consolas" panose="020B0609020204030204" pitchFamily="49" charset="0"/>
                        <a:ea typeface="楷体" panose="02010609060101010101" pitchFamily="49" charset="-122"/>
                        <a:cs typeface="Consolas" panose="020B0609020204030204" pitchFamily="49" charset="0"/>
                      </a:endParaRPr>
                    </a:p>
                  </a:txBody>
                  <a:tcPr>
                    <a:solidFill>
                      <a:schemeClr val="bg1">
                        <a:lumMod val="95000"/>
                      </a:schemeClr>
                    </a:solidFill>
                  </a:tcPr>
                </a:tc>
                <a:tc>
                  <a:txBody>
                    <a:bodyPr/>
                    <a:lstStyle/>
                    <a:p>
                      <a:pPr algn="ctr"/>
                      <a:r>
                        <a:rPr lang="en-US" altLang="zh-CN" b="1">
                          <a:solidFill>
                            <a:srgbClr val="006600"/>
                          </a:solidFill>
                          <a:latin typeface="Consolas" panose="020B0609020204030204" pitchFamily="49" charset="0"/>
                          <a:ea typeface="楷体" panose="02010609060101010101" pitchFamily="49" charset="-122"/>
                          <a:cs typeface="Consolas" panose="020B0609020204030204" pitchFamily="49" charset="0"/>
                        </a:rPr>
                        <a:t>12</a:t>
                      </a:r>
                      <a:endParaRPr lang="zh-CN" altLang="en-US" b="1">
                        <a:solidFill>
                          <a:srgbClr val="006600"/>
                        </a:solidFill>
                        <a:latin typeface="Consolas" panose="020B0609020204030204" pitchFamily="49" charset="0"/>
                        <a:ea typeface="楷体" panose="02010609060101010101" pitchFamily="49" charset="-122"/>
                        <a:cs typeface="Consolas" panose="020B0609020204030204" pitchFamily="49" charset="0"/>
                      </a:endParaRPr>
                    </a:p>
                  </a:txBody>
                  <a:tcPr>
                    <a:solidFill>
                      <a:schemeClr val="bg1">
                        <a:lumMod val="95000"/>
                      </a:schemeClr>
                    </a:solidFill>
                  </a:tcPr>
                </a:tc>
                <a:tc>
                  <a:txBody>
                    <a:bodyPr/>
                    <a:lstStyle/>
                    <a:p>
                      <a:pPr algn="ctr"/>
                      <a:r>
                        <a:rPr lang="en-US" altLang="zh-CN" b="1">
                          <a:solidFill>
                            <a:srgbClr val="C00000"/>
                          </a:solidFill>
                          <a:latin typeface="Consolas" panose="020B0609020204030204" pitchFamily="49" charset="0"/>
                          <a:ea typeface="楷体" panose="02010609060101010101" pitchFamily="49" charset="-122"/>
                          <a:cs typeface="Consolas" panose="020B0609020204030204" pitchFamily="49" charset="0"/>
                        </a:rPr>
                        <a:t>4</a:t>
                      </a:r>
                      <a:endParaRPr lang="zh-CN" altLang="en-US" b="1">
                        <a:solidFill>
                          <a:srgbClr val="C00000"/>
                        </a:solidFill>
                        <a:latin typeface="Consolas" panose="020B0609020204030204" pitchFamily="49" charset="0"/>
                        <a:ea typeface="楷体" panose="02010609060101010101" pitchFamily="49" charset="-122"/>
                        <a:cs typeface="Consolas" panose="020B0609020204030204" pitchFamily="49" charset="0"/>
                      </a:endParaRPr>
                    </a:p>
                  </a:txBody>
                  <a:tcPr>
                    <a:solidFill>
                      <a:schemeClr val="bg1">
                        <a:lumMod val="95000"/>
                      </a:schemeClr>
                    </a:solidFill>
                  </a:tcPr>
                </a:tc>
                <a:tc>
                  <a:txBody>
                    <a:bodyPr/>
                    <a:lstStyle/>
                    <a:p>
                      <a:pPr algn="ctr"/>
                      <a:r>
                        <a:rPr lang="en-US" altLang="zh-CN" b="1">
                          <a:solidFill>
                            <a:srgbClr val="C00000"/>
                          </a:solidFill>
                          <a:latin typeface="Consolas" panose="020B0609020204030204" pitchFamily="49" charset="0"/>
                          <a:ea typeface="楷体" panose="02010609060101010101" pitchFamily="49" charset="-122"/>
                          <a:cs typeface="Consolas" panose="020B0609020204030204" pitchFamily="49" charset="0"/>
                        </a:rPr>
                        <a:t>5</a:t>
                      </a:r>
                      <a:endParaRPr lang="zh-CN" altLang="en-US" b="1">
                        <a:solidFill>
                          <a:srgbClr val="C00000"/>
                        </a:solidFill>
                        <a:latin typeface="Consolas" panose="020B0609020204030204" pitchFamily="49" charset="0"/>
                        <a:ea typeface="楷体" panose="02010609060101010101" pitchFamily="49" charset="-122"/>
                        <a:cs typeface="Consolas" panose="020B0609020204030204" pitchFamily="49" charset="0"/>
                      </a:endParaRPr>
                    </a:p>
                  </a:txBody>
                  <a:tcPr>
                    <a:solidFill>
                      <a:schemeClr val="bg1">
                        <a:lumMod val="95000"/>
                      </a:schemeClr>
                    </a:solidFill>
                  </a:tcPr>
                </a:tc>
                <a:tc>
                  <a:txBody>
                    <a:bodyPr/>
                    <a:lstStyle/>
                    <a:p>
                      <a:pPr algn="ctr"/>
                      <a:r>
                        <a:rPr lang="en-US" altLang="zh-CN" b="1">
                          <a:solidFill>
                            <a:srgbClr val="006600"/>
                          </a:solidFill>
                          <a:latin typeface="Consolas" panose="020B0609020204030204" pitchFamily="49" charset="0"/>
                          <a:ea typeface="楷体" panose="02010609060101010101" pitchFamily="49" charset="-122"/>
                          <a:cs typeface="Consolas" panose="020B0609020204030204" pitchFamily="49" charset="0"/>
                        </a:rPr>
                        <a:t>8</a:t>
                      </a:r>
                      <a:endParaRPr lang="zh-CN" altLang="en-US" b="1">
                        <a:solidFill>
                          <a:srgbClr val="006600"/>
                        </a:solidFill>
                        <a:latin typeface="Consolas" panose="020B0609020204030204" pitchFamily="49" charset="0"/>
                        <a:ea typeface="楷体" panose="02010609060101010101" pitchFamily="49" charset="-122"/>
                        <a:cs typeface="Consolas" panose="020B0609020204030204" pitchFamily="49" charset="0"/>
                      </a:endParaRPr>
                    </a:p>
                  </a:txBody>
                  <a:tcPr>
                    <a:solidFill>
                      <a:schemeClr val="bg1">
                        <a:lumMod val="95000"/>
                      </a:schemeClr>
                    </a:solidFill>
                  </a:tcPr>
                </a:tc>
              </a:tr>
              <a:tr h="370840">
                <a:tc>
                  <a:txBody>
                    <a:bodyPr/>
                    <a:lstStyle/>
                    <a:p>
                      <a:pPr algn="ctr"/>
                      <a:r>
                        <a:rPr lang="en-US" altLang="zh-CN" b="1">
                          <a:solidFill>
                            <a:srgbClr val="9900FF"/>
                          </a:solidFill>
                          <a:latin typeface="Consolas" panose="020B0609020204030204" pitchFamily="49" charset="0"/>
                          <a:ea typeface="楷体" panose="02010609060101010101" pitchFamily="49" charset="-122"/>
                          <a:cs typeface="Consolas" panose="020B0609020204030204" pitchFamily="49" charset="0"/>
                        </a:rPr>
                        <a:t>M2</a:t>
                      </a:r>
                      <a:endParaRPr lang="zh-CN" altLang="en-US" b="1">
                        <a:solidFill>
                          <a:srgbClr val="9900FF"/>
                        </a:solidFill>
                        <a:latin typeface="Consolas" panose="020B0609020204030204" pitchFamily="49" charset="0"/>
                        <a:ea typeface="楷体" panose="02010609060101010101" pitchFamily="49" charset="-122"/>
                        <a:cs typeface="Consolas" panose="020B0609020204030204" pitchFamily="49" charset="0"/>
                      </a:endParaRPr>
                    </a:p>
                  </a:txBody>
                  <a:tcPr>
                    <a:solidFill>
                      <a:schemeClr val="bg1">
                        <a:lumMod val="95000"/>
                      </a:schemeClr>
                    </a:solidFill>
                  </a:tcPr>
                </a:tc>
                <a:tc>
                  <a:txBody>
                    <a:bodyPr/>
                    <a:lstStyle/>
                    <a:p>
                      <a:pPr algn="ctr"/>
                      <a:r>
                        <a:rPr lang="en-US" altLang="zh-CN" b="1">
                          <a:solidFill>
                            <a:srgbClr val="006600"/>
                          </a:solidFill>
                          <a:latin typeface="Consolas" panose="020B0609020204030204" pitchFamily="49" charset="0"/>
                          <a:ea typeface="楷体" panose="02010609060101010101" pitchFamily="49" charset="-122"/>
                          <a:cs typeface="Consolas" panose="020B0609020204030204" pitchFamily="49" charset="0"/>
                        </a:rPr>
                        <a:t>2</a:t>
                      </a:r>
                      <a:endParaRPr lang="zh-CN" altLang="en-US" b="1">
                        <a:solidFill>
                          <a:srgbClr val="006600"/>
                        </a:solidFill>
                        <a:latin typeface="Consolas" panose="020B0609020204030204" pitchFamily="49" charset="0"/>
                        <a:ea typeface="楷体" panose="02010609060101010101" pitchFamily="49" charset="-122"/>
                        <a:cs typeface="Consolas" panose="020B0609020204030204" pitchFamily="49" charset="0"/>
                      </a:endParaRPr>
                    </a:p>
                  </a:txBody>
                  <a:tcPr>
                    <a:solidFill>
                      <a:schemeClr val="bg1">
                        <a:lumMod val="95000"/>
                      </a:schemeClr>
                    </a:solidFill>
                  </a:tcPr>
                </a:tc>
                <a:tc>
                  <a:txBody>
                    <a:bodyPr/>
                    <a:lstStyle/>
                    <a:p>
                      <a:pPr algn="ctr"/>
                      <a:r>
                        <a:rPr lang="en-US" altLang="zh-CN" b="1">
                          <a:solidFill>
                            <a:srgbClr val="C00000"/>
                          </a:solidFill>
                          <a:latin typeface="Consolas" panose="020B0609020204030204" pitchFamily="49" charset="0"/>
                          <a:ea typeface="楷体" panose="02010609060101010101" pitchFamily="49" charset="-122"/>
                          <a:cs typeface="Consolas" panose="020B0609020204030204" pitchFamily="49" charset="0"/>
                        </a:rPr>
                        <a:t>14</a:t>
                      </a:r>
                      <a:endParaRPr lang="zh-CN" altLang="en-US" b="1">
                        <a:solidFill>
                          <a:srgbClr val="C00000"/>
                        </a:solidFill>
                        <a:latin typeface="Consolas" panose="020B0609020204030204" pitchFamily="49" charset="0"/>
                        <a:ea typeface="楷体" panose="02010609060101010101" pitchFamily="49" charset="-122"/>
                        <a:cs typeface="Consolas" panose="020B0609020204030204" pitchFamily="49" charset="0"/>
                      </a:endParaRPr>
                    </a:p>
                  </a:txBody>
                  <a:tcPr>
                    <a:solidFill>
                      <a:schemeClr val="bg1">
                        <a:lumMod val="95000"/>
                      </a:schemeClr>
                    </a:solidFill>
                  </a:tcPr>
                </a:tc>
                <a:tc>
                  <a:txBody>
                    <a:bodyPr/>
                    <a:lstStyle/>
                    <a:p>
                      <a:pPr algn="ctr"/>
                      <a:r>
                        <a:rPr lang="en-US" altLang="zh-CN" b="1">
                          <a:solidFill>
                            <a:srgbClr val="C00000"/>
                          </a:solidFill>
                          <a:latin typeface="Consolas" panose="020B0609020204030204" pitchFamily="49" charset="0"/>
                          <a:ea typeface="楷体" panose="02010609060101010101" pitchFamily="49" charset="-122"/>
                          <a:cs typeface="Consolas" panose="020B0609020204030204" pitchFamily="49" charset="0"/>
                        </a:rPr>
                        <a:t>6</a:t>
                      </a:r>
                      <a:endParaRPr lang="zh-CN" altLang="en-US" b="1">
                        <a:solidFill>
                          <a:srgbClr val="C00000"/>
                        </a:solidFill>
                        <a:latin typeface="Consolas" panose="020B0609020204030204" pitchFamily="49" charset="0"/>
                        <a:ea typeface="楷体" panose="02010609060101010101" pitchFamily="49" charset="-122"/>
                        <a:cs typeface="Consolas" panose="020B0609020204030204" pitchFamily="49" charset="0"/>
                      </a:endParaRPr>
                    </a:p>
                  </a:txBody>
                  <a:tcPr>
                    <a:solidFill>
                      <a:schemeClr val="bg1">
                        <a:lumMod val="95000"/>
                      </a:schemeClr>
                    </a:solidFill>
                  </a:tcPr>
                </a:tc>
                <a:tc>
                  <a:txBody>
                    <a:bodyPr/>
                    <a:lstStyle/>
                    <a:p>
                      <a:pPr algn="ctr"/>
                      <a:r>
                        <a:rPr lang="en-US" altLang="zh-CN" b="1">
                          <a:solidFill>
                            <a:srgbClr val="006600"/>
                          </a:solidFill>
                          <a:latin typeface="Consolas" panose="020B0609020204030204" pitchFamily="49" charset="0"/>
                          <a:ea typeface="楷体" panose="02010609060101010101" pitchFamily="49" charset="-122"/>
                          <a:cs typeface="Consolas" panose="020B0609020204030204" pitchFamily="49" charset="0"/>
                        </a:rPr>
                        <a:t>7</a:t>
                      </a:r>
                      <a:endParaRPr lang="zh-CN" altLang="en-US" b="1">
                        <a:solidFill>
                          <a:srgbClr val="006600"/>
                        </a:solidFill>
                        <a:latin typeface="Consolas" panose="020B0609020204030204" pitchFamily="49" charset="0"/>
                        <a:ea typeface="楷体" panose="02010609060101010101" pitchFamily="49" charset="-122"/>
                        <a:cs typeface="Consolas" panose="020B0609020204030204" pitchFamily="49" charset="0"/>
                      </a:endParaRPr>
                    </a:p>
                  </a:txBody>
                  <a:tcPr>
                    <a:solidFill>
                      <a:schemeClr val="bg1">
                        <a:lumMod val="95000"/>
                      </a:schemeClr>
                    </a:solidFill>
                  </a:tcPr>
                </a:tc>
              </a:tr>
              <a:tr h="370840">
                <a:tc>
                  <a:txBody>
                    <a:bodyPr/>
                    <a:lstStyle/>
                    <a:p>
                      <a:pPr indent="0" algn="ctr">
                        <a:lnSpc>
                          <a:spcPct val="150000"/>
                        </a:lnSpc>
                        <a:spcAft>
                          <a:spcPts val="0"/>
                        </a:spcAft>
                      </a:pPr>
                      <a:r>
                        <a:rPr lang="zh-CN" sz="1800" b="1" kern="100">
                          <a:solidFill>
                            <a:srgbClr val="9900FF"/>
                          </a:solidFill>
                          <a:latin typeface="Consolas" panose="020B0609020204030204" pitchFamily="49" charset="0"/>
                          <a:ea typeface="楷体" panose="02010609060101010101" pitchFamily="49" charset="-122"/>
                          <a:cs typeface="Consolas" panose="020B0609020204030204" pitchFamily="49" charset="0"/>
                        </a:rPr>
                        <a:t>组号</a:t>
                      </a:r>
                      <a:endParaRPr lang="zh-CN" sz="1800" b="1" kern="100">
                        <a:solidFill>
                          <a:srgbClr val="99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solidFill>
                      <a:schemeClr val="bg1">
                        <a:lumMod val="95000"/>
                      </a:schemeClr>
                    </a:solidFill>
                  </a:tcPr>
                </a:tc>
                <a:tc>
                  <a:txBody>
                    <a:bodyPr/>
                    <a:lstStyle/>
                    <a:p>
                      <a:pPr indent="0" algn="ctr">
                        <a:lnSpc>
                          <a:spcPct val="150000"/>
                        </a:lnSpc>
                        <a:spcAft>
                          <a:spcPts val="0"/>
                        </a:spcAft>
                      </a:pPr>
                      <a:r>
                        <a:rPr lang="en-US" sz="1800" b="1" kern="100">
                          <a:solidFill>
                            <a:srgbClr val="006600"/>
                          </a:solidFill>
                          <a:latin typeface="Consolas" panose="020B0609020204030204" pitchFamily="49" charset="0"/>
                          <a:ea typeface="楷体" panose="02010609060101010101" pitchFamily="49" charset="-122"/>
                          <a:cs typeface="Consolas" panose="020B0609020204030204" pitchFamily="49" charset="0"/>
                        </a:rPr>
                        <a:t>0</a:t>
                      </a:r>
                      <a:endParaRPr lang="zh-CN" sz="1800" b="1" kern="100">
                        <a:solidFill>
                          <a:srgbClr val="006600"/>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solidFill>
                      <a:schemeClr val="bg1">
                        <a:lumMod val="95000"/>
                      </a:schemeClr>
                    </a:solidFill>
                  </a:tcPr>
                </a:tc>
                <a:tc>
                  <a:txBody>
                    <a:bodyPr/>
                    <a:lstStyle/>
                    <a:p>
                      <a:pPr indent="0" algn="ctr">
                        <a:lnSpc>
                          <a:spcPct val="150000"/>
                        </a:lnSpc>
                        <a:spcAft>
                          <a:spcPts val="0"/>
                        </a:spcAft>
                      </a:pPr>
                      <a:r>
                        <a:rPr lang="en-US" sz="1800" b="1" kern="100">
                          <a:solidFill>
                            <a:srgbClr val="C00000"/>
                          </a:solidFill>
                          <a:latin typeface="Consolas" panose="020B0609020204030204" pitchFamily="49" charset="0"/>
                          <a:ea typeface="楷体" panose="02010609060101010101" pitchFamily="49" charset="-122"/>
                          <a:cs typeface="Consolas" panose="020B0609020204030204" pitchFamily="49" charset="0"/>
                        </a:rPr>
                        <a:t>1</a:t>
                      </a:r>
                      <a:endParaRPr lang="zh-CN" sz="1800" b="1" kern="100">
                        <a:solidFill>
                          <a:srgbClr val="C00000"/>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solidFill>
                      <a:schemeClr val="bg1">
                        <a:lumMod val="95000"/>
                      </a:schemeClr>
                    </a:solidFill>
                  </a:tcPr>
                </a:tc>
                <a:tc>
                  <a:txBody>
                    <a:bodyPr/>
                    <a:lstStyle/>
                    <a:p>
                      <a:pPr indent="0" algn="ctr">
                        <a:lnSpc>
                          <a:spcPct val="150000"/>
                        </a:lnSpc>
                        <a:spcAft>
                          <a:spcPts val="0"/>
                        </a:spcAft>
                      </a:pPr>
                      <a:r>
                        <a:rPr lang="en-US" sz="1800" b="1" kern="100">
                          <a:solidFill>
                            <a:srgbClr val="C00000"/>
                          </a:solidFill>
                          <a:latin typeface="Consolas" panose="020B0609020204030204" pitchFamily="49" charset="0"/>
                          <a:ea typeface="楷体" panose="02010609060101010101" pitchFamily="49" charset="-122"/>
                          <a:cs typeface="Consolas" panose="020B0609020204030204" pitchFamily="49" charset="0"/>
                        </a:rPr>
                        <a:t>1</a:t>
                      </a:r>
                      <a:endParaRPr lang="zh-CN" sz="1800" b="1" kern="100">
                        <a:solidFill>
                          <a:srgbClr val="C00000"/>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solidFill>
                      <a:schemeClr val="bg1">
                        <a:lumMod val="95000"/>
                      </a:schemeClr>
                    </a:solidFill>
                  </a:tcPr>
                </a:tc>
                <a:tc>
                  <a:txBody>
                    <a:bodyPr/>
                    <a:lstStyle/>
                    <a:p>
                      <a:pPr indent="0" algn="ctr">
                        <a:lnSpc>
                          <a:spcPct val="150000"/>
                        </a:lnSpc>
                        <a:spcAft>
                          <a:spcPts val="0"/>
                        </a:spcAft>
                      </a:pPr>
                      <a:r>
                        <a:rPr lang="en-US" sz="1800" b="1" kern="100">
                          <a:solidFill>
                            <a:srgbClr val="006600"/>
                          </a:solidFill>
                          <a:latin typeface="Consolas" panose="020B0609020204030204" pitchFamily="49" charset="0"/>
                          <a:ea typeface="楷体" panose="02010609060101010101" pitchFamily="49" charset="-122"/>
                          <a:cs typeface="Consolas" panose="020B0609020204030204" pitchFamily="49" charset="0"/>
                        </a:rPr>
                        <a:t>0</a:t>
                      </a:r>
                      <a:endParaRPr lang="zh-CN" sz="1800" b="1" kern="100">
                        <a:solidFill>
                          <a:srgbClr val="006600"/>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solidFill>
                      <a:schemeClr val="bg1">
                        <a:lumMod val="95000"/>
                      </a:schemeClr>
                    </a:solidFill>
                  </a:tcPr>
                </a:tc>
              </a:tr>
              <a:tr h="370840">
                <a:tc>
                  <a:txBody>
                    <a:bodyPr/>
                    <a:lstStyle/>
                    <a:p>
                      <a:pPr indent="0" algn="ctr">
                        <a:lnSpc>
                          <a:spcPct val="150000"/>
                        </a:lnSpc>
                        <a:spcAft>
                          <a:spcPts val="0"/>
                        </a:spcAft>
                      </a:pPr>
                      <a:r>
                        <a:rPr lang="zh-CN" sz="1800" b="1" kern="100">
                          <a:solidFill>
                            <a:srgbClr val="9900FF"/>
                          </a:solidFill>
                          <a:latin typeface="Consolas" panose="020B0609020204030204" pitchFamily="49" charset="0"/>
                          <a:ea typeface="楷体" panose="02010609060101010101" pitchFamily="49" charset="-122"/>
                          <a:cs typeface="Consolas" panose="020B0609020204030204" pitchFamily="49" charset="0"/>
                        </a:rPr>
                        <a:t>时间</a:t>
                      </a:r>
                      <a:r>
                        <a:rPr lang="en-US" sz="1800" b="1" kern="100">
                          <a:solidFill>
                            <a:srgbClr val="9900FF"/>
                          </a:solidFill>
                          <a:latin typeface="Consolas" panose="020B0609020204030204" pitchFamily="49" charset="0"/>
                          <a:ea typeface="楷体" panose="02010609060101010101" pitchFamily="49" charset="-122"/>
                          <a:cs typeface="Consolas" panose="020B0609020204030204" pitchFamily="49" charset="0"/>
                        </a:rPr>
                        <a:t>time</a:t>
                      </a:r>
                      <a:endParaRPr lang="zh-CN" sz="1800" b="1" kern="100">
                        <a:solidFill>
                          <a:srgbClr val="99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solidFill>
                      <a:schemeClr val="bg1">
                        <a:lumMod val="95000"/>
                      </a:schemeClr>
                    </a:solidFill>
                  </a:tcPr>
                </a:tc>
                <a:tc>
                  <a:txBody>
                    <a:bodyPr/>
                    <a:lstStyle/>
                    <a:p>
                      <a:pPr indent="0" algn="ctr">
                        <a:lnSpc>
                          <a:spcPct val="150000"/>
                        </a:lnSpc>
                        <a:spcAft>
                          <a:spcPts val="0"/>
                        </a:spcAft>
                      </a:pPr>
                      <a:r>
                        <a:rPr lang="en-US" sz="1800" b="1" kern="100">
                          <a:solidFill>
                            <a:srgbClr val="006600"/>
                          </a:solidFill>
                          <a:latin typeface="Consolas" panose="020B0609020204030204" pitchFamily="49" charset="0"/>
                          <a:ea typeface="楷体" panose="02010609060101010101" pitchFamily="49" charset="-122"/>
                          <a:cs typeface="Consolas" panose="020B0609020204030204" pitchFamily="49" charset="0"/>
                        </a:rPr>
                        <a:t>2</a:t>
                      </a:r>
                      <a:endParaRPr lang="zh-CN" sz="1800" b="1" kern="100">
                        <a:solidFill>
                          <a:srgbClr val="006600"/>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solidFill>
                      <a:schemeClr val="bg1">
                        <a:lumMod val="95000"/>
                      </a:schemeClr>
                    </a:solidFill>
                  </a:tcPr>
                </a:tc>
                <a:tc>
                  <a:txBody>
                    <a:bodyPr/>
                    <a:lstStyle/>
                    <a:p>
                      <a:pPr indent="0" algn="ctr">
                        <a:lnSpc>
                          <a:spcPct val="150000"/>
                        </a:lnSpc>
                        <a:spcAft>
                          <a:spcPts val="0"/>
                        </a:spcAft>
                      </a:pPr>
                      <a:r>
                        <a:rPr lang="en-US" sz="1800" b="1" kern="100">
                          <a:solidFill>
                            <a:srgbClr val="C00000"/>
                          </a:solidFill>
                          <a:latin typeface="Consolas" panose="020B0609020204030204" pitchFamily="49" charset="0"/>
                          <a:ea typeface="楷体" panose="02010609060101010101" pitchFamily="49" charset="-122"/>
                          <a:cs typeface="Consolas" panose="020B0609020204030204" pitchFamily="49" charset="0"/>
                        </a:rPr>
                        <a:t>4</a:t>
                      </a:r>
                      <a:endParaRPr lang="zh-CN" sz="1800" b="1" kern="100">
                        <a:solidFill>
                          <a:srgbClr val="C00000"/>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solidFill>
                      <a:schemeClr val="bg1">
                        <a:lumMod val="95000"/>
                      </a:schemeClr>
                    </a:solidFill>
                  </a:tcPr>
                </a:tc>
                <a:tc>
                  <a:txBody>
                    <a:bodyPr/>
                    <a:lstStyle/>
                    <a:p>
                      <a:pPr indent="0" algn="ctr">
                        <a:lnSpc>
                          <a:spcPct val="150000"/>
                        </a:lnSpc>
                        <a:spcAft>
                          <a:spcPts val="0"/>
                        </a:spcAft>
                      </a:pPr>
                      <a:r>
                        <a:rPr lang="en-US" sz="1800" b="1" kern="100">
                          <a:solidFill>
                            <a:srgbClr val="C00000"/>
                          </a:solidFill>
                          <a:latin typeface="Consolas" panose="020B0609020204030204" pitchFamily="49" charset="0"/>
                          <a:ea typeface="楷体" panose="02010609060101010101" pitchFamily="49" charset="-122"/>
                          <a:cs typeface="Consolas" panose="020B0609020204030204" pitchFamily="49" charset="0"/>
                        </a:rPr>
                        <a:t>5</a:t>
                      </a:r>
                      <a:endParaRPr lang="zh-CN" sz="1800" b="1" kern="100">
                        <a:solidFill>
                          <a:srgbClr val="C00000"/>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solidFill>
                      <a:schemeClr val="bg1">
                        <a:lumMod val="95000"/>
                      </a:schemeClr>
                    </a:solidFill>
                  </a:tcPr>
                </a:tc>
                <a:tc>
                  <a:txBody>
                    <a:bodyPr/>
                    <a:lstStyle/>
                    <a:p>
                      <a:pPr indent="0" algn="ctr">
                        <a:lnSpc>
                          <a:spcPct val="150000"/>
                        </a:lnSpc>
                        <a:spcAft>
                          <a:spcPts val="0"/>
                        </a:spcAft>
                      </a:pPr>
                      <a:r>
                        <a:rPr lang="en-US" sz="1800" b="1" kern="100" dirty="0">
                          <a:solidFill>
                            <a:srgbClr val="006600"/>
                          </a:solidFill>
                          <a:latin typeface="Consolas" panose="020B0609020204030204" pitchFamily="49" charset="0"/>
                          <a:ea typeface="楷体" panose="02010609060101010101" pitchFamily="49" charset="-122"/>
                          <a:cs typeface="Consolas" panose="020B0609020204030204" pitchFamily="49" charset="0"/>
                        </a:rPr>
                        <a:t>7</a:t>
                      </a:r>
                      <a:endParaRPr lang="zh-CN" sz="1800" b="1" kern="100" dirty="0">
                        <a:solidFill>
                          <a:srgbClr val="006600"/>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solidFill>
                      <a:schemeClr val="bg1">
                        <a:lumMod val="95000"/>
                      </a:schemeClr>
                    </a:solidFill>
                  </a:tcPr>
                </a:tc>
              </a:tr>
            </a:tbl>
          </a:graphicData>
        </a:graphic>
      </p:graphicFrame>
      <p:sp>
        <p:nvSpPr>
          <p:cNvPr id="7" name="TextBox 6"/>
          <p:cNvSpPr txBox="1"/>
          <p:nvPr/>
        </p:nvSpPr>
        <p:spPr>
          <a:xfrm>
            <a:off x="1285875" y="6381750"/>
            <a:ext cx="3500438" cy="400050"/>
          </a:xfrm>
          <a:prstGeom prst="rect">
            <a:avLst/>
          </a:prstGeom>
          <a:noFill/>
          <a:ln w="9525">
            <a:noFill/>
          </a:ln>
        </p:spPr>
        <p:txBody>
          <a:bodyPr anchor="t" anchorCtr="0">
            <a:spAutoFit/>
          </a:bodyPr>
          <a:p>
            <a:pPr eaLnBrk="0" hangingPunct="0">
              <a:buClrTx/>
              <a:buFontTx/>
            </a:pPr>
            <a:r>
              <a:rPr lang="zh-CN" altLang="zh-CN" sz="2000" dirty="0">
                <a:solidFill>
                  <a:srgbClr val="0000FF"/>
                </a:solidFill>
                <a:latin typeface="Consolas" panose="020B0609020204030204" pitchFamily="49" charset="0"/>
                <a:ea typeface="微软雅黑" panose="020B0503020204020204" pitchFamily="34" charset="-122"/>
              </a:rPr>
              <a:t>最优调度方案</a:t>
            </a:r>
            <a:r>
              <a:rPr lang="zh-CN" altLang="en-US" sz="2000" dirty="0">
                <a:solidFill>
                  <a:srgbClr val="0000FF"/>
                </a:solidFill>
                <a:latin typeface="Consolas" panose="020B0609020204030204" pitchFamily="49" charset="0"/>
                <a:ea typeface="微软雅黑" panose="020B0503020204020204" pitchFamily="34" charset="-122"/>
              </a:rPr>
              <a:t>：</a:t>
            </a:r>
            <a:r>
              <a:rPr lang="en-US" altLang="zh-CN" sz="2000" dirty="0">
                <a:solidFill>
                  <a:srgbClr val="0000FF"/>
                </a:solidFill>
                <a:latin typeface="Consolas" panose="020B0609020204030204" pitchFamily="49" charset="0"/>
                <a:ea typeface="微软雅黑" panose="020B0503020204020204" pitchFamily="34" charset="-122"/>
              </a:rPr>
              <a:t>3 1 4 2</a:t>
            </a:r>
            <a:endParaRPr lang="zh-CN" altLang="en-US" sz="2000" dirty="0">
              <a:latin typeface="Consolas" panose="020B0609020204030204" pitchFamily="49" charset="0"/>
              <a:ea typeface="微软雅黑" panose="020B0503020204020204" pitchFamily="34" charset="-122"/>
            </a:endParaRPr>
          </a:p>
        </p:txBody>
      </p:sp>
      <p:sp>
        <p:nvSpPr>
          <p:cNvPr id="8" name="矩形: 圆角 7"/>
          <p:cNvSpPr/>
          <p:nvPr/>
        </p:nvSpPr>
        <p:spPr>
          <a:xfrm>
            <a:off x="4090988" y="2667000"/>
            <a:ext cx="1752600" cy="381000"/>
          </a:xfrm>
          <a:prstGeom prst="roundRect">
            <a:avLst/>
          </a:prstGeom>
          <a:solidFill>
            <a:srgbClr val="FAC4BE">
              <a:alpha val="27843"/>
            </a:srgb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Verdana" panose="020B0604030504040204" pitchFamily="34" charset="0"/>
              <a:ea typeface="宋体" panose="02010600030101010101" pitchFamily="2" charset="-122"/>
              <a:cs typeface="+mn-cs"/>
            </a:endParaRPr>
          </a:p>
        </p:txBody>
      </p:sp>
      <p:sp>
        <p:nvSpPr>
          <p:cNvPr id="9" name="矩形: 圆角 8"/>
          <p:cNvSpPr/>
          <p:nvPr/>
        </p:nvSpPr>
        <p:spPr>
          <a:xfrm>
            <a:off x="2895600" y="3057525"/>
            <a:ext cx="533400" cy="355600"/>
          </a:xfrm>
          <a:prstGeom prst="roundRect">
            <a:avLst/>
          </a:prstGeom>
          <a:solidFill>
            <a:srgbClr val="FAC4BE">
              <a:alpha val="27843"/>
            </a:srgb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Verdana" panose="020B0604030504040204" pitchFamily="34" charset="0"/>
              <a:ea typeface="宋体" panose="02010600030101010101" pitchFamily="2" charset="-122"/>
              <a:cs typeface="+mn-cs"/>
            </a:endParaRPr>
          </a:p>
        </p:txBody>
      </p:sp>
      <p:sp>
        <p:nvSpPr>
          <p:cNvPr id="10" name="矩形: 圆角 9"/>
          <p:cNvSpPr/>
          <p:nvPr/>
        </p:nvSpPr>
        <p:spPr>
          <a:xfrm>
            <a:off x="6553200" y="3044825"/>
            <a:ext cx="533400" cy="355600"/>
          </a:xfrm>
          <a:prstGeom prst="roundRect">
            <a:avLst/>
          </a:prstGeom>
          <a:solidFill>
            <a:srgbClr val="FAC4BE">
              <a:alpha val="27843"/>
            </a:srgb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Verdana" panose="020B0604030504040204" pitchFamily="34"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7"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Box 1"/>
          <p:cNvSpPr txBox="1"/>
          <p:nvPr/>
        </p:nvSpPr>
        <p:spPr>
          <a:xfrm>
            <a:off x="169863" y="650875"/>
            <a:ext cx="8929688" cy="1981200"/>
          </a:xfrm>
          <a:prstGeom prst="rect">
            <a:avLst/>
          </a:prstGeom>
          <a:solidFill>
            <a:schemeClr val="bg1"/>
          </a:solidFill>
          <a:effectLst>
            <a:outerShdw blurRad="50800" dist="38100" dir="2700000" algn="tl" rotWithShape="0">
              <a:prstClr val="black">
                <a:alpha val="40000"/>
              </a:prstClr>
            </a:outerShdw>
          </a:effectLst>
        </p:spPr>
        <p:txBody>
          <a:bodyPr>
            <a:spAutoFit/>
          </a:bodyPr>
          <a:lstStyle/>
          <a:p>
            <a:pPr marR="0" defTabSz="914400" eaLnBrk="0" hangingPunct="0">
              <a:lnSpc>
                <a:spcPts val="3000"/>
              </a:lnSpc>
              <a:buClrTx/>
              <a:buSzTx/>
              <a:buFontTx/>
              <a:buNone/>
              <a:defRPr/>
            </a:pPr>
            <a:r>
              <a:rPr kumimoji="0" lang="en-US" altLang="zh-CN" sz="2000" kern="1200" cap="none" spc="0" normalizeH="0" baseline="0" noProof="0" dirty="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kumimoji="0" lang="zh-CN" altLang="zh-CN" sz="2000" kern="1200" cap="none" spc="0" normalizeH="0" baseline="0" noProof="0" dirty="0">
                <a:solidFill>
                  <a:srgbClr val="000000"/>
                </a:solidFill>
                <a:latin typeface="Consolas" panose="020B0609020204030204" pitchFamily="49" charset="0"/>
                <a:ea typeface="微软雅黑" panose="020B0503020204020204" pitchFamily="34" charset="-122"/>
                <a:cs typeface="Consolas" panose="020B0609020204030204" pitchFamily="49" charset="0"/>
              </a:rPr>
              <a:t>求在最优调度下总时间，用</a:t>
            </a:r>
            <a:r>
              <a:rPr kumimoji="0" lang="en-US" altLang="zh-CN" sz="2000" kern="1200" cap="none" spc="0" normalizeH="0" baseline="0" noProof="0" dirty="0">
                <a:solidFill>
                  <a:srgbClr val="000000"/>
                </a:solidFill>
                <a:latin typeface="Consolas" panose="020B0609020204030204" pitchFamily="49" charset="0"/>
                <a:ea typeface="微软雅黑" panose="020B0503020204020204" pitchFamily="34" charset="-122"/>
                <a:cs typeface="Consolas" panose="020B0609020204030204" pitchFamily="49" charset="0"/>
              </a:rPr>
              <a:t>f1</a:t>
            </a:r>
            <a:r>
              <a:rPr kumimoji="0" lang="zh-CN" altLang="zh-CN" sz="2000" kern="1200" cap="none" spc="0" normalizeH="0" baseline="0" noProof="0" dirty="0">
                <a:solidFill>
                  <a:srgbClr val="000000"/>
                </a:solidFill>
                <a:latin typeface="Consolas" panose="020B0609020204030204" pitchFamily="49" charset="0"/>
                <a:ea typeface="微软雅黑" panose="020B0503020204020204" pitchFamily="34" charset="-122"/>
                <a:cs typeface="Consolas" panose="020B0609020204030204" pitchFamily="49" charset="0"/>
              </a:rPr>
              <a:t>累计</a:t>
            </a:r>
            <a:r>
              <a:rPr kumimoji="0" lang="en-US" altLang="zh-CN" sz="2000" kern="1200" cap="none" spc="0" normalizeH="0" baseline="0" noProof="0" dirty="0">
                <a:solidFill>
                  <a:srgbClr val="000000"/>
                </a:solidFill>
                <a:latin typeface="Consolas" panose="020B0609020204030204" pitchFamily="49" charset="0"/>
                <a:ea typeface="微软雅黑" panose="020B0503020204020204" pitchFamily="34" charset="-122"/>
                <a:cs typeface="Consolas" panose="020B0609020204030204" pitchFamily="49" charset="0"/>
              </a:rPr>
              <a:t>M1</a:t>
            </a:r>
            <a:r>
              <a:rPr kumimoji="0" lang="zh-CN" altLang="zh-CN" sz="2000" kern="1200" cap="none" spc="0" normalizeH="0" baseline="0" noProof="0" dirty="0">
                <a:solidFill>
                  <a:srgbClr val="000000"/>
                </a:solidFill>
                <a:latin typeface="Consolas" panose="020B0609020204030204" pitchFamily="49" charset="0"/>
                <a:ea typeface="微软雅黑" panose="020B0503020204020204" pitchFamily="34" charset="-122"/>
                <a:cs typeface="Consolas" panose="020B0609020204030204" pitchFamily="49" charset="0"/>
              </a:rPr>
              <a:t>上的执行时间（初始时</a:t>
            </a:r>
            <a:r>
              <a:rPr kumimoji="0" lang="en-US" altLang="zh-CN" sz="2000" kern="1200" cap="none" spc="0" normalizeH="0" baseline="0" noProof="0" dirty="0">
                <a:solidFill>
                  <a:srgbClr val="000000"/>
                </a:solidFill>
                <a:latin typeface="Consolas" panose="020B0609020204030204" pitchFamily="49" charset="0"/>
                <a:ea typeface="微软雅黑" panose="020B0503020204020204" pitchFamily="34" charset="-122"/>
                <a:cs typeface="Consolas" panose="020B0609020204030204" pitchFamily="49" charset="0"/>
              </a:rPr>
              <a:t>f1=0</a:t>
            </a:r>
            <a:r>
              <a:rPr kumimoji="0" lang="zh-CN" altLang="zh-CN" sz="2000" kern="1200" cap="none" spc="0" normalizeH="0" baseline="0" noProof="0" dirty="0">
                <a:solidFill>
                  <a:srgbClr val="000000"/>
                </a:solidFill>
                <a:latin typeface="Consolas" panose="020B0609020204030204" pitchFamily="49" charset="0"/>
                <a:ea typeface="微软雅黑" panose="020B0503020204020204" pitchFamily="34" charset="-122"/>
                <a:cs typeface="Consolas" panose="020B0609020204030204" pitchFamily="49" charset="0"/>
              </a:rPr>
              <a:t>）；</a:t>
            </a:r>
            <a:r>
              <a:rPr kumimoji="0" lang="en-US" altLang="zh-CN" sz="2000" kern="1200" cap="none" spc="0" normalizeH="0" baseline="0" noProof="0" dirty="0">
                <a:solidFill>
                  <a:srgbClr val="000000"/>
                </a:solidFill>
                <a:latin typeface="Consolas" panose="020B0609020204030204" pitchFamily="49" charset="0"/>
                <a:ea typeface="微软雅黑" panose="020B0503020204020204" pitchFamily="34" charset="-122"/>
                <a:cs typeface="Consolas" panose="020B0609020204030204" pitchFamily="49" charset="0"/>
              </a:rPr>
              <a:t>f2</a:t>
            </a:r>
            <a:r>
              <a:rPr kumimoji="0" lang="zh-CN" altLang="zh-CN" sz="2000" kern="1200" cap="none" spc="0" normalizeH="0" baseline="0" noProof="0" dirty="0">
                <a:solidFill>
                  <a:srgbClr val="000000"/>
                </a:solidFill>
                <a:latin typeface="Consolas" panose="020B0609020204030204" pitchFamily="49" charset="0"/>
                <a:ea typeface="微软雅黑" panose="020B0503020204020204" pitchFamily="34" charset="-122"/>
                <a:cs typeface="Consolas" panose="020B0609020204030204" pitchFamily="49" charset="0"/>
              </a:rPr>
              <a:t>累计</a:t>
            </a:r>
            <a:r>
              <a:rPr kumimoji="0" lang="en-US" altLang="zh-CN" sz="2000" kern="1200" cap="none" spc="0" normalizeH="0" baseline="0" noProof="0" dirty="0">
                <a:solidFill>
                  <a:srgbClr val="000000"/>
                </a:solidFill>
                <a:latin typeface="Consolas" panose="020B0609020204030204" pitchFamily="49" charset="0"/>
                <a:ea typeface="微软雅黑" panose="020B0503020204020204" pitchFamily="34" charset="-122"/>
                <a:cs typeface="Consolas" panose="020B0609020204030204" pitchFamily="49" charset="0"/>
              </a:rPr>
              <a:t>M2</a:t>
            </a:r>
            <a:r>
              <a:rPr kumimoji="0" lang="zh-CN" altLang="zh-CN" sz="2000" kern="1200" cap="none" spc="0" normalizeH="0" baseline="0" noProof="0" dirty="0">
                <a:solidFill>
                  <a:srgbClr val="000000"/>
                </a:solidFill>
                <a:latin typeface="Consolas" panose="020B0609020204030204" pitchFamily="49" charset="0"/>
                <a:ea typeface="微软雅黑" panose="020B0503020204020204" pitchFamily="34" charset="-122"/>
                <a:cs typeface="Consolas" panose="020B0609020204030204" pitchFamily="49" charset="0"/>
              </a:rPr>
              <a:t>上的执行时间（初始时</a:t>
            </a:r>
            <a:r>
              <a:rPr kumimoji="0" lang="en-US" altLang="zh-CN" sz="2000" kern="1200" cap="none" spc="0" normalizeH="0" baseline="0" noProof="0" dirty="0">
                <a:solidFill>
                  <a:srgbClr val="000000"/>
                </a:solidFill>
                <a:latin typeface="Consolas" panose="020B0609020204030204" pitchFamily="49" charset="0"/>
                <a:ea typeface="微软雅黑" panose="020B0503020204020204" pitchFamily="34" charset="-122"/>
                <a:cs typeface="Consolas" panose="020B0609020204030204" pitchFamily="49" charset="0"/>
              </a:rPr>
              <a:t>f2=0</a:t>
            </a:r>
            <a:r>
              <a:rPr kumimoji="0" lang="zh-CN" altLang="zh-CN" sz="2000" kern="1200" cap="none" spc="0" normalizeH="0" baseline="0" noProof="0" dirty="0">
                <a:solidFill>
                  <a:srgbClr val="000000"/>
                </a:solidFill>
                <a:latin typeface="Consolas" panose="020B0609020204030204" pitchFamily="49" charset="0"/>
                <a:ea typeface="微软雅黑" panose="020B0503020204020204" pitchFamily="34" charset="-122"/>
                <a:cs typeface="Consolas" panose="020B0609020204030204" pitchFamily="49" charset="0"/>
              </a:rPr>
              <a:t>），最终</a:t>
            </a:r>
            <a:r>
              <a:rPr kumimoji="0" lang="en-US" altLang="zh-CN" sz="2000" kern="1200" cap="none" spc="0" normalizeH="0" baseline="0" noProof="0" dirty="0">
                <a:solidFill>
                  <a:srgbClr val="FF0000"/>
                </a:solidFill>
                <a:latin typeface="Consolas" panose="020B0609020204030204" pitchFamily="49" charset="0"/>
                <a:ea typeface="微软雅黑" panose="020B0503020204020204" pitchFamily="34" charset="-122"/>
                <a:cs typeface="Consolas" panose="020B0609020204030204" pitchFamily="49" charset="0"/>
              </a:rPr>
              <a:t>f2</a:t>
            </a:r>
            <a:r>
              <a:rPr kumimoji="0" lang="zh-CN" altLang="zh-CN" sz="2000" kern="1200" cap="none" spc="0" normalizeH="0" baseline="0" noProof="0" dirty="0">
                <a:solidFill>
                  <a:srgbClr val="FF0000"/>
                </a:solidFill>
                <a:latin typeface="Consolas" panose="020B0609020204030204" pitchFamily="49" charset="0"/>
                <a:ea typeface="微软雅黑" panose="020B0503020204020204" pitchFamily="34" charset="-122"/>
                <a:cs typeface="Consolas" panose="020B0609020204030204" pitchFamily="49" charset="0"/>
              </a:rPr>
              <a:t>即为最优调度下的消耗总时间</a:t>
            </a:r>
            <a:r>
              <a:rPr kumimoji="0" lang="zh-CN" altLang="zh-CN" sz="2000" kern="1200" cap="none" spc="0" normalizeH="0" baseline="0" noProof="0" dirty="0">
                <a:solidFill>
                  <a:srgbClr val="000000"/>
                </a:solidFill>
                <a:latin typeface="Consolas" panose="020B0609020204030204" pitchFamily="49" charset="0"/>
                <a:ea typeface="微软雅黑" panose="020B0503020204020204" pitchFamily="34" charset="-122"/>
                <a:cs typeface="Consolas" panose="020B0609020204030204" pitchFamily="49" charset="0"/>
              </a:rPr>
              <a:t>。</a:t>
            </a:r>
            <a:endParaRPr kumimoji="0" lang="en-US" altLang="zh-CN" sz="2000" kern="1200" cap="none" spc="0" normalizeH="0" baseline="0" noProof="0" dirty="0">
              <a:solidFill>
                <a:srgbClr val="000000"/>
              </a:solidFill>
              <a:latin typeface="Consolas" panose="020B0609020204030204" pitchFamily="49" charset="0"/>
              <a:ea typeface="微软雅黑" panose="020B0503020204020204" pitchFamily="34" charset="-122"/>
              <a:cs typeface="Consolas" panose="020B0609020204030204" pitchFamily="49" charset="0"/>
            </a:endParaRPr>
          </a:p>
          <a:p>
            <a:pPr marR="0" defTabSz="914400" eaLnBrk="0" hangingPunct="0">
              <a:lnSpc>
                <a:spcPts val="3000"/>
              </a:lnSpc>
              <a:buClrTx/>
              <a:buSzTx/>
              <a:buFontTx/>
              <a:buNone/>
              <a:defRPr/>
            </a:pPr>
            <a:r>
              <a:rPr kumimoji="0" lang="en-US" altLang="zh-CN" sz="2000" kern="1200" cap="none" spc="0" normalizeH="0" baseline="0" noProof="0" dirty="0">
                <a:solidFill>
                  <a:srgbClr val="0000FF"/>
                </a:solidFill>
                <a:latin typeface="Consolas" panose="020B0609020204030204" pitchFamily="49" charset="0"/>
                <a:ea typeface="微软雅黑" panose="020B0503020204020204" pitchFamily="34" charset="-122"/>
                <a:cs typeface="Consolas" panose="020B0609020204030204" pitchFamily="49" charset="0"/>
              </a:rPr>
              <a:t>    </a:t>
            </a:r>
            <a:r>
              <a:rPr kumimoji="0" lang="zh-CN" altLang="zh-CN" sz="2000" kern="1200" cap="none" spc="0" normalizeH="0" baseline="0" noProof="0" dirty="0">
                <a:solidFill>
                  <a:srgbClr val="000000"/>
                </a:solidFill>
                <a:latin typeface="Consolas" panose="020B0609020204030204" pitchFamily="49" charset="0"/>
                <a:ea typeface="微软雅黑" panose="020B0503020204020204" pitchFamily="34" charset="-122"/>
                <a:cs typeface="Consolas" panose="020B0609020204030204" pitchFamily="49" charset="0"/>
              </a:rPr>
              <a:t>对于最优调度方案</a:t>
            </a:r>
            <a:r>
              <a:rPr kumimoji="0" lang="en-US" altLang="zh-CN" sz="2000" kern="1200" cap="none" spc="0" normalizeH="0" baseline="0" noProof="0" dirty="0">
                <a:solidFill>
                  <a:srgbClr val="000000"/>
                </a:solidFill>
                <a:latin typeface="Consolas" panose="020B0609020204030204" pitchFamily="49" charset="0"/>
                <a:ea typeface="微软雅黑" panose="020B0503020204020204" pitchFamily="34" charset="-122"/>
                <a:cs typeface="Consolas" panose="020B0609020204030204" pitchFamily="49" charset="0"/>
              </a:rPr>
              <a:t>best</a:t>
            </a:r>
            <a:r>
              <a:rPr kumimoji="0" lang="zh-CN" altLang="zh-CN" sz="2000" kern="1200" cap="none" spc="0" normalizeH="0" baseline="0" noProof="0" dirty="0">
                <a:solidFill>
                  <a:srgbClr val="000000"/>
                </a:solidFill>
                <a:latin typeface="Consolas" panose="020B0609020204030204" pitchFamily="49" charset="0"/>
                <a:ea typeface="微软雅黑" panose="020B0503020204020204" pitchFamily="34" charset="-122"/>
                <a:cs typeface="Consolas" panose="020B0609020204030204" pitchFamily="49" charset="0"/>
              </a:rPr>
              <a:t>，用</a:t>
            </a:r>
            <a:r>
              <a:rPr kumimoji="0" lang="en-US" altLang="zh-CN" sz="2000" i="1" kern="1200" cap="none" spc="0" normalizeH="0" baseline="0" noProof="0" dirty="0" err="1">
                <a:solidFill>
                  <a:srgbClr val="000000"/>
                </a:solidFill>
                <a:latin typeface="Consolas" panose="020B0609020204030204" pitchFamily="49" charset="0"/>
                <a:ea typeface="微软雅黑" panose="020B0503020204020204" pitchFamily="34" charset="-122"/>
                <a:cs typeface="Consolas" panose="020B0609020204030204" pitchFamily="49" charset="0"/>
              </a:rPr>
              <a:t>i</a:t>
            </a:r>
            <a:r>
              <a:rPr kumimoji="0" lang="zh-CN" altLang="zh-CN" sz="2000" kern="1200" cap="none" spc="0" normalizeH="0" baseline="0" noProof="0" dirty="0">
                <a:solidFill>
                  <a:srgbClr val="000000"/>
                </a:solidFill>
                <a:latin typeface="Consolas" panose="020B0609020204030204" pitchFamily="49" charset="0"/>
                <a:ea typeface="微软雅黑" panose="020B0503020204020204" pitchFamily="34" charset="-122"/>
                <a:cs typeface="Consolas" panose="020B0609020204030204" pitchFamily="49" charset="0"/>
              </a:rPr>
              <a:t>扫描</a:t>
            </a:r>
            <a:r>
              <a:rPr kumimoji="0" lang="en-US" altLang="zh-CN" sz="2000" kern="1200" cap="none" spc="0" normalizeH="0" baseline="0" noProof="0" dirty="0">
                <a:solidFill>
                  <a:srgbClr val="000000"/>
                </a:solidFill>
                <a:latin typeface="Consolas" panose="020B0609020204030204" pitchFamily="49" charset="0"/>
                <a:ea typeface="微软雅黑" panose="020B0503020204020204" pitchFamily="34" charset="-122"/>
                <a:cs typeface="Consolas" panose="020B0609020204030204" pitchFamily="49" charset="0"/>
              </a:rPr>
              <a:t>best</a:t>
            </a:r>
            <a:r>
              <a:rPr kumimoji="0" lang="zh-CN" altLang="zh-CN" sz="2000" kern="1200" cap="none" spc="0" normalizeH="0" baseline="0" noProof="0" dirty="0">
                <a:solidFill>
                  <a:srgbClr val="000000"/>
                </a:solidFill>
                <a:latin typeface="Consolas" panose="020B0609020204030204" pitchFamily="49" charset="0"/>
                <a:ea typeface="微软雅黑" panose="020B0503020204020204" pitchFamily="34" charset="-122"/>
                <a:cs typeface="Consolas" panose="020B0609020204030204" pitchFamily="49" charset="0"/>
              </a:rPr>
              <a:t>的元素，</a:t>
            </a:r>
            <a:r>
              <a:rPr kumimoji="0" lang="en-US" altLang="zh-CN" sz="2000" kern="1200" cap="none" spc="0" normalizeH="0" baseline="0" noProof="0" dirty="0">
                <a:solidFill>
                  <a:srgbClr val="000000"/>
                </a:solidFill>
                <a:latin typeface="Consolas" panose="020B0609020204030204" pitchFamily="49" charset="0"/>
                <a:ea typeface="微软雅黑" panose="020B0503020204020204" pitchFamily="34" charset="-122"/>
                <a:cs typeface="Consolas" panose="020B0609020204030204" pitchFamily="49" charset="0"/>
              </a:rPr>
              <a:t>f1</a:t>
            </a:r>
            <a:r>
              <a:rPr kumimoji="0" lang="zh-CN" altLang="zh-CN" sz="2000" kern="1200" cap="none" spc="0" normalizeH="0" baseline="0" noProof="0" dirty="0">
                <a:solidFill>
                  <a:srgbClr val="000000"/>
                </a:solidFill>
                <a:latin typeface="Consolas" panose="020B0609020204030204" pitchFamily="49" charset="0"/>
                <a:ea typeface="微软雅黑" panose="020B0503020204020204" pitchFamily="34" charset="-122"/>
                <a:cs typeface="Consolas" panose="020B0609020204030204" pitchFamily="49" charset="0"/>
              </a:rPr>
              <a:t>和</a:t>
            </a:r>
            <a:r>
              <a:rPr kumimoji="0" lang="en-US" altLang="zh-CN" sz="2000" kern="1200" cap="none" spc="0" normalizeH="0" baseline="0" noProof="0" dirty="0">
                <a:solidFill>
                  <a:srgbClr val="000000"/>
                </a:solidFill>
                <a:latin typeface="Consolas" panose="020B0609020204030204" pitchFamily="49" charset="0"/>
                <a:ea typeface="微软雅黑" panose="020B0503020204020204" pitchFamily="34" charset="-122"/>
                <a:cs typeface="Consolas" panose="020B0609020204030204" pitchFamily="49" charset="0"/>
              </a:rPr>
              <a:t>f2</a:t>
            </a:r>
            <a:r>
              <a:rPr kumimoji="0" lang="zh-CN" altLang="zh-CN" sz="2000" kern="1200" cap="none" spc="0" normalizeH="0" baseline="0" noProof="0" dirty="0">
                <a:solidFill>
                  <a:srgbClr val="000000"/>
                </a:solidFill>
                <a:latin typeface="Consolas" panose="020B0609020204030204" pitchFamily="49" charset="0"/>
                <a:ea typeface="微软雅黑" panose="020B0503020204020204" pitchFamily="34" charset="-122"/>
                <a:cs typeface="Consolas" panose="020B0609020204030204" pitchFamily="49" charset="0"/>
              </a:rPr>
              <a:t>的计算如下：</a:t>
            </a:r>
            <a:endParaRPr kumimoji="0" lang="zh-CN" altLang="zh-CN" sz="2000" kern="1200" cap="none" spc="0" normalizeH="0" baseline="0" noProof="0" dirty="0">
              <a:solidFill>
                <a:srgbClr val="000000"/>
              </a:solidFill>
              <a:latin typeface="Consolas" panose="020B0609020204030204" pitchFamily="49" charset="0"/>
              <a:ea typeface="微软雅黑" panose="020B0503020204020204" pitchFamily="34" charset="-122"/>
              <a:cs typeface="Consolas" panose="020B0609020204030204" pitchFamily="49" charset="0"/>
            </a:endParaRPr>
          </a:p>
          <a:p>
            <a:pPr marR="0" defTabSz="914400" eaLnBrk="0" hangingPunct="0">
              <a:lnSpc>
                <a:spcPts val="3000"/>
              </a:lnSpc>
              <a:buClrTx/>
              <a:buSzTx/>
              <a:buFontTx/>
              <a:buNone/>
              <a:defRPr/>
            </a:pPr>
            <a:r>
              <a:rPr kumimoji="0" lang="en-US" altLang="zh-CN" sz="2000" kern="1200" cap="none" spc="0" normalizeH="0" baseline="0" noProof="0" dirty="0">
                <a:solidFill>
                  <a:srgbClr val="C00000"/>
                </a:solidFill>
                <a:latin typeface="Consolas" panose="020B0609020204030204" pitchFamily="49" charset="0"/>
                <a:ea typeface="楷体" panose="02010609060101010101" pitchFamily="49" charset="-122"/>
                <a:cs typeface="Consolas" panose="020B0609020204030204" pitchFamily="49" charset="0"/>
              </a:rPr>
              <a:t>       f1=f1+</a:t>
            </a:r>
            <a:r>
              <a:rPr kumimoji="0" lang="en-US" altLang="zh-CN" sz="2000" i="1" kern="1200" cap="none" spc="0" normalizeH="0" baseline="0" noProof="0" dirty="0">
                <a:solidFill>
                  <a:srgbClr val="C00000"/>
                </a:solidFill>
                <a:latin typeface="Consolas" panose="020B0609020204030204" pitchFamily="49" charset="0"/>
                <a:ea typeface="楷体" panose="02010609060101010101" pitchFamily="49" charset="-122"/>
                <a:cs typeface="Consolas" panose="020B0609020204030204" pitchFamily="49" charset="0"/>
              </a:rPr>
              <a:t>a</a:t>
            </a:r>
            <a:r>
              <a:rPr kumimoji="0" lang="en-US" altLang="zh-CN" sz="2000" kern="1200" cap="none" spc="0" normalizeH="0" baseline="0" noProof="0" dirty="0">
                <a:solidFill>
                  <a:srgbClr val="C00000"/>
                </a:solidFill>
                <a:latin typeface="Consolas" panose="020B0609020204030204" pitchFamily="49" charset="0"/>
                <a:ea typeface="楷体" panose="02010609060101010101" pitchFamily="49" charset="-122"/>
                <a:cs typeface="Consolas" panose="020B0609020204030204" pitchFamily="49" charset="0"/>
              </a:rPr>
              <a:t>[best[</a:t>
            </a:r>
            <a:r>
              <a:rPr kumimoji="0" lang="en-US" altLang="zh-CN" sz="2000" i="1" kern="1200" cap="none" spc="0" normalizeH="0" baseline="0" noProof="0" dirty="0" err="1">
                <a:solidFill>
                  <a:srgbClr val="C00000"/>
                </a:solidFill>
                <a:latin typeface="Consolas" panose="020B0609020204030204" pitchFamily="49" charset="0"/>
                <a:ea typeface="楷体" panose="02010609060101010101" pitchFamily="49" charset="-122"/>
                <a:cs typeface="Consolas" panose="020B0609020204030204" pitchFamily="49" charset="0"/>
              </a:rPr>
              <a:t>i</a:t>
            </a:r>
            <a:r>
              <a:rPr kumimoji="0" lang="en-US" altLang="zh-CN" sz="2000" kern="1200" cap="none" spc="0" normalizeH="0" baseline="0" noProof="0" dirty="0">
                <a:solidFill>
                  <a:srgbClr val="C00000"/>
                </a:solidFill>
                <a:latin typeface="Consolas" panose="020B0609020204030204" pitchFamily="49" charset="0"/>
                <a:ea typeface="楷体" panose="02010609060101010101" pitchFamily="49" charset="-122"/>
                <a:cs typeface="Consolas" panose="020B0609020204030204" pitchFamily="49" charset="0"/>
              </a:rPr>
              <a:t>]]</a:t>
            </a:r>
            <a:endParaRPr kumimoji="0" lang="zh-CN" altLang="zh-CN" sz="2000" kern="1200" cap="none" spc="0" normalizeH="0" baseline="0" noProof="0" dirty="0">
              <a:solidFill>
                <a:srgbClr val="C00000"/>
              </a:solidFill>
              <a:latin typeface="Consolas" panose="020B0609020204030204" pitchFamily="49" charset="0"/>
              <a:ea typeface="楷体" panose="02010609060101010101" pitchFamily="49" charset="-122"/>
              <a:cs typeface="Consolas" panose="020B0609020204030204" pitchFamily="49" charset="0"/>
            </a:endParaRPr>
          </a:p>
          <a:p>
            <a:pPr marR="0" defTabSz="914400" eaLnBrk="0" hangingPunct="0">
              <a:lnSpc>
                <a:spcPts val="3000"/>
              </a:lnSpc>
              <a:buClrTx/>
              <a:buSzTx/>
              <a:buFontTx/>
              <a:buNone/>
              <a:defRPr/>
            </a:pPr>
            <a:r>
              <a:rPr kumimoji="0" lang="en-US" altLang="zh-CN" sz="2000" kern="1200" cap="none" spc="0" normalizeH="0" baseline="0" noProof="0" dirty="0">
                <a:solidFill>
                  <a:srgbClr val="C00000"/>
                </a:solidFill>
                <a:latin typeface="Consolas" panose="020B0609020204030204" pitchFamily="49" charset="0"/>
                <a:ea typeface="楷体" panose="02010609060101010101" pitchFamily="49" charset="-122"/>
                <a:cs typeface="Consolas" panose="020B0609020204030204" pitchFamily="49" charset="0"/>
              </a:rPr>
              <a:t>       f2=max{f1</a:t>
            </a:r>
            <a:r>
              <a:rPr kumimoji="0" lang="zh-CN" altLang="zh-CN" sz="2000" kern="1200" cap="none" spc="0" normalizeH="0" baseline="0" noProof="0" dirty="0">
                <a:solidFill>
                  <a:srgbClr val="C00000"/>
                </a:solidFill>
                <a:latin typeface="Consolas" panose="020B0609020204030204" pitchFamily="49" charset="0"/>
                <a:ea typeface="楷体" panose="02010609060101010101" pitchFamily="49" charset="-122"/>
                <a:cs typeface="Consolas" panose="020B0609020204030204" pitchFamily="49" charset="0"/>
              </a:rPr>
              <a:t>，</a:t>
            </a:r>
            <a:r>
              <a:rPr kumimoji="0" lang="en-US" altLang="zh-CN" sz="2000" kern="1200" cap="none" spc="0" normalizeH="0" baseline="0" noProof="0" dirty="0">
                <a:solidFill>
                  <a:srgbClr val="C00000"/>
                </a:solidFill>
                <a:latin typeface="Consolas" panose="020B0609020204030204" pitchFamily="49" charset="0"/>
                <a:ea typeface="楷体" panose="02010609060101010101" pitchFamily="49" charset="-122"/>
                <a:cs typeface="Consolas" panose="020B0609020204030204" pitchFamily="49" charset="0"/>
              </a:rPr>
              <a:t>f2}+</a:t>
            </a:r>
            <a:r>
              <a:rPr kumimoji="0" lang="en-US" altLang="zh-CN" sz="2000" i="1" kern="1200" cap="none" spc="0" normalizeH="0" baseline="0" noProof="0" dirty="0">
                <a:solidFill>
                  <a:srgbClr val="C00000"/>
                </a:solidFill>
                <a:latin typeface="Consolas" panose="020B0609020204030204" pitchFamily="49" charset="0"/>
                <a:ea typeface="楷体" panose="02010609060101010101" pitchFamily="49" charset="-122"/>
                <a:cs typeface="Consolas" panose="020B0609020204030204" pitchFamily="49" charset="0"/>
              </a:rPr>
              <a:t>b</a:t>
            </a:r>
            <a:r>
              <a:rPr kumimoji="0" lang="en-US" altLang="zh-CN" sz="2000" kern="1200" cap="none" spc="0" normalizeH="0" baseline="0" noProof="0" dirty="0">
                <a:solidFill>
                  <a:srgbClr val="C00000"/>
                </a:solidFill>
                <a:latin typeface="Consolas" panose="020B0609020204030204" pitchFamily="49" charset="0"/>
                <a:ea typeface="楷体" panose="02010609060101010101" pitchFamily="49" charset="-122"/>
                <a:cs typeface="Consolas" panose="020B0609020204030204" pitchFamily="49" charset="0"/>
              </a:rPr>
              <a:t>[best[</a:t>
            </a:r>
            <a:r>
              <a:rPr kumimoji="0" lang="en-US" altLang="zh-CN" sz="2000" i="1" kern="1200" cap="none" spc="0" normalizeH="0" baseline="0" noProof="0" dirty="0" err="1">
                <a:solidFill>
                  <a:srgbClr val="C00000"/>
                </a:solidFill>
                <a:latin typeface="Consolas" panose="020B0609020204030204" pitchFamily="49" charset="0"/>
                <a:ea typeface="楷体" panose="02010609060101010101" pitchFamily="49" charset="-122"/>
                <a:cs typeface="Consolas" panose="020B0609020204030204" pitchFamily="49" charset="0"/>
              </a:rPr>
              <a:t>i</a:t>
            </a:r>
            <a:r>
              <a:rPr kumimoji="0" lang="en-US" altLang="zh-CN" sz="2000" kern="1200" cap="none" spc="0" normalizeH="0" baseline="0" noProof="0" dirty="0">
                <a:solidFill>
                  <a:srgbClr val="C00000"/>
                </a:solidFill>
                <a:latin typeface="Consolas" panose="020B0609020204030204" pitchFamily="49" charset="0"/>
                <a:ea typeface="楷体" panose="02010609060101010101" pitchFamily="49" charset="-122"/>
                <a:cs typeface="Consolas" panose="020B0609020204030204" pitchFamily="49" charset="0"/>
              </a:rPr>
              <a:t>]]</a:t>
            </a:r>
            <a:endParaRPr kumimoji="0" lang="zh-CN" altLang="zh-CN" sz="2000" kern="1200" cap="none" spc="0" normalizeH="0" baseline="0" noProof="0" dirty="0">
              <a:solidFill>
                <a:srgbClr val="C00000"/>
              </a:solidFill>
              <a:latin typeface="Consolas" panose="020B0609020204030204" pitchFamily="49" charset="0"/>
              <a:ea typeface="楷体" panose="02010609060101010101" pitchFamily="49" charset="-122"/>
              <a:cs typeface="Consolas" panose="020B0609020204030204" pitchFamily="49" charset="0"/>
            </a:endParaRPr>
          </a:p>
        </p:txBody>
      </p:sp>
      <p:sp>
        <p:nvSpPr>
          <p:cNvPr id="4" name="TextBox 3"/>
          <p:cNvSpPr txBox="1"/>
          <p:nvPr/>
        </p:nvSpPr>
        <p:spPr>
          <a:xfrm>
            <a:off x="1490663" y="4841875"/>
            <a:ext cx="6286500" cy="2016125"/>
          </a:xfrm>
          <a:prstGeom prst="rect">
            <a:avLst/>
          </a:prstGeom>
          <a:noFill/>
        </p:spPr>
        <p:txBody>
          <a:bodyPr>
            <a:spAutoFit/>
          </a:bodyPr>
          <a:lstStyle/>
          <a:p>
            <a:pPr marR="0" defTabSz="914400" eaLnBrk="0" hangingPunct="0">
              <a:lnSpc>
                <a:spcPts val="3000"/>
              </a:lnSpc>
              <a:buClrTx/>
              <a:buSzTx/>
              <a:buFontTx/>
              <a:buNone/>
              <a:defRPr/>
            </a:pPr>
            <a:r>
              <a:rPr kumimoji="0" lang="en-US" altLang="zh-CN" sz="2000" kern="1200" cap="none" spc="0" normalizeH="0" baseline="0" noProof="0">
                <a:solidFill>
                  <a:srgbClr val="0000FF"/>
                </a:solidFill>
                <a:latin typeface="Consolas" panose="020B0609020204030204" pitchFamily="49" charset="0"/>
                <a:ea typeface="微软雅黑" panose="020B0503020204020204" pitchFamily="34" charset="-122"/>
                <a:cs typeface="Consolas" panose="020B0609020204030204" pitchFamily="49" charset="0"/>
              </a:rPr>
              <a:t>f1=f2=0</a:t>
            </a:r>
            <a:endParaRPr kumimoji="0" lang="en-US" altLang="zh-CN" sz="2000" kern="1200" cap="none" spc="0" normalizeH="0" baseline="0" noProof="0">
              <a:solidFill>
                <a:srgbClr val="0000FF"/>
              </a:solidFill>
              <a:latin typeface="Consolas" panose="020B0609020204030204" pitchFamily="49" charset="0"/>
              <a:ea typeface="微软雅黑" panose="020B0503020204020204" pitchFamily="34" charset="-122"/>
              <a:cs typeface="Consolas" panose="020B0609020204030204" pitchFamily="49" charset="0"/>
            </a:endParaRPr>
          </a:p>
          <a:p>
            <a:pPr marR="0" defTabSz="914400" eaLnBrk="0" hangingPunct="0">
              <a:lnSpc>
                <a:spcPts val="3000"/>
              </a:lnSpc>
              <a:buClrTx/>
              <a:buSzTx/>
              <a:buFontTx/>
              <a:buNone/>
              <a:defRPr/>
            </a:pPr>
            <a:r>
              <a:rPr kumimoji="0" lang="zh-CN" altLang="en-US" sz="2000" kern="1200" cap="none" spc="0" normalizeH="0" baseline="0" noProof="0">
                <a:solidFill>
                  <a:srgbClr val="9900FF"/>
                </a:solidFill>
                <a:latin typeface="Consolas" panose="020B0609020204030204" pitchFamily="49" charset="0"/>
                <a:ea typeface="微软雅黑" panose="020B0503020204020204" pitchFamily="34" charset="-122"/>
                <a:cs typeface="Consolas" panose="020B0609020204030204" pitchFamily="49" charset="0"/>
              </a:rPr>
              <a:t>作业</a:t>
            </a:r>
            <a:r>
              <a:rPr kumimoji="0" lang="en-US" altLang="zh-CN" sz="2000" kern="1200" cap="none" spc="0" normalizeH="0" baseline="0" noProof="0">
                <a:solidFill>
                  <a:srgbClr val="9900FF"/>
                </a:solidFill>
                <a:latin typeface="Consolas" panose="020B0609020204030204" pitchFamily="49" charset="0"/>
                <a:ea typeface="微软雅黑" panose="020B0503020204020204" pitchFamily="34" charset="-122"/>
                <a:cs typeface="Consolas" panose="020B0609020204030204" pitchFamily="49" charset="0"/>
              </a:rPr>
              <a:t>3</a:t>
            </a:r>
            <a:r>
              <a:rPr kumimoji="0" lang="zh-CN" altLang="en-US" sz="2000" kern="1200" cap="none" spc="0" normalizeH="0" baseline="0" noProof="0">
                <a:solidFill>
                  <a:srgbClr val="0000FF"/>
                </a:solidFill>
                <a:latin typeface="Consolas" panose="020B0609020204030204" pitchFamily="49" charset="0"/>
                <a:ea typeface="微软雅黑" panose="020B0503020204020204" pitchFamily="34" charset="-122"/>
                <a:cs typeface="Consolas" panose="020B0609020204030204" pitchFamily="49" charset="0"/>
              </a:rPr>
              <a:t>：</a:t>
            </a:r>
            <a:r>
              <a:rPr kumimoji="0" lang="en-US" altLang="zh-CN" sz="2000" kern="1200" cap="none" spc="0" normalizeH="0" baseline="0" noProof="0">
                <a:solidFill>
                  <a:srgbClr val="0000FF"/>
                </a:solidFill>
                <a:latin typeface="Consolas" panose="020B0609020204030204" pitchFamily="49" charset="0"/>
                <a:ea typeface="微软雅黑" panose="020B0503020204020204" pitchFamily="34" charset="-122"/>
                <a:cs typeface="Consolas" panose="020B0609020204030204" pitchFamily="49" charset="0"/>
              </a:rPr>
              <a:t>f1=0+4=4</a:t>
            </a:r>
            <a:r>
              <a:rPr kumimoji="0" lang="zh-CN" altLang="en-US" sz="2000" kern="1200" cap="none" spc="0" normalizeH="0" baseline="0" noProof="0">
                <a:solidFill>
                  <a:srgbClr val="0000FF"/>
                </a:solidFill>
                <a:latin typeface="Consolas" panose="020B0609020204030204" pitchFamily="49" charset="0"/>
                <a:ea typeface="微软雅黑" panose="020B0503020204020204" pitchFamily="34" charset="-122"/>
                <a:cs typeface="Consolas" panose="020B0609020204030204" pitchFamily="49" charset="0"/>
              </a:rPr>
              <a:t>，</a:t>
            </a:r>
            <a:r>
              <a:rPr kumimoji="0" lang="en-US" altLang="zh-CN" sz="2000" kern="1200" cap="none" spc="0" normalizeH="0" baseline="0" noProof="0">
                <a:solidFill>
                  <a:srgbClr val="0000FF"/>
                </a:solidFill>
                <a:latin typeface="Consolas" panose="020B0609020204030204" pitchFamily="49" charset="0"/>
                <a:ea typeface="微软雅黑" panose="020B0503020204020204" pitchFamily="34" charset="-122"/>
                <a:cs typeface="Consolas" panose="020B0609020204030204" pitchFamily="49" charset="0"/>
              </a:rPr>
              <a:t>f2=max{4,0}+14=18</a:t>
            </a:r>
            <a:endParaRPr kumimoji="0" lang="en-US" altLang="zh-CN" sz="2000" kern="1200" cap="none" spc="0" normalizeH="0" baseline="0" noProof="0">
              <a:solidFill>
                <a:srgbClr val="0000FF"/>
              </a:solidFill>
              <a:latin typeface="Consolas" panose="020B0609020204030204" pitchFamily="49" charset="0"/>
              <a:ea typeface="微软雅黑" panose="020B0503020204020204" pitchFamily="34" charset="-122"/>
              <a:cs typeface="Consolas" panose="020B0609020204030204" pitchFamily="49" charset="0"/>
            </a:endParaRPr>
          </a:p>
          <a:p>
            <a:pPr marR="0" defTabSz="914400" eaLnBrk="0" hangingPunct="0">
              <a:lnSpc>
                <a:spcPts val="3000"/>
              </a:lnSpc>
              <a:buClrTx/>
              <a:buSzTx/>
              <a:buFontTx/>
              <a:buNone/>
              <a:defRPr/>
            </a:pPr>
            <a:r>
              <a:rPr kumimoji="0" lang="zh-CN" altLang="en-US" sz="2000" kern="1200" cap="none" spc="0" normalizeH="0" baseline="0" noProof="0">
                <a:solidFill>
                  <a:srgbClr val="9900FF"/>
                </a:solidFill>
                <a:latin typeface="Consolas" panose="020B0609020204030204" pitchFamily="49" charset="0"/>
                <a:ea typeface="微软雅黑" panose="020B0503020204020204" pitchFamily="34" charset="-122"/>
                <a:cs typeface="Consolas" panose="020B0609020204030204" pitchFamily="49" charset="0"/>
              </a:rPr>
              <a:t>作业</a:t>
            </a:r>
            <a:r>
              <a:rPr kumimoji="0" lang="en-US" altLang="zh-CN" sz="2000" kern="1200" cap="none" spc="0" normalizeH="0" baseline="0" noProof="0">
                <a:solidFill>
                  <a:srgbClr val="9900FF"/>
                </a:solidFill>
                <a:latin typeface="Consolas" panose="020B0609020204030204" pitchFamily="49" charset="0"/>
                <a:ea typeface="微软雅黑" panose="020B0503020204020204" pitchFamily="34" charset="-122"/>
                <a:cs typeface="Consolas" panose="020B0609020204030204" pitchFamily="49" charset="0"/>
              </a:rPr>
              <a:t>1</a:t>
            </a:r>
            <a:r>
              <a:rPr kumimoji="0" lang="zh-CN" altLang="en-US" sz="2000" kern="1200" cap="none" spc="0" normalizeH="0" baseline="0" noProof="0">
                <a:solidFill>
                  <a:srgbClr val="0000FF"/>
                </a:solidFill>
                <a:latin typeface="Consolas" panose="020B0609020204030204" pitchFamily="49" charset="0"/>
                <a:ea typeface="微软雅黑" panose="020B0503020204020204" pitchFamily="34" charset="-122"/>
                <a:cs typeface="Consolas" panose="020B0609020204030204" pitchFamily="49" charset="0"/>
              </a:rPr>
              <a:t>：</a:t>
            </a:r>
            <a:r>
              <a:rPr kumimoji="0" lang="en-US" altLang="zh-CN" sz="2000" kern="1200" cap="none" spc="0" normalizeH="0" baseline="0" noProof="0">
                <a:solidFill>
                  <a:srgbClr val="0000FF"/>
                </a:solidFill>
                <a:latin typeface="Consolas" panose="020B0609020204030204" pitchFamily="49" charset="0"/>
                <a:ea typeface="微软雅黑" panose="020B0503020204020204" pitchFamily="34" charset="-122"/>
                <a:cs typeface="Consolas" panose="020B0609020204030204" pitchFamily="49" charset="0"/>
              </a:rPr>
              <a:t>f1=4+5=9</a:t>
            </a:r>
            <a:r>
              <a:rPr kumimoji="0" lang="zh-CN" altLang="en-US" sz="2000" kern="1200" cap="none" spc="0" normalizeH="0" baseline="0" noProof="0">
                <a:solidFill>
                  <a:srgbClr val="0000FF"/>
                </a:solidFill>
                <a:latin typeface="Consolas" panose="020B0609020204030204" pitchFamily="49" charset="0"/>
                <a:ea typeface="微软雅黑" panose="020B0503020204020204" pitchFamily="34" charset="-122"/>
                <a:cs typeface="Consolas" panose="020B0609020204030204" pitchFamily="49" charset="0"/>
              </a:rPr>
              <a:t>，</a:t>
            </a:r>
            <a:r>
              <a:rPr kumimoji="0" lang="en-US" altLang="zh-CN" sz="2000" kern="1200" cap="none" spc="0" normalizeH="0" baseline="0" noProof="0">
                <a:solidFill>
                  <a:srgbClr val="0000FF"/>
                </a:solidFill>
                <a:latin typeface="Consolas" panose="020B0609020204030204" pitchFamily="49" charset="0"/>
                <a:ea typeface="微软雅黑" panose="020B0503020204020204" pitchFamily="34" charset="-122"/>
                <a:cs typeface="Consolas" panose="020B0609020204030204" pitchFamily="49" charset="0"/>
              </a:rPr>
              <a:t>f2=max{9,18}+6=24</a:t>
            </a:r>
            <a:endParaRPr kumimoji="0" lang="en-US" altLang="zh-CN" sz="2000" kern="1200" cap="none" spc="0" normalizeH="0" baseline="0" noProof="0">
              <a:solidFill>
                <a:srgbClr val="0000FF"/>
              </a:solidFill>
              <a:latin typeface="Consolas" panose="020B0609020204030204" pitchFamily="49" charset="0"/>
              <a:ea typeface="微软雅黑" panose="020B0503020204020204" pitchFamily="34" charset="-122"/>
              <a:cs typeface="Consolas" panose="020B0609020204030204" pitchFamily="49" charset="0"/>
            </a:endParaRPr>
          </a:p>
          <a:p>
            <a:pPr marR="0" defTabSz="914400" eaLnBrk="0" hangingPunct="0">
              <a:lnSpc>
                <a:spcPts val="3000"/>
              </a:lnSpc>
              <a:buClrTx/>
              <a:buSzTx/>
              <a:buFontTx/>
              <a:buNone/>
              <a:defRPr/>
            </a:pPr>
            <a:r>
              <a:rPr kumimoji="0" lang="zh-CN" altLang="en-US" sz="2000" kern="1200" cap="none" spc="0" normalizeH="0" baseline="0" noProof="0">
                <a:solidFill>
                  <a:srgbClr val="9900FF"/>
                </a:solidFill>
                <a:latin typeface="Consolas" panose="020B0609020204030204" pitchFamily="49" charset="0"/>
                <a:ea typeface="微软雅黑" panose="020B0503020204020204" pitchFamily="34" charset="-122"/>
                <a:cs typeface="Consolas" panose="020B0609020204030204" pitchFamily="49" charset="0"/>
              </a:rPr>
              <a:t>作业</a:t>
            </a:r>
            <a:r>
              <a:rPr kumimoji="0" lang="en-US" altLang="zh-CN" sz="2000" kern="1200" cap="none" spc="0" normalizeH="0" baseline="0" noProof="0">
                <a:solidFill>
                  <a:srgbClr val="9900FF"/>
                </a:solidFill>
                <a:latin typeface="Consolas" panose="020B0609020204030204" pitchFamily="49" charset="0"/>
                <a:ea typeface="微软雅黑" panose="020B0503020204020204" pitchFamily="34" charset="-122"/>
                <a:cs typeface="Consolas" panose="020B0609020204030204" pitchFamily="49" charset="0"/>
              </a:rPr>
              <a:t>4</a:t>
            </a:r>
            <a:r>
              <a:rPr kumimoji="0" lang="zh-CN" altLang="en-US" sz="2000" kern="1200" cap="none" spc="0" normalizeH="0" baseline="0" noProof="0">
                <a:solidFill>
                  <a:srgbClr val="0000FF"/>
                </a:solidFill>
                <a:latin typeface="Consolas" panose="020B0609020204030204" pitchFamily="49" charset="0"/>
                <a:ea typeface="微软雅黑" panose="020B0503020204020204" pitchFamily="34" charset="-122"/>
                <a:cs typeface="Consolas" panose="020B0609020204030204" pitchFamily="49" charset="0"/>
              </a:rPr>
              <a:t>：</a:t>
            </a:r>
            <a:r>
              <a:rPr kumimoji="0" lang="en-US" altLang="zh-CN" sz="2000" kern="1200" cap="none" spc="0" normalizeH="0" baseline="0" noProof="0">
                <a:solidFill>
                  <a:srgbClr val="0000FF"/>
                </a:solidFill>
                <a:latin typeface="Consolas" panose="020B0609020204030204" pitchFamily="49" charset="0"/>
                <a:ea typeface="微软雅黑" panose="020B0503020204020204" pitchFamily="34" charset="-122"/>
                <a:cs typeface="Consolas" panose="020B0609020204030204" pitchFamily="49" charset="0"/>
              </a:rPr>
              <a:t>f1=9+8=17</a:t>
            </a:r>
            <a:r>
              <a:rPr kumimoji="0" lang="zh-CN" altLang="en-US" sz="2000" kern="1200" cap="none" spc="0" normalizeH="0" baseline="0" noProof="0">
                <a:solidFill>
                  <a:srgbClr val="0000FF"/>
                </a:solidFill>
                <a:latin typeface="Consolas" panose="020B0609020204030204" pitchFamily="49" charset="0"/>
                <a:ea typeface="微软雅黑" panose="020B0503020204020204" pitchFamily="34" charset="-122"/>
                <a:cs typeface="Consolas" panose="020B0609020204030204" pitchFamily="49" charset="0"/>
              </a:rPr>
              <a:t>，</a:t>
            </a:r>
            <a:r>
              <a:rPr kumimoji="0" lang="en-US" altLang="zh-CN" sz="2000" kern="1200" cap="none" spc="0" normalizeH="0" baseline="0" noProof="0">
                <a:solidFill>
                  <a:srgbClr val="0000FF"/>
                </a:solidFill>
                <a:latin typeface="Consolas" panose="020B0609020204030204" pitchFamily="49" charset="0"/>
                <a:ea typeface="微软雅黑" panose="020B0503020204020204" pitchFamily="34" charset="-122"/>
                <a:cs typeface="Consolas" panose="020B0609020204030204" pitchFamily="49" charset="0"/>
              </a:rPr>
              <a:t>f2=max{17,24}+7=31</a:t>
            </a:r>
            <a:endParaRPr kumimoji="0" lang="en-US" altLang="zh-CN" sz="2000" kern="1200" cap="none" spc="0" normalizeH="0" baseline="0" noProof="0">
              <a:solidFill>
                <a:srgbClr val="0000FF"/>
              </a:solidFill>
              <a:latin typeface="Consolas" panose="020B0609020204030204" pitchFamily="49" charset="0"/>
              <a:ea typeface="微软雅黑" panose="020B0503020204020204" pitchFamily="34" charset="-122"/>
              <a:cs typeface="Consolas" panose="020B0609020204030204" pitchFamily="49" charset="0"/>
            </a:endParaRPr>
          </a:p>
          <a:p>
            <a:pPr marR="0" defTabSz="914400" eaLnBrk="0" hangingPunct="0">
              <a:lnSpc>
                <a:spcPts val="3000"/>
              </a:lnSpc>
              <a:buClrTx/>
              <a:buSzTx/>
              <a:buFontTx/>
              <a:buNone/>
              <a:defRPr/>
            </a:pPr>
            <a:r>
              <a:rPr kumimoji="0" lang="zh-CN" altLang="en-US" sz="2000" kern="1200" cap="none" spc="0" normalizeH="0" baseline="0" noProof="0">
                <a:solidFill>
                  <a:srgbClr val="9900FF"/>
                </a:solidFill>
                <a:latin typeface="Consolas" panose="020B0609020204030204" pitchFamily="49" charset="0"/>
                <a:ea typeface="微软雅黑" panose="020B0503020204020204" pitchFamily="34" charset="-122"/>
                <a:cs typeface="Consolas" panose="020B0609020204030204" pitchFamily="49" charset="0"/>
              </a:rPr>
              <a:t>作业</a:t>
            </a:r>
            <a:r>
              <a:rPr kumimoji="0" lang="en-US" altLang="zh-CN" sz="2000" kern="1200" cap="none" spc="0" normalizeH="0" baseline="0" noProof="0">
                <a:solidFill>
                  <a:srgbClr val="9900FF"/>
                </a:solidFill>
                <a:latin typeface="Consolas" panose="020B0609020204030204" pitchFamily="49" charset="0"/>
                <a:ea typeface="微软雅黑" panose="020B0503020204020204" pitchFamily="34" charset="-122"/>
                <a:cs typeface="Consolas" panose="020B0609020204030204" pitchFamily="49" charset="0"/>
              </a:rPr>
              <a:t>2</a:t>
            </a:r>
            <a:r>
              <a:rPr kumimoji="0" lang="zh-CN" altLang="en-US" sz="2000" kern="1200" cap="none" spc="0" normalizeH="0" baseline="0" noProof="0">
                <a:solidFill>
                  <a:srgbClr val="0000FF"/>
                </a:solidFill>
                <a:latin typeface="Consolas" panose="020B0609020204030204" pitchFamily="49" charset="0"/>
                <a:ea typeface="微软雅黑" panose="020B0503020204020204" pitchFamily="34" charset="-122"/>
                <a:cs typeface="Consolas" panose="020B0609020204030204" pitchFamily="49" charset="0"/>
              </a:rPr>
              <a:t>：</a:t>
            </a:r>
            <a:r>
              <a:rPr kumimoji="0" lang="en-US" altLang="zh-CN" sz="2000" kern="1200" cap="none" spc="0" normalizeH="0" baseline="0" noProof="0">
                <a:solidFill>
                  <a:srgbClr val="0000FF"/>
                </a:solidFill>
                <a:latin typeface="Consolas" panose="020B0609020204030204" pitchFamily="49" charset="0"/>
                <a:ea typeface="微软雅黑" panose="020B0503020204020204" pitchFamily="34" charset="-122"/>
                <a:cs typeface="Consolas" panose="020B0609020204030204" pitchFamily="49" charset="0"/>
              </a:rPr>
              <a:t>f1=17+12=29</a:t>
            </a:r>
            <a:r>
              <a:rPr kumimoji="0" lang="zh-CN" altLang="en-US" sz="2000" kern="1200" cap="none" spc="0" normalizeH="0" baseline="0" noProof="0">
                <a:solidFill>
                  <a:srgbClr val="0000FF"/>
                </a:solidFill>
                <a:latin typeface="Consolas" panose="020B0609020204030204" pitchFamily="49" charset="0"/>
                <a:ea typeface="微软雅黑" panose="020B0503020204020204" pitchFamily="34" charset="-122"/>
                <a:cs typeface="Consolas" panose="020B0609020204030204" pitchFamily="49" charset="0"/>
              </a:rPr>
              <a:t>，</a:t>
            </a:r>
            <a:r>
              <a:rPr kumimoji="0" lang="en-US" altLang="zh-CN" sz="2000" kern="1200" cap="none" spc="0" normalizeH="0" baseline="0" noProof="0">
                <a:solidFill>
                  <a:srgbClr val="0000FF"/>
                </a:solidFill>
                <a:latin typeface="Consolas" panose="020B0609020204030204" pitchFamily="49" charset="0"/>
                <a:ea typeface="微软雅黑" panose="020B0503020204020204" pitchFamily="34" charset="-122"/>
                <a:cs typeface="Consolas" panose="020B0609020204030204" pitchFamily="49" charset="0"/>
              </a:rPr>
              <a:t>f2=max{29,31}+2=</a:t>
            </a:r>
            <a:r>
              <a:rPr kumimoji="0" lang="en-US" altLang="zh-CN" sz="2000" kern="1200" cap="none" spc="0" normalizeH="0" baseline="0" noProof="0">
                <a:solidFill>
                  <a:srgbClr val="FF0000"/>
                </a:solidFill>
                <a:effectLst>
                  <a:outerShdw blurRad="38100" dist="38100" dir="2700000" algn="tl">
                    <a:srgbClr val="000000">
                      <a:alpha val="43137"/>
                    </a:srgbClr>
                  </a:outerShdw>
                </a:effectLst>
                <a:latin typeface="Consolas" panose="020B0609020204030204" pitchFamily="49" charset="0"/>
                <a:ea typeface="微软雅黑" panose="020B0503020204020204" pitchFamily="34" charset="-122"/>
                <a:cs typeface="Consolas" panose="020B0609020204030204" pitchFamily="49" charset="0"/>
              </a:rPr>
              <a:t>33</a:t>
            </a:r>
            <a:endParaRPr kumimoji="0" lang="zh-CN" altLang="en-US" sz="2000" kern="1200" cap="none" spc="0" normalizeH="0" baseline="0" noProof="0">
              <a:solidFill>
                <a:srgbClr val="FF0000"/>
              </a:solidFill>
              <a:effectLst>
                <a:outerShdw blurRad="38100" dist="38100" dir="2700000" algn="tl">
                  <a:srgbClr val="000000">
                    <a:alpha val="43137"/>
                  </a:srgbClr>
                </a:outerShdw>
              </a:effectLst>
              <a:latin typeface="Consolas" panose="020B0609020204030204" pitchFamily="49" charset="0"/>
              <a:ea typeface="微软雅黑" panose="020B0503020204020204" pitchFamily="34" charset="-122"/>
              <a:cs typeface="Consolas" panose="020B0609020204030204" pitchFamily="49" charset="0"/>
            </a:endParaRPr>
          </a:p>
        </p:txBody>
      </p:sp>
      <p:graphicFrame>
        <p:nvGraphicFramePr>
          <p:cNvPr id="5" name="表格 4"/>
          <p:cNvGraphicFramePr>
            <a:graphicFrameLocks noGrp="1"/>
          </p:cNvGraphicFramePr>
          <p:nvPr/>
        </p:nvGraphicFramePr>
        <p:xfrm>
          <a:off x="1419252" y="2870200"/>
          <a:ext cx="6096000" cy="1935480"/>
        </p:xfrm>
        <a:graphic>
          <a:graphicData uri="http://schemas.openxmlformats.org/drawingml/2006/table">
            <a:tbl>
              <a:tblPr firstRow="1" bandRow="1">
                <a:tableStyleId>{E269D01E-BC32-4049-B463-5C60D7B0CCD2}</a:tableStyleId>
              </a:tblPr>
              <a:tblGrid>
                <a:gridCol w="1219200"/>
                <a:gridCol w="1219200"/>
                <a:gridCol w="1219200"/>
                <a:gridCol w="1219200"/>
                <a:gridCol w="1219200"/>
              </a:tblGrid>
              <a:tr h="370840">
                <a:tc>
                  <a:txBody>
                    <a:bodyPr/>
                    <a:lstStyle/>
                    <a:p>
                      <a:pPr algn="ctr"/>
                      <a:r>
                        <a:rPr lang="zh-CN" altLang="en-US" b="1">
                          <a:solidFill>
                            <a:srgbClr val="9900FF"/>
                          </a:solidFill>
                          <a:latin typeface="Consolas" panose="020B0609020204030204" pitchFamily="49" charset="0"/>
                          <a:ea typeface="楷体" panose="02010609060101010101" pitchFamily="49" charset="-122"/>
                          <a:cs typeface="Consolas" panose="020B0609020204030204" pitchFamily="49" charset="0"/>
                        </a:rPr>
                        <a:t>编号</a:t>
                      </a:r>
                      <a:endParaRPr lang="zh-CN" altLang="en-US" b="1">
                        <a:solidFill>
                          <a:srgbClr val="9900FF"/>
                        </a:solidFill>
                        <a:latin typeface="Consolas" panose="020B0609020204030204" pitchFamily="49" charset="0"/>
                        <a:ea typeface="楷体" panose="02010609060101010101" pitchFamily="49" charset="-122"/>
                        <a:cs typeface="Consolas" panose="020B0609020204030204" pitchFamily="49" charset="0"/>
                      </a:endParaRPr>
                    </a:p>
                  </a:txBody>
                  <a:tcPr>
                    <a:solidFill>
                      <a:schemeClr val="bg1">
                        <a:lumMod val="95000"/>
                      </a:schemeClr>
                    </a:solidFill>
                  </a:tcPr>
                </a:tc>
                <a:tc>
                  <a:txBody>
                    <a:bodyPr/>
                    <a:lstStyle/>
                    <a:p>
                      <a:pPr algn="ctr"/>
                      <a:r>
                        <a:rPr lang="en-US" altLang="zh-CN" b="1">
                          <a:solidFill>
                            <a:srgbClr val="C00000"/>
                          </a:solidFill>
                          <a:latin typeface="Consolas" panose="020B0609020204030204" pitchFamily="49" charset="0"/>
                          <a:ea typeface="楷体" panose="02010609060101010101" pitchFamily="49" charset="-122"/>
                          <a:cs typeface="Consolas" panose="020B0609020204030204" pitchFamily="49" charset="0"/>
                        </a:rPr>
                        <a:t>3</a:t>
                      </a:r>
                      <a:endParaRPr lang="zh-CN" altLang="en-US" b="1">
                        <a:solidFill>
                          <a:srgbClr val="C00000"/>
                        </a:solidFill>
                        <a:latin typeface="Consolas" panose="020B0609020204030204" pitchFamily="49" charset="0"/>
                        <a:ea typeface="楷体" panose="02010609060101010101" pitchFamily="49" charset="-122"/>
                        <a:cs typeface="Consolas" panose="020B0609020204030204" pitchFamily="49" charset="0"/>
                      </a:endParaRPr>
                    </a:p>
                  </a:txBody>
                  <a:tcPr>
                    <a:solidFill>
                      <a:schemeClr val="bg1">
                        <a:lumMod val="95000"/>
                      </a:schemeClr>
                    </a:solidFill>
                  </a:tcPr>
                </a:tc>
                <a:tc>
                  <a:txBody>
                    <a:bodyPr/>
                    <a:lstStyle/>
                    <a:p>
                      <a:pPr algn="ctr"/>
                      <a:r>
                        <a:rPr lang="en-US" altLang="zh-CN" b="1">
                          <a:solidFill>
                            <a:srgbClr val="C00000"/>
                          </a:solidFill>
                          <a:latin typeface="Consolas" panose="020B0609020204030204" pitchFamily="49" charset="0"/>
                          <a:ea typeface="楷体" panose="02010609060101010101" pitchFamily="49" charset="-122"/>
                          <a:cs typeface="Consolas" panose="020B0609020204030204" pitchFamily="49" charset="0"/>
                        </a:rPr>
                        <a:t>1</a:t>
                      </a:r>
                      <a:endParaRPr lang="zh-CN" altLang="en-US" b="1">
                        <a:solidFill>
                          <a:srgbClr val="C00000"/>
                        </a:solidFill>
                        <a:latin typeface="Consolas" panose="020B0609020204030204" pitchFamily="49" charset="0"/>
                        <a:ea typeface="楷体" panose="02010609060101010101" pitchFamily="49" charset="-122"/>
                        <a:cs typeface="Consolas" panose="020B0609020204030204" pitchFamily="49" charset="0"/>
                      </a:endParaRPr>
                    </a:p>
                  </a:txBody>
                  <a:tcPr>
                    <a:solidFill>
                      <a:schemeClr val="bg1">
                        <a:lumMod val="95000"/>
                      </a:schemeClr>
                    </a:solidFill>
                  </a:tcPr>
                </a:tc>
                <a:tc>
                  <a:txBody>
                    <a:bodyPr/>
                    <a:lstStyle/>
                    <a:p>
                      <a:pPr algn="ctr"/>
                      <a:r>
                        <a:rPr lang="en-US" altLang="zh-CN" b="1">
                          <a:solidFill>
                            <a:srgbClr val="006600"/>
                          </a:solidFill>
                          <a:latin typeface="Consolas" panose="020B0609020204030204" pitchFamily="49" charset="0"/>
                          <a:ea typeface="楷体" panose="02010609060101010101" pitchFamily="49" charset="-122"/>
                          <a:cs typeface="Consolas" panose="020B0609020204030204" pitchFamily="49" charset="0"/>
                        </a:rPr>
                        <a:t>4</a:t>
                      </a:r>
                      <a:endParaRPr lang="zh-CN" altLang="en-US" b="1">
                        <a:solidFill>
                          <a:srgbClr val="006600"/>
                        </a:solidFill>
                        <a:latin typeface="Consolas" panose="020B0609020204030204" pitchFamily="49" charset="0"/>
                        <a:ea typeface="楷体" panose="02010609060101010101" pitchFamily="49" charset="-122"/>
                        <a:cs typeface="Consolas" panose="020B0609020204030204" pitchFamily="49" charset="0"/>
                      </a:endParaRPr>
                    </a:p>
                  </a:txBody>
                  <a:tcPr>
                    <a:solidFill>
                      <a:schemeClr val="bg1">
                        <a:lumMod val="95000"/>
                      </a:schemeClr>
                    </a:solidFill>
                  </a:tcPr>
                </a:tc>
                <a:tc>
                  <a:txBody>
                    <a:bodyPr/>
                    <a:lstStyle/>
                    <a:p>
                      <a:pPr algn="ctr"/>
                      <a:r>
                        <a:rPr lang="en-US" altLang="zh-CN" b="1">
                          <a:solidFill>
                            <a:srgbClr val="006600"/>
                          </a:solidFill>
                          <a:latin typeface="Consolas" panose="020B0609020204030204" pitchFamily="49" charset="0"/>
                          <a:ea typeface="楷体" panose="02010609060101010101" pitchFamily="49" charset="-122"/>
                          <a:cs typeface="Consolas" panose="020B0609020204030204" pitchFamily="49" charset="0"/>
                        </a:rPr>
                        <a:t>2</a:t>
                      </a:r>
                      <a:endParaRPr lang="zh-CN" altLang="en-US" b="1">
                        <a:solidFill>
                          <a:srgbClr val="006600"/>
                        </a:solidFill>
                        <a:latin typeface="Consolas" panose="020B0609020204030204" pitchFamily="49" charset="0"/>
                        <a:ea typeface="楷体" panose="02010609060101010101" pitchFamily="49" charset="-122"/>
                        <a:cs typeface="Consolas" panose="020B0609020204030204" pitchFamily="49" charset="0"/>
                      </a:endParaRPr>
                    </a:p>
                  </a:txBody>
                  <a:tcPr>
                    <a:solidFill>
                      <a:schemeClr val="bg1">
                        <a:lumMod val="95000"/>
                      </a:schemeClr>
                    </a:solidFill>
                  </a:tcPr>
                </a:tc>
              </a:tr>
              <a:tr h="370840">
                <a:tc>
                  <a:txBody>
                    <a:bodyPr/>
                    <a:lstStyle/>
                    <a:p>
                      <a:pPr algn="ctr"/>
                      <a:r>
                        <a:rPr lang="en-US" altLang="zh-CN" b="1">
                          <a:solidFill>
                            <a:srgbClr val="9900FF"/>
                          </a:solidFill>
                          <a:latin typeface="Consolas" panose="020B0609020204030204" pitchFamily="49" charset="0"/>
                          <a:ea typeface="楷体" panose="02010609060101010101" pitchFamily="49" charset="-122"/>
                          <a:cs typeface="Consolas" panose="020B0609020204030204" pitchFamily="49" charset="0"/>
                        </a:rPr>
                        <a:t>M1</a:t>
                      </a:r>
                      <a:endParaRPr lang="zh-CN" altLang="en-US" b="1">
                        <a:solidFill>
                          <a:srgbClr val="9900FF"/>
                        </a:solidFill>
                        <a:latin typeface="Consolas" panose="020B0609020204030204" pitchFamily="49" charset="0"/>
                        <a:ea typeface="楷体" panose="02010609060101010101" pitchFamily="49" charset="-122"/>
                        <a:cs typeface="Consolas" panose="020B0609020204030204" pitchFamily="49" charset="0"/>
                      </a:endParaRPr>
                    </a:p>
                  </a:txBody>
                  <a:tcPr>
                    <a:solidFill>
                      <a:schemeClr val="bg1">
                        <a:lumMod val="95000"/>
                      </a:schemeClr>
                    </a:solidFill>
                  </a:tcPr>
                </a:tc>
                <a:tc>
                  <a:txBody>
                    <a:bodyPr/>
                    <a:lstStyle/>
                    <a:p>
                      <a:pPr algn="ctr"/>
                      <a:r>
                        <a:rPr lang="en-US" altLang="zh-CN" b="1">
                          <a:solidFill>
                            <a:srgbClr val="C00000"/>
                          </a:solidFill>
                          <a:latin typeface="Consolas" panose="020B0609020204030204" pitchFamily="49" charset="0"/>
                          <a:ea typeface="楷体" panose="02010609060101010101" pitchFamily="49" charset="-122"/>
                          <a:cs typeface="Consolas" panose="020B0609020204030204" pitchFamily="49" charset="0"/>
                        </a:rPr>
                        <a:t>4</a:t>
                      </a:r>
                      <a:endParaRPr lang="zh-CN" altLang="en-US" b="1">
                        <a:solidFill>
                          <a:srgbClr val="C00000"/>
                        </a:solidFill>
                        <a:latin typeface="Consolas" panose="020B0609020204030204" pitchFamily="49" charset="0"/>
                        <a:ea typeface="楷体" panose="02010609060101010101" pitchFamily="49" charset="-122"/>
                        <a:cs typeface="Consolas" panose="020B0609020204030204" pitchFamily="49" charset="0"/>
                      </a:endParaRPr>
                    </a:p>
                  </a:txBody>
                  <a:tcPr>
                    <a:solidFill>
                      <a:schemeClr val="bg1">
                        <a:lumMod val="95000"/>
                      </a:schemeClr>
                    </a:solidFill>
                  </a:tcPr>
                </a:tc>
                <a:tc>
                  <a:txBody>
                    <a:bodyPr/>
                    <a:lstStyle/>
                    <a:p>
                      <a:pPr algn="ctr"/>
                      <a:r>
                        <a:rPr lang="en-US" altLang="zh-CN" b="1">
                          <a:solidFill>
                            <a:srgbClr val="C00000"/>
                          </a:solidFill>
                          <a:latin typeface="Consolas" panose="020B0609020204030204" pitchFamily="49" charset="0"/>
                          <a:ea typeface="楷体" panose="02010609060101010101" pitchFamily="49" charset="-122"/>
                          <a:cs typeface="Consolas" panose="020B0609020204030204" pitchFamily="49" charset="0"/>
                        </a:rPr>
                        <a:t>5</a:t>
                      </a:r>
                      <a:endParaRPr lang="zh-CN" altLang="en-US" b="1">
                        <a:solidFill>
                          <a:srgbClr val="C00000"/>
                        </a:solidFill>
                        <a:latin typeface="Consolas" panose="020B0609020204030204" pitchFamily="49" charset="0"/>
                        <a:ea typeface="楷体" panose="02010609060101010101" pitchFamily="49" charset="-122"/>
                        <a:cs typeface="Consolas" panose="020B0609020204030204" pitchFamily="49" charset="0"/>
                      </a:endParaRPr>
                    </a:p>
                  </a:txBody>
                  <a:tcPr>
                    <a:solidFill>
                      <a:schemeClr val="bg1">
                        <a:lumMod val="95000"/>
                      </a:schemeClr>
                    </a:solidFill>
                  </a:tcPr>
                </a:tc>
                <a:tc>
                  <a:txBody>
                    <a:bodyPr/>
                    <a:lstStyle/>
                    <a:p>
                      <a:pPr algn="ctr"/>
                      <a:r>
                        <a:rPr lang="en-US" altLang="zh-CN" b="1">
                          <a:solidFill>
                            <a:srgbClr val="006600"/>
                          </a:solidFill>
                          <a:latin typeface="Consolas" panose="020B0609020204030204" pitchFamily="49" charset="0"/>
                          <a:ea typeface="楷体" panose="02010609060101010101" pitchFamily="49" charset="-122"/>
                          <a:cs typeface="Consolas" panose="020B0609020204030204" pitchFamily="49" charset="0"/>
                        </a:rPr>
                        <a:t>8</a:t>
                      </a:r>
                      <a:endParaRPr lang="zh-CN" altLang="en-US" b="1">
                        <a:solidFill>
                          <a:srgbClr val="006600"/>
                        </a:solidFill>
                        <a:latin typeface="Consolas" panose="020B0609020204030204" pitchFamily="49" charset="0"/>
                        <a:ea typeface="楷体" panose="02010609060101010101" pitchFamily="49" charset="-122"/>
                        <a:cs typeface="Consolas" panose="020B0609020204030204" pitchFamily="49" charset="0"/>
                      </a:endParaRPr>
                    </a:p>
                  </a:txBody>
                  <a:tcPr>
                    <a:solidFill>
                      <a:schemeClr val="bg1">
                        <a:lumMod val="95000"/>
                      </a:schemeClr>
                    </a:solidFill>
                  </a:tcPr>
                </a:tc>
                <a:tc>
                  <a:txBody>
                    <a:bodyPr/>
                    <a:lstStyle/>
                    <a:p>
                      <a:pPr algn="ctr"/>
                      <a:r>
                        <a:rPr lang="en-US" altLang="zh-CN" b="1">
                          <a:solidFill>
                            <a:srgbClr val="006600"/>
                          </a:solidFill>
                          <a:latin typeface="Consolas" panose="020B0609020204030204" pitchFamily="49" charset="0"/>
                          <a:ea typeface="楷体" panose="02010609060101010101" pitchFamily="49" charset="-122"/>
                          <a:cs typeface="Consolas" panose="020B0609020204030204" pitchFamily="49" charset="0"/>
                        </a:rPr>
                        <a:t>12</a:t>
                      </a:r>
                      <a:endParaRPr lang="zh-CN" altLang="en-US" b="1">
                        <a:solidFill>
                          <a:srgbClr val="006600"/>
                        </a:solidFill>
                        <a:latin typeface="Consolas" panose="020B0609020204030204" pitchFamily="49" charset="0"/>
                        <a:ea typeface="楷体" panose="02010609060101010101" pitchFamily="49" charset="-122"/>
                        <a:cs typeface="Consolas" panose="020B0609020204030204" pitchFamily="49" charset="0"/>
                      </a:endParaRPr>
                    </a:p>
                  </a:txBody>
                  <a:tcPr>
                    <a:solidFill>
                      <a:schemeClr val="bg1">
                        <a:lumMod val="95000"/>
                      </a:schemeClr>
                    </a:solidFill>
                  </a:tcPr>
                </a:tc>
              </a:tr>
              <a:tr h="370840">
                <a:tc>
                  <a:txBody>
                    <a:bodyPr/>
                    <a:lstStyle/>
                    <a:p>
                      <a:pPr algn="ctr"/>
                      <a:r>
                        <a:rPr lang="en-US" altLang="zh-CN" b="1">
                          <a:solidFill>
                            <a:srgbClr val="9900FF"/>
                          </a:solidFill>
                          <a:latin typeface="Consolas" panose="020B0609020204030204" pitchFamily="49" charset="0"/>
                          <a:ea typeface="楷体" panose="02010609060101010101" pitchFamily="49" charset="-122"/>
                          <a:cs typeface="Consolas" panose="020B0609020204030204" pitchFamily="49" charset="0"/>
                        </a:rPr>
                        <a:t>M2</a:t>
                      </a:r>
                      <a:endParaRPr lang="zh-CN" altLang="en-US" b="1">
                        <a:solidFill>
                          <a:srgbClr val="9900FF"/>
                        </a:solidFill>
                        <a:latin typeface="Consolas" panose="020B0609020204030204" pitchFamily="49" charset="0"/>
                        <a:ea typeface="楷体" panose="02010609060101010101" pitchFamily="49" charset="-122"/>
                        <a:cs typeface="Consolas" panose="020B0609020204030204" pitchFamily="49" charset="0"/>
                      </a:endParaRPr>
                    </a:p>
                  </a:txBody>
                  <a:tcPr>
                    <a:solidFill>
                      <a:schemeClr val="bg1">
                        <a:lumMod val="95000"/>
                      </a:schemeClr>
                    </a:solidFill>
                  </a:tcPr>
                </a:tc>
                <a:tc>
                  <a:txBody>
                    <a:bodyPr/>
                    <a:lstStyle/>
                    <a:p>
                      <a:pPr algn="ctr"/>
                      <a:r>
                        <a:rPr lang="en-US" altLang="zh-CN" b="1">
                          <a:solidFill>
                            <a:srgbClr val="C00000"/>
                          </a:solidFill>
                          <a:latin typeface="Consolas" panose="020B0609020204030204" pitchFamily="49" charset="0"/>
                          <a:ea typeface="楷体" panose="02010609060101010101" pitchFamily="49" charset="-122"/>
                          <a:cs typeface="Consolas" panose="020B0609020204030204" pitchFamily="49" charset="0"/>
                        </a:rPr>
                        <a:t>14</a:t>
                      </a:r>
                      <a:endParaRPr lang="zh-CN" altLang="en-US" b="1">
                        <a:solidFill>
                          <a:srgbClr val="C00000"/>
                        </a:solidFill>
                        <a:latin typeface="Consolas" panose="020B0609020204030204" pitchFamily="49" charset="0"/>
                        <a:ea typeface="楷体" panose="02010609060101010101" pitchFamily="49" charset="-122"/>
                        <a:cs typeface="Consolas" panose="020B0609020204030204" pitchFamily="49" charset="0"/>
                      </a:endParaRPr>
                    </a:p>
                  </a:txBody>
                  <a:tcPr>
                    <a:solidFill>
                      <a:schemeClr val="bg1">
                        <a:lumMod val="95000"/>
                      </a:schemeClr>
                    </a:solidFill>
                  </a:tcPr>
                </a:tc>
                <a:tc>
                  <a:txBody>
                    <a:bodyPr/>
                    <a:lstStyle/>
                    <a:p>
                      <a:pPr algn="ctr"/>
                      <a:r>
                        <a:rPr lang="en-US" altLang="zh-CN" b="1">
                          <a:solidFill>
                            <a:srgbClr val="C00000"/>
                          </a:solidFill>
                          <a:latin typeface="Consolas" panose="020B0609020204030204" pitchFamily="49" charset="0"/>
                          <a:ea typeface="楷体" panose="02010609060101010101" pitchFamily="49" charset="-122"/>
                          <a:cs typeface="Consolas" panose="020B0609020204030204" pitchFamily="49" charset="0"/>
                        </a:rPr>
                        <a:t>6</a:t>
                      </a:r>
                      <a:endParaRPr lang="zh-CN" altLang="en-US" b="1">
                        <a:solidFill>
                          <a:srgbClr val="C00000"/>
                        </a:solidFill>
                        <a:latin typeface="Consolas" panose="020B0609020204030204" pitchFamily="49" charset="0"/>
                        <a:ea typeface="楷体" panose="02010609060101010101" pitchFamily="49" charset="-122"/>
                        <a:cs typeface="Consolas" panose="020B0609020204030204" pitchFamily="49" charset="0"/>
                      </a:endParaRPr>
                    </a:p>
                  </a:txBody>
                  <a:tcPr>
                    <a:solidFill>
                      <a:schemeClr val="bg1">
                        <a:lumMod val="95000"/>
                      </a:schemeClr>
                    </a:solidFill>
                  </a:tcPr>
                </a:tc>
                <a:tc>
                  <a:txBody>
                    <a:bodyPr/>
                    <a:lstStyle/>
                    <a:p>
                      <a:pPr algn="ctr"/>
                      <a:r>
                        <a:rPr lang="en-US" altLang="zh-CN" b="1">
                          <a:solidFill>
                            <a:srgbClr val="006600"/>
                          </a:solidFill>
                          <a:latin typeface="Consolas" panose="020B0609020204030204" pitchFamily="49" charset="0"/>
                          <a:ea typeface="楷体" panose="02010609060101010101" pitchFamily="49" charset="-122"/>
                          <a:cs typeface="Consolas" panose="020B0609020204030204" pitchFamily="49" charset="0"/>
                        </a:rPr>
                        <a:t>7</a:t>
                      </a:r>
                      <a:endParaRPr lang="zh-CN" altLang="en-US" b="1">
                        <a:solidFill>
                          <a:srgbClr val="006600"/>
                        </a:solidFill>
                        <a:latin typeface="Consolas" panose="020B0609020204030204" pitchFamily="49" charset="0"/>
                        <a:ea typeface="楷体" panose="02010609060101010101" pitchFamily="49" charset="-122"/>
                        <a:cs typeface="Consolas" panose="020B0609020204030204" pitchFamily="49" charset="0"/>
                      </a:endParaRPr>
                    </a:p>
                  </a:txBody>
                  <a:tcPr>
                    <a:solidFill>
                      <a:schemeClr val="bg1">
                        <a:lumMod val="95000"/>
                      </a:schemeClr>
                    </a:solidFill>
                  </a:tcPr>
                </a:tc>
                <a:tc>
                  <a:txBody>
                    <a:bodyPr/>
                    <a:lstStyle/>
                    <a:p>
                      <a:pPr algn="ctr"/>
                      <a:r>
                        <a:rPr lang="en-US" altLang="zh-CN" b="1">
                          <a:solidFill>
                            <a:srgbClr val="006600"/>
                          </a:solidFill>
                          <a:latin typeface="Consolas" panose="020B0609020204030204" pitchFamily="49" charset="0"/>
                          <a:ea typeface="楷体" panose="02010609060101010101" pitchFamily="49" charset="-122"/>
                          <a:cs typeface="Consolas" panose="020B0609020204030204" pitchFamily="49" charset="0"/>
                        </a:rPr>
                        <a:t>2</a:t>
                      </a:r>
                      <a:endParaRPr lang="zh-CN" altLang="en-US" b="1">
                        <a:solidFill>
                          <a:srgbClr val="006600"/>
                        </a:solidFill>
                        <a:latin typeface="Consolas" panose="020B0609020204030204" pitchFamily="49" charset="0"/>
                        <a:ea typeface="楷体" panose="02010609060101010101" pitchFamily="49" charset="-122"/>
                        <a:cs typeface="Consolas" panose="020B0609020204030204" pitchFamily="49" charset="0"/>
                      </a:endParaRPr>
                    </a:p>
                  </a:txBody>
                  <a:tcPr>
                    <a:solidFill>
                      <a:schemeClr val="bg1">
                        <a:lumMod val="95000"/>
                      </a:schemeClr>
                    </a:solidFill>
                  </a:tcPr>
                </a:tc>
              </a:tr>
              <a:tr h="370840">
                <a:tc>
                  <a:txBody>
                    <a:bodyPr/>
                    <a:lstStyle/>
                    <a:p>
                      <a:pPr indent="0" algn="ctr">
                        <a:lnSpc>
                          <a:spcPct val="150000"/>
                        </a:lnSpc>
                        <a:spcAft>
                          <a:spcPts val="0"/>
                        </a:spcAft>
                      </a:pPr>
                      <a:r>
                        <a:rPr lang="zh-CN" sz="1800" b="1" kern="100">
                          <a:solidFill>
                            <a:srgbClr val="9900FF"/>
                          </a:solidFill>
                          <a:latin typeface="Consolas" panose="020B0609020204030204" pitchFamily="49" charset="0"/>
                          <a:ea typeface="楷体" panose="02010609060101010101" pitchFamily="49" charset="-122"/>
                          <a:cs typeface="Consolas" panose="020B0609020204030204" pitchFamily="49" charset="0"/>
                        </a:rPr>
                        <a:t>组号</a:t>
                      </a:r>
                      <a:endParaRPr lang="zh-CN" sz="1800" b="1" kern="100">
                        <a:solidFill>
                          <a:srgbClr val="99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solidFill>
                      <a:schemeClr val="bg1">
                        <a:lumMod val="95000"/>
                      </a:schemeClr>
                    </a:solidFill>
                  </a:tcPr>
                </a:tc>
                <a:tc>
                  <a:txBody>
                    <a:bodyPr/>
                    <a:lstStyle/>
                    <a:p>
                      <a:pPr indent="0" algn="ctr">
                        <a:lnSpc>
                          <a:spcPct val="150000"/>
                        </a:lnSpc>
                        <a:spcAft>
                          <a:spcPts val="0"/>
                        </a:spcAft>
                      </a:pPr>
                      <a:r>
                        <a:rPr lang="en-US" sz="1800" b="1" kern="100">
                          <a:solidFill>
                            <a:srgbClr val="C00000"/>
                          </a:solidFill>
                          <a:latin typeface="Consolas" panose="020B0609020204030204" pitchFamily="49" charset="0"/>
                          <a:ea typeface="楷体" panose="02010609060101010101" pitchFamily="49" charset="-122"/>
                          <a:cs typeface="Consolas" panose="020B0609020204030204" pitchFamily="49" charset="0"/>
                        </a:rPr>
                        <a:t>1</a:t>
                      </a:r>
                      <a:endParaRPr lang="zh-CN" sz="1800" b="1" kern="100">
                        <a:solidFill>
                          <a:srgbClr val="C00000"/>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solidFill>
                      <a:schemeClr val="bg1">
                        <a:lumMod val="95000"/>
                      </a:schemeClr>
                    </a:solidFill>
                  </a:tcPr>
                </a:tc>
                <a:tc>
                  <a:txBody>
                    <a:bodyPr/>
                    <a:lstStyle/>
                    <a:p>
                      <a:pPr indent="0" algn="ctr">
                        <a:lnSpc>
                          <a:spcPct val="150000"/>
                        </a:lnSpc>
                        <a:spcAft>
                          <a:spcPts val="0"/>
                        </a:spcAft>
                      </a:pPr>
                      <a:r>
                        <a:rPr lang="en-US" sz="1800" b="1" kern="100">
                          <a:solidFill>
                            <a:srgbClr val="C00000"/>
                          </a:solidFill>
                          <a:latin typeface="Consolas" panose="020B0609020204030204" pitchFamily="49" charset="0"/>
                          <a:ea typeface="楷体" panose="02010609060101010101" pitchFamily="49" charset="-122"/>
                          <a:cs typeface="Consolas" panose="020B0609020204030204" pitchFamily="49" charset="0"/>
                        </a:rPr>
                        <a:t>1</a:t>
                      </a:r>
                      <a:endParaRPr lang="zh-CN" sz="1800" b="1" kern="100">
                        <a:solidFill>
                          <a:srgbClr val="C00000"/>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solidFill>
                      <a:schemeClr val="bg1">
                        <a:lumMod val="95000"/>
                      </a:schemeClr>
                    </a:solidFill>
                  </a:tcPr>
                </a:tc>
                <a:tc>
                  <a:txBody>
                    <a:bodyPr/>
                    <a:lstStyle/>
                    <a:p>
                      <a:pPr indent="0" algn="ctr">
                        <a:lnSpc>
                          <a:spcPct val="150000"/>
                        </a:lnSpc>
                        <a:spcAft>
                          <a:spcPts val="0"/>
                        </a:spcAft>
                      </a:pPr>
                      <a:r>
                        <a:rPr lang="en-US" sz="1800" b="1" kern="100">
                          <a:solidFill>
                            <a:srgbClr val="006600"/>
                          </a:solidFill>
                          <a:latin typeface="Consolas" panose="020B0609020204030204" pitchFamily="49" charset="0"/>
                          <a:ea typeface="楷体" panose="02010609060101010101" pitchFamily="49" charset="-122"/>
                          <a:cs typeface="Consolas" panose="020B0609020204030204" pitchFamily="49" charset="0"/>
                        </a:rPr>
                        <a:t>0</a:t>
                      </a:r>
                      <a:endParaRPr lang="zh-CN" sz="1800" b="1" kern="100">
                        <a:solidFill>
                          <a:srgbClr val="006600"/>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solidFill>
                      <a:schemeClr val="bg1">
                        <a:lumMod val="95000"/>
                      </a:schemeClr>
                    </a:solidFill>
                  </a:tcPr>
                </a:tc>
                <a:tc>
                  <a:txBody>
                    <a:bodyPr/>
                    <a:lstStyle/>
                    <a:p>
                      <a:pPr indent="0" algn="ctr">
                        <a:lnSpc>
                          <a:spcPct val="150000"/>
                        </a:lnSpc>
                        <a:spcAft>
                          <a:spcPts val="0"/>
                        </a:spcAft>
                      </a:pPr>
                      <a:r>
                        <a:rPr lang="en-US" sz="1800" b="1" kern="100">
                          <a:solidFill>
                            <a:srgbClr val="006600"/>
                          </a:solidFill>
                          <a:latin typeface="Consolas" panose="020B0609020204030204" pitchFamily="49" charset="0"/>
                          <a:ea typeface="楷体" panose="02010609060101010101" pitchFamily="49" charset="-122"/>
                          <a:cs typeface="Consolas" panose="020B0609020204030204" pitchFamily="49" charset="0"/>
                        </a:rPr>
                        <a:t>0</a:t>
                      </a:r>
                      <a:endParaRPr lang="zh-CN" sz="1800" b="1" kern="100">
                        <a:solidFill>
                          <a:srgbClr val="006600"/>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solidFill>
                      <a:schemeClr val="bg1">
                        <a:lumMod val="95000"/>
                      </a:schemeClr>
                    </a:solidFill>
                  </a:tcPr>
                </a:tc>
              </a:tr>
              <a:tr h="370840">
                <a:tc>
                  <a:txBody>
                    <a:bodyPr/>
                    <a:lstStyle/>
                    <a:p>
                      <a:pPr indent="0" algn="ctr">
                        <a:lnSpc>
                          <a:spcPct val="150000"/>
                        </a:lnSpc>
                        <a:spcAft>
                          <a:spcPts val="0"/>
                        </a:spcAft>
                      </a:pPr>
                      <a:r>
                        <a:rPr lang="zh-CN" sz="1800" b="1" kern="100">
                          <a:solidFill>
                            <a:srgbClr val="9900FF"/>
                          </a:solidFill>
                          <a:latin typeface="Consolas" panose="020B0609020204030204" pitchFamily="49" charset="0"/>
                          <a:ea typeface="楷体" panose="02010609060101010101" pitchFamily="49" charset="-122"/>
                          <a:cs typeface="Consolas" panose="020B0609020204030204" pitchFamily="49" charset="0"/>
                        </a:rPr>
                        <a:t>时间</a:t>
                      </a:r>
                      <a:r>
                        <a:rPr lang="en-US" sz="1800" b="1" kern="100">
                          <a:solidFill>
                            <a:srgbClr val="9900FF"/>
                          </a:solidFill>
                          <a:latin typeface="Consolas" panose="020B0609020204030204" pitchFamily="49" charset="0"/>
                          <a:ea typeface="楷体" panose="02010609060101010101" pitchFamily="49" charset="-122"/>
                          <a:cs typeface="Consolas" panose="020B0609020204030204" pitchFamily="49" charset="0"/>
                        </a:rPr>
                        <a:t>time</a:t>
                      </a:r>
                      <a:endParaRPr lang="zh-CN" sz="1800" b="1" kern="100">
                        <a:solidFill>
                          <a:srgbClr val="99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solidFill>
                      <a:schemeClr val="bg1">
                        <a:lumMod val="95000"/>
                      </a:schemeClr>
                    </a:solidFill>
                  </a:tcPr>
                </a:tc>
                <a:tc>
                  <a:txBody>
                    <a:bodyPr/>
                    <a:lstStyle/>
                    <a:p>
                      <a:pPr indent="0" algn="ctr">
                        <a:lnSpc>
                          <a:spcPct val="150000"/>
                        </a:lnSpc>
                        <a:spcAft>
                          <a:spcPts val="0"/>
                        </a:spcAft>
                      </a:pPr>
                      <a:r>
                        <a:rPr lang="en-US" sz="1800" b="1" kern="100">
                          <a:solidFill>
                            <a:srgbClr val="C00000"/>
                          </a:solidFill>
                          <a:latin typeface="Consolas" panose="020B0609020204030204" pitchFamily="49" charset="0"/>
                          <a:ea typeface="楷体" panose="02010609060101010101" pitchFamily="49" charset="-122"/>
                          <a:cs typeface="Consolas" panose="020B0609020204030204" pitchFamily="49" charset="0"/>
                        </a:rPr>
                        <a:t>4</a:t>
                      </a:r>
                      <a:endParaRPr lang="zh-CN" sz="1800" b="1" kern="100">
                        <a:solidFill>
                          <a:srgbClr val="C00000"/>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solidFill>
                      <a:schemeClr val="bg1">
                        <a:lumMod val="95000"/>
                      </a:schemeClr>
                    </a:solidFill>
                  </a:tcPr>
                </a:tc>
                <a:tc>
                  <a:txBody>
                    <a:bodyPr/>
                    <a:lstStyle/>
                    <a:p>
                      <a:pPr indent="0" algn="ctr">
                        <a:lnSpc>
                          <a:spcPct val="150000"/>
                        </a:lnSpc>
                        <a:spcAft>
                          <a:spcPts val="0"/>
                        </a:spcAft>
                      </a:pPr>
                      <a:r>
                        <a:rPr lang="en-US" sz="1800" b="1" kern="100">
                          <a:solidFill>
                            <a:srgbClr val="C00000"/>
                          </a:solidFill>
                          <a:latin typeface="Consolas" panose="020B0609020204030204" pitchFamily="49" charset="0"/>
                          <a:ea typeface="楷体" panose="02010609060101010101" pitchFamily="49" charset="-122"/>
                          <a:cs typeface="Consolas" panose="020B0609020204030204" pitchFamily="49" charset="0"/>
                        </a:rPr>
                        <a:t>5</a:t>
                      </a:r>
                      <a:endParaRPr lang="zh-CN" sz="1800" b="1" kern="100">
                        <a:solidFill>
                          <a:srgbClr val="C00000"/>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solidFill>
                      <a:schemeClr val="bg1">
                        <a:lumMod val="95000"/>
                      </a:schemeClr>
                    </a:solidFill>
                  </a:tcPr>
                </a:tc>
                <a:tc>
                  <a:txBody>
                    <a:bodyPr/>
                    <a:lstStyle/>
                    <a:p>
                      <a:pPr indent="0" algn="ctr">
                        <a:lnSpc>
                          <a:spcPct val="150000"/>
                        </a:lnSpc>
                        <a:spcAft>
                          <a:spcPts val="0"/>
                        </a:spcAft>
                      </a:pPr>
                      <a:r>
                        <a:rPr lang="en-US" sz="1800" b="1" kern="100">
                          <a:solidFill>
                            <a:srgbClr val="006600"/>
                          </a:solidFill>
                          <a:latin typeface="Consolas" panose="020B0609020204030204" pitchFamily="49" charset="0"/>
                          <a:ea typeface="楷体" panose="02010609060101010101" pitchFamily="49" charset="-122"/>
                          <a:cs typeface="Consolas" panose="020B0609020204030204" pitchFamily="49" charset="0"/>
                        </a:rPr>
                        <a:t>7</a:t>
                      </a:r>
                      <a:endParaRPr lang="zh-CN" sz="1800" b="1" kern="100">
                        <a:solidFill>
                          <a:srgbClr val="006600"/>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solidFill>
                      <a:schemeClr val="bg1">
                        <a:lumMod val="95000"/>
                      </a:schemeClr>
                    </a:solidFill>
                  </a:tcPr>
                </a:tc>
                <a:tc>
                  <a:txBody>
                    <a:bodyPr/>
                    <a:lstStyle/>
                    <a:p>
                      <a:pPr indent="0" algn="ctr">
                        <a:lnSpc>
                          <a:spcPct val="150000"/>
                        </a:lnSpc>
                        <a:spcAft>
                          <a:spcPts val="0"/>
                        </a:spcAft>
                      </a:pPr>
                      <a:r>
                        <a:rPr lang="en-US" sz="1800" b="1" kern="100" dirty="0">
                          <a:solidFill>
                            <a:srgbClr val="006600"/>
                          </a:solidFill>
                          <a:latin typeface="Consolas" panose="020B0609020204030204" pitchFamily="49" charset="0"/>
                          <a:ea typeface="楷体" panose="02010609060101010101" pitchFamily="49" charset="-122"/>
                          <a:cs typeface="Consolas" panose="020B0609020204030204" pitchFamily="49" charset="0"/>
                        </a:rPr>
                        <a:t>2</a:t>
                      </a:r>
                      <a:endParaRPr lang="zh-CN" sz="1800" b="1" kern="100" dirty="0">
                        <a:solidFill>
                          <a:srgbClr val="006600"/>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solidFill>
                      <a:schemeClr val="bg1">
                        <a:lumMod val="95000"/>
                      </a:schemeClr>
                    </a:solidFill>
                  </a:tcPr>
                </a:tc>
              </a:tr>
            </a:tbl>
          </a:graphicData>
        </a:graphic>
      </p:graphicFrame>
      <p:sp>
        <p:nvSpPr>
          <p:cNvPr id="6" name="左弧形箭头 5"/>
          <p:cNvSpPr/>
          <p:nvPr/>
        </p:nvSpPr>
        <p:spPr>
          <a:xfrm>
            <a:off x="990600" y="4056063"/>
            <a:ext cx="428625" cy="1143000"/>
          </a:xfrm>
          <a:prstGeom prst="curvedRightArrow">
            <a:avLst/>
          </a:prstGeom>
        </p:spPr>
        <p:style>
          <a:lnRef idx="0">
            <a:schemeClr val="accent2"/>
          </a:lnRef>
          <a:fillRef idx="3">
            <a:schemeClr val="accent2"/>
          </a:fillRef>
          <a:effectRef idx="3">
            <a:schemeClr val="accent2"/>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Consolas" panose="020B0609020204030204" pitchFamily="49"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6"/>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4">
                                            <p:txEl>
                                              <p:charRg st="0" end="8"/>
                                            </p:txEl>
                                          </p:spTgt>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4">
                                            <p:txEl>
                                              <p:charRg st="8" end="39"/>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4">
                                            <p:txEl>
                                              <p:charRg st="39" end="70"/>
                                            </p:txEl>
                                          </p:spTgt>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4">
                                            <p:txEl>
                                              <p:charRg st="70" end="103"/>
                                            </p:txEl>
                                          </p:spTgt>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4">
                                            <p:txEl>
                                              <p:charRg st="103" end="13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61" name="TextBox 1"/>
          <p:cNvSpPr txBox="1"/>
          <p:nvPr/>
        </p:nvSpPr>
        <p:spPr>
          <a:xfrm>
            <a:off x="609600" y="1254125"/>
            <a:ext cx="5143500" cy="431800"/>
          </a:xfrm>
          <a:prstGeom prst="rect">
            <a:avLst/>
          </a:prstGeom>
          <a:noFill/>
          <a:ln w="9525">
            <a:noFill/>
          </a:ln>
        </p:spPr>
        <p:txBody>
          <a:bodyPr anchor="t" anchorCtr="0">
            <a:spAutoFit/>
          </a:bodyPr>
          <a:p>
            <a:pPr eaLnBrk="0" hangingPunct="0">
              <a:buClrTx/>
              <a:buFontTx/>
            </a:pPr>
            <a:r>
              <a:rPr lang="zh-CN" altLang="zh-CN" sz="2200" dirty="0">
                <a:solidFill>
                  <a:srgbClr val="000000"/>
                </a:solidFill>
                <a:latin typeface="微软雅黑" panose="020B0503020204020204" pitchFamily="34" charset="-122"/>
                <a:ea typeface="微软雅黑" panose="020B0503020204020204" pitchFamily="34" charset="-122"/>
              </a:rPr>
              <a:t>其实现采用如下结构体数组</a:t>
            </a:r>
            <a:r>
              <a:rPr lang="en-US" altLang="zh-CN" sz="2200" dirty="0">
                <a:solidFill>
                  <a:srgbClr val="000000"/>
                </a:solidFill>
                <a:latin typeface="微软雅黑" panose="020B0503020204020204" pitchFamily="34" charset="-122"/>
                <a:ea typeface="微软雅黑" panose="020B0503020204020204" pitchFamily="34" charset="-122"/>
              </a:rPr>
              <a:t>c</a:t>
            </a:r>
            <a:r>
              <a:rPr lang="zh-CN" altLang="zh-CN" sz="2200" dirty="0">
                <a:solidFill>
                  <a:srgbClr val="000000"/>
                </a:solidFill>
                <a:latin typeface="微软雅黑" panose="020B0503020204020204" pitchFamily="34" charset="-122"/>
                <a:ea typeface="微软雅黑" panose="020B0503020204020204" pitchFamily="34" charset="-122"/>
              </a:rPr>
              <a:t>：</a:t>
            </a:r>
            <a:endParaRPr lang="zh-CN" altLang="zh-CN" sz="2200" dirty="0">
              <a:solidFill>
                <a:srgbClr val="000000"/>
              </a:solidFill>
              <a:latin typeface="微软雅黑" panose="020B0503020204020204" pitchFamily="34" charset="-122"/>
              <a:ea typeface="微软雅黑" panose="020B0503020204020204" pitchFamily="34" charset="-122"/>
            </a:endParaRPr>
          </a:p>
        </p:txBody>
      </p:sp>
      <p:sp>
        <p:nvSpPr>
          <p:cNvPr id="3" name="TextBox 2"/>
          <p:cNvSpPr txBox="1"/>
          <p:nvPr/>
        </p:nvSpPr>
        <p:spPr>
          <a:xfrm>
            <a:off x="693738" y="1752600"/>
            <a:ext cx="7643813" cy="2819400"/>
          </a:xfrm>
          <a:prstGeom prst="rect">
            <a:avLst/>
          </a:prstGeom>
          <a:solidFill>
            <a:schemeClr val="bg1">
              <a:lumMod val="95000"/>
            </a:schemeClr>
          </a:solidFill>
        </p:spPr>
        <p:style>
          <a:lnRef idx="1">
            <a:schemeClr val="accent5"/>
          </a:lnRef>
          <a:fillRef idx="2">
            <a:schemeClr val="accent5"/>
          </a:fillRef>
          <a:effectRef idx="1">
            <a:schemeClr val="accent5"/>
          </a:effectRef>
          <a:fontRef idx="minor">
            <a:schemeClr val="dk1"/>
          </a:fontRef>
        </p:style>
        <p:txBody>
          <a:bodyPr lIns="180000" tIns="144000" bIns="180000">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struct </a:t>
            </a:r>
            <a:r>
              <a:rPr kumimoji="0" lang="en-US" altLang="zh-CN" sz="1800" b="0" i="0" u="none" strike="noStrike" kern="1200" cap="none" spc="0" normalizeH="0" baseline="0" noProof="0">
                <a:ln>
                  <a:noFill/>
                </a:ln>
                <a:solidFill>
                  <a:srgbClr val="C00000"/>
                </a:solidFill>
                <a:effectLst/>
                <a:uLnTx/>
                <a:uFillTx/>
                <a:latin typeface="Consolas" panose="020B0609020204030204" pitchFamily="49" charset="0"/>
                <a:ea typeface="楷体" panose="02010609060101010101" pitchFamily="49" charset="-122"/>
                <a:cs typeface="Consolas" panose="020B0609020204030204" pitchFamily="49" charset="0"/>
              </a:rPr>
              <a:t>NodeType</a:t>
            </a:r>
            <a:endParaRPr kumimoji="0" lang="zh-CN" altLang="zh-CN" sz="1800" b="0" i="0" u="none" strike="noStrike" kern="1200" cap="none" spc="0" normalizeH="0" baseline="0" noProof="0">
              <a:ln>
                <a:noFill/>
              </a:ln>
              <a:solidFill>
                <a:srgbClr val="C00000"/>
              </a:solidFill>
              <a:effectLst/>
              <a:uLnTx/>
              <a:uFillTx/>
              <a:latin typeface="Consolas" panose="020B0609020204030204" pitchFamily="49" charset="0"/>
              <a:ea typeface="楷体"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  int no;			</a:t>
            </a:r>
            <a:r>
              <a:rPr kumimoji="0" lang="en-US" altLang="zh-CN" sz="1800" b="0" i="0" u="none" strike="noStrike" kern="1200" cap="none" spc="0" normalizeH="0" baseline="0" noProof="0">
                <a:ln>
                  <a:noFill/>
                </a:ln>
                <a:solidFill>
                  <a:srgbClr val="00B0F0"/>
                </a:solidFill>
                <a:effectLst/>
                <a:uLnTx/>
                <a:uFillTx/>
                <a:latin typeface="Consolas" panose="020B0609020204030204" pitchFamily="49" charset="0"/>
                <a:ea typeface="楷体" panose="02010609060101010101" pitchFamily="49" charset="-122"/>
                <a:cs typeface="Consolas" panose="020B0609020204030204" pitchFamily="49" charset="0"/>
              </a:rPr>
              <a:t>//</a:t>
            </a:r>
            <a:r>
              <a:rPr kumimoji="0" lang="zh-CN" altLang="zh-CN" sz="1800" b="0" i="0" u="none" strike="noStrike" kern="1200" cap="none" spc="0" normalizeH="0" baseline="0" noProof="0">
                <a:ln>
                  <a:noFill/>
                </a:ln>
                <a:solidFill>
                  <a:srgbClr val="00B0F0"/>
                </a:solidFill>
                <a:effectLst/>
                <a:uLnTx/>
                <a:uFillTx/>
                <a:latin typeface="Consolas" panose="020B0609020204030204" pitchFamily="49" charset="0"/>
                <a:ea typeface="楷体" panose="02010609060101010101" pitchFamily="49" charset="-122"/>
                <a:cs typeface="Consolas" panose="020B0609020204030204" pitchFamily="49" charset="0"/>
              </a:rPr>
              <a:t>作业序号</a:t>
            </a:r>
            <a:endParaRPr kumimoji="0" lang="zh-CN" altLang="zh-CN" sz="1800" b="0" i="0" u="none" strike="noStrike" kern="1200" cap="none" spc="0" normalizeH="0" baseline="0" noProof="0">
              <a:ln>
                <a:noFill/>
              </a:ln>
              <a:solidFill>
                <a:srgbClr val="00B0F0"/>
              </a:solidFill>
              <a:effectLst/>
              <a:uLnTx/>
              <a:uFillTx/>
              <a:latin typeface="Consolas" panose="020B0609020204030204" pitchFamily="49" charset="0"/>
              <a:ea typeface="楷体"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   bool group;			</a:t>
            </a:r>
            <a:r>
              <a:rPr kumimoji="0" lang="en-US" altLang="zh-CN" sz="1800" b="0" i="0" u="none" strike="noStrike" kern="1200" cap="none" spc="0" normalizeH="0" baseline="0" noProof="0">
                <a:ln>
                  <a:noFill/>
                </a:ln>
                <a:solidFill>
                  <a:srgbClr val="00B0F0"/>
                </a:solidFill>
                <a:effectLst/>
                <a:uLnTx/>
                <a:uFillTx/>
                <a:latin typeface="Consolas" panose="020B0609020204030204" pitchFamily="49" charset="0"/>
                <a:ea typeface="楷体" panose="02010609060101010101" pitchFamily="49" charset="-122"/>
                <a:cs typeface="Consolas" panose="020B0609020204030204" pitchFamily="49" charset="0"/>
              </a:rPr>
              <a:t>//1</a:t>
            </a:r>
            <a:r>
              <a:rPr kumimoji="0" lang="zh-CN" altLang="zh-CN" sz="1800" b="0" i="0" u="none" strike="noStrike" kern="1200" cap="none" spc="0" normalizeH="0" baseline="0" noProof="0">
                <a:ln>
                  <a:noFill/>
                </a:ln>
                <a:solidFill>
                  <a:srgbClr val="00B0F0"/>
                </a:solidFill>
                <a:effectLst/>
                <a:uLnTx/>
                <a:uFillTx/>
                <a:latin typeface="Consolas" panose="020B0609020204030204" pitchFamily="49" charset="0"/>
                <a:ea typeface="楷体" panose="02010609060101010101" pitchFamily="49" charset="-122"/>
                <a:cs typeface="Consolas" panose="020B0609020204030204" pitchFamily="49" charset="0"/>
              </a:rPr>
              <a:t>代表第一组</a:t>
            </a:r>
            <a:r>
              <a:rPr kumimoji="0" lang="en-US" altLang="zh-CN" sz="1800" b="0" i="0" u="none" strike="noStrike" kern="1200" cap="none" spc="0" normalizeH="0" baseline="0" noProof="0">
                <a:ln>
                  <a:noFill/>
                </a:ln>
                <a:solidFill>
                  <a:srgbClr val="00B0F0"/>
                </a:solidFill>
                <a:effectLst/>
                <a:uLnTx/>
                <a:uFillTx/>
                <a:latin typeface="Consolas" panose="020B0609020204030204" pitchFamily="49" charset="0"/>
                <a:ea typeface="楷体" panose="02010609060101010101" pitchFamily="49" charset="-122"/>
                <a:cs typeface="Consolas" panose="020B0609020204030204" pitchFamily="49" charset="0"/>
              </a:rPr>
              <a:t>N1,0</a:t>
            </a:r>
            <a:r>
              <a:rPr kumimoji="0" lang="zh-CN" altLang="zh-CN" sz="1800" b="0" i="0" u="none" strike="noStrike" kern="1200" cap="none" spc="0" normalizeH="0" baseline="0" noProof="0">
                <a:ln>
                  <a:noFill/>
                </a:ln>
                <a:solidFill>
                  <a:srgbClr val="00B0F0"/>
                </a:solidFill>
                <a:effectLst/>
                <a:uLnTx/>
                <a:uFillTx/>
                <a:latin typeface="Consolas" panose="020B0609020204030204" pitchFamily="49" charset="0"/>
                <a:ea typeface="楷体" panose="02010609060101010101" pitchFamily="49" charset="-122"/>
                <a:cs typeface="Consolas" panose="020B0609020204030204" pitchFamily="49" charset="0"/>
              </a:rPr>
              <a:t>代表第二组</a:t>
            </a:r>
            <a:r>
              <a:rPr kumimoji="0" lang="en-US" altLang="zh-CN" sz="1800" b="0" i="0" u="none" strike="noStrike" kern="1200" cap="none" spc="0" normalizeH="0" baseline="0" noProof="0">
                <a:ln>
                  <a:noFill/>
                </a:ln>
                <a:solidFill>
                  <a:srgbClr val="00B0F0"/>
                </a:solidFill>
                <a:effectLst/>
                <a:uLnTx/>
                <a:uFillTx/>
                <a:latin typeface="Consolas" panose="020B0609020204030204" pitchFamily="49" charset="0"/>
                <a:ea typeface="楷体" panose="02010609060101010101" pitchFamily="49" charset="-122"/>
                <a:cs typeface="Consolas" panose="020B0609020204030204" pitchFamily="49" charset="0"/>
              </a:rPr>
              <a:t>N2</a:t>
            </a:r>
            <a:endParaRPr kumimoji="0" lang="en-US" altLang="zh-CN" sz="1800" b="0" i="0" u="none" strike="noStrike" kern="1200" cap="none" spc="0" normalizeH="0" baseline="0" noProof="0">
              <a:ln>
                <a:noFill/>
              </a:ln>
              <a:solidFill>
                <a:srgbClr val="00B0F0"/>
              </a:solidFill>
              <a:effectLst/>
              <a:uLnTx/>
              <a:uFillTx/>
              <a:latin typeface="Consolas" panose="020B0609020204030204" pitchFamily="49" charset="0"/>
              <a:ea typeface="楷体"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   int time;			</a:t>
            </a:r>
            <a:r>
              <a:rPr kumimoji="0" lang="en-US" altLang="zh-CN" sz="1800" b="0" i="0" u="none" strike="noStrike" kern="1200" cap="none" spc="0" normalizeH="0" baseline="0" noProof="0">
                <a:ln>
                  <a:noFill/>
                </a:ln>
                <a:solidFill>
                  <a:srgbClr val="00B0F0"/>
                </a:solidFill>
                <a:effectLst/>
                <a:uLnTx/>
                <a:uFillTx/>
                <a:latin typeface="Consolas" panose="020B0609020204030204" pitchFamily="49" charset="0"/>
                <a:ea typeface="楷体" panose="02010609060101010101" pitchFamily="49" charset="-122"/>
                <a:cs typeface="Consolas" panose="020B0609020204030204" pitchFamily="49" charset="0"/>
              </a:rPr>
              <a:t>//a,b</a:t>
            </a:r>
            <a:r>
              <a:rPr kumimoji="0" lang="zh-CN" altLang="zh-CN" sz="1800" b="0" i="0" u="none" strike="noStrike" kern="1200" cap="none" spc="0" normalizeH="0" baseline="0" noProof="0">
                <a:ln>
                  <a:noFill/>
                </a:ln>
                <a:solidFill>
                  <a:srgbClr val="00B0F0"/>
                </a:solidFill>
                <a:effectLst/>
                <a:uLnTx/>
                <a:uFillTx/>
                <a:latin typeface="Consolas" panose="020B0609020204030204" pitchFamily="49" charset="0"/>
                <a:ea typeface="楷体" panose="02010609060101010101" pitchFamily="49" charset="-122"/>
                <a:cs typeface="Consolas" panose="020B0609020204030204" pitchFamily="49" charset="0"/>
              </a:rPr>
              <a:t>的最小时间</a:t>
            </a:r>
            <a:endParaRPr kumimoji="0" lang="zh-CN" altLang="zh-CN" sz="1800" b="0" i="0" u="none" strike="noStrike" kern="1200" cap="none" spc="0" normalizeH="0" baseline="0" noProof="0">
              <a:ln>
                <a:noFill/>
              </a:ln>
              <a:solidFill>
                <a:srgbClr val="00B0F0"/>
              </a:solidFill>
              <a:effectLst/>
              <a:uLnTx/>
              <a:uFillTx/>
              <a:latin typeface="Consolas" panose="020B0609020204030204" pitchFamily="49" charset="0"/>
              <a:ea typeface="楷体"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   bool operator&lt;(const NodeType &amp;s) const</a:t>
            </a:r>
            <a:endParaRPr kumimoji="0" lang="zh-CN" altLang="zh-CN" sz="1800" b="0" i="0" u="none" strike="noStrike" kern="1200" cap="none" spc="0" normalizeH="0" baseline="0" noProof="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   {</a:t>
            </a:r>
            <a:endParaRPr kumimoji="0" lang="zh-CN" altLang="zh-CN" sz="1800" b="0" i="0" u="none" strike="noStrike" kern="1200" cap="none" spc="0" normalizeH="0" baseline="0" noProof="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	return time&lt;s.time;	</a:t>
            </a:r>
            <a:r>
              <a:rPr kumimoji="0" lang="en-US" altLang="zh-CN" sz="1800" b="0" i="0" u="none" strike="noStrike" kern="1200" cap="none" spc="0" normalizeH="0" baseline="0" noProof="0">
                <a:ln>
                  <a:noFill/>
                </a:ln>
                <a:solidFill>
                  <a:srgbClr val="00B0F0"/>
                </a:solidFill>
                <a:effectLst/>
                <a:uLnTx/>
                <a:uFillTx/>
                <a:latin typeface="Consolas" panose="020B0609020204030204" pitchFamily="49" charset="0"/>
                <a:ea typeface="楷体" panose="02010609060101010101" pitchFamily="49" charset="-122"/>
                <a:cs typeface="Consolas" panose="020B0609020204030204" pitchFamily="49" charset="0"/>
              </a:rPr>
              <a:t>//</a:t>
            </a:r>
            <a:r>
              <a:rPr kumimoji="0" lang="zh-CN" altLang="zh-CN" sz="1800" b="0" i="0" u="none" strike="noStrike" kern="1200" cap="none" spc="0" normalizeH="0" baseline="0" noProof="0">
                <a:ln>
                  <a:noFill/>
                </a:ln>
                <a:solidFill>
                  <a:srgbClr val="00B0F0"/>
                </a:solidFill>
                <a:effectLst/>
                <a:uLnTx/>
                <a:uFillTx/>
                <a:latin typeface="Consolas" panose="020B0609020204030204" pitchFamily="49" charset="0"/>
                <a:ea typeface="楷体" panose="02010609060101010101" pitchFamily="49" charset="-122"/>
                <a:cs typeface="Consolas" panose="020B0609020204030204" pitchFamily="49" charset="0"/>
              </a:rPr>
              <a:t>用于按</a:t>
            </a:r>
            <a:r>
              <a:rPr kumimoji="0" lang="en-US" altLang="zh-CN" sz="1800" b="0" i="0" u="none" strike="noStrike" kern="1200" cap="none" spc="0" normalizeH="0" baseline="0" noProof="0">
                <a:ln>
                  <a:noFill/>
                </a:ln>
                <a:solidFill>
                  <a:srgbClr val="00B0F0"/>
                </a:solidFill>
                <a:effectLst/>
                <a:uLnTx/>
                <a:uFillTx/>
                <a:latin typeface="Consolas" panose="020B0609020204030204" pitchFamily="49" charset="0"/>
                <a:ea typeface="楷体" panose="02010609060101010101" pitchFamily="49" charset="-122"/>
                <a:cs typeface="Consolas" panose="020B0609020204030204" pitchFamily="49" charset="0"/>
              </a:rPr>
              <a:t>time</a:t>
            </a:r>
            <a:r>
              <a:rPr kumimoji="0" lang="zh-CN" altLang="zh-CN" sz="1800" b="0" i="0" u="none" strike="noStrike" kern="1200" cap="none" spc="0" normalizeH="0" baseline="0" noProof="0">
                <a:ln>
                  <a:noFill/>
                </a:ln>
                <a:solidFill>
                  <a:srgbClr val="00B0F0"/>
                </a:solidFill>
                <a:effectLst/>
                <a:uLnTx/>
                <a:uFillTx/>
                <a:latin typeface="Consolas" panose="020B0609020204030204" pitchFamily="49" charset="0"/>
                <a:ea typeface="楷体" panose="02010609060101010101" pitchFamily="49" charset="-122"/>
                <a:cs typeface="Consolas" panose="020B0609020204030204" pitchFamily="49" charset="0"/>
              </a:rPr>
              <a:t>递增排序</a:t>
            </a:r>
            <a:endParaRPr kumimoji="0" lang="zh-CN" altLang="zh-CN" sz="1800" b="0" i="0" u="none" strike="noStrike" kern="1200" cap="none" spc="0" normalizeH="0" baseline="0" noProof="0">
              <a:ln>
                <a:noFill/>
              </a:ln>
              <a:solidFill>
                <a:srgbClr val="00B0F0"/>
              </a:solidFill>
              <a:effectLst/>
              <a:uLnTx/>
              <a:uFillTx/>
              <a:latin typeface="Consolas" panose="020B0609020204030204" pitchFamily="49" charset="0"/>
              <a:ea typeface="楷体"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   }</a:t>
            </a:r>
            <a:endParaRPr kumimoji="0" lang="zh-CN" altLang="zh-CN" sz="1800" b="0" i="0" u="none" strike="noStrike" kern="1200" cap="none" spc="0" normalizeH="0" baseline="0" noProof="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a:t>
            </a:r>
            <a:endParaRPr kumimoji="0" lang="zh-CN" altLang="zh-CN" sz="1800" b="0" i="0" u="none" strike="noStrike" kern="1200" cap="none" spc="0" normalizeH="0" baseline="0" noProof="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endParaRPr>
          </a:p>
        </p:txBody>
      </p:sp>
      <p:graphicFrame>
        <p:nvGraphicFramePr>
          <p:cNvPr id="4" name="表格 3"/>
          <p:cNvGraphicFramePr>
            <a:graphicFrameLocks noGrp="1"/>
          </p:cNvGraphicFramePr>
          <p:nvPr/>
        </p:nvGraphicFramePr>
        <p:xfrm>
          <a:off x="1119206" y="4699000"/>
          <a:ext cx="6096000" cy="1935480"/>
        </p:xfrm>
        <a:graphic>
          <a:graphicData uri="http://schemas.openxmlformats.org/drawingml/2006/table">
            <a:tbl>
              <a:tblPr firstRow="1" bandRow="1">
                <a:tableStyleId>{E269D01E-BC32-4049-B463-5C60D7B0CCD2}</a:tableStyleId>
              </a:tblPr>
              <a:tblGrid>
                <a:gridCol w="1219200"/>
                <a:gridCol w="1219200"/>
                <a:gridCol w="1219200"/>
                <a:gridCol w="1219200"/>
                <a:gridCol w="1219200"/>
              </a:tblGrid>
              <a:tr h="370840">
                <a:tc>
                  <a:txBody>
                    <a:bodyPr/>
                    <a:lstStyle/>
                    <a:p>
                      <a:pPr algn="ctr"/>
                      <a:r>
                        <a:rPr lang="zh-CN" altLang="en-US" b="1">
                          <a:solidFill>
                            <a:srgbClr val="9900FF"/>
                          </a:solidFill>
                          <a:latin typeface="Consolas" panose="020B0609020204030204" pitchFamily="49" charset="0"/>
                          <a:ea typeface="楷体" panose="02010609060101010101" pitchFamily="49" charset="-122"/>
                          <a:cs typeface="Consolas" panose="020B0609020204030204" pitchFamily="49" charset="0"/>
                        </a:rPr>
                        <a:t>编号</a:t>
                      </a:r>
                      <a:endParaRPr lang="zh-CN" altLang="en-US" b="1">
                        <a:solidFill>
                          <a:srgbClr val="9900FF"/>
                        </a:solidFill>
                        <a:latin typeface="Consolas" panose="020B0609020204030204" pitchFamily="49" charset="0"/>
                        <a:ea typeface="楷体" panose="02010609060101010101" pitchFamily="49" charset="-122"/>
                        <a:cs typeface="Consolas" panose="020B0609020204030204" pitchFamily="49" charset="0"/>
                      </a:endParaRPr>
                    </a:p>
                  </a:txBody>
                  <a:tcPr>
                    <a:solidFill>
                      <a:schemeClr val="bg1">
                        <a:lumMod val="95000"/>
                      </a:schemeClr>
                    </a:solidFill>
                  </a:tcPr>
                </a:tc>
                <a:tc>
                  <a:txBody>
                    <a:bodyPr/>
                    <a:lstStyle/>
                    <a:p>
                      <a:pPr algn="ctr"/>
                      <a:r>
                        <a:rPr lang="en-US" altLang="zh-CN" b="1">
                          <a:solidFill>
                            <a:srgbClr val="C00000"/>
                          </a:solidFill>
                          <a:latin typeface="Consolas" panose="020B0609020204030204" pitchFamily="49" charset="0"/>
                          <a:ea typeface="楷体" panose="02010609060101010101" pitchFamily="49" charset="-122"/>
                          <a:cs typeface="Consolas" panose="020B0609020204030204" pitchFamily="49" charset="0"/>
                        </a:rPr>
                        <a:t>1</a:t>
                      </a:r>
                      <a:endParaRPr lang="zh-CN" altLang="en-US" b="1">
                        <a:solidFill>
                          <a:srgbClr val="C00000"/>
                        </a:solidFill>
                        <a:latin typeface="Consolas" panose="020B0609020204030204" pitchFamily="49" charset="0"/>
                        <a:ea typeface="楷体" panose="02010609060101010101" pitchFamily="49" charset="-122"/>
                        <a:cs typeface="Consolas" panose="020B0609020204030204" pitchFamily="49" charset="0"/>
                      </a:endParaRPr>
                    </a:p>
                  </a:txBody>
                  <a:tcPr>
                    <a:solidFill>
                      <a:schemeClr val="bg1">
                        <a:lumMod val="95000"/>
                      </a:schemeClr>
                    </a:solidFill>
                  </a:tcPr>
                </a:tc>
                <a:tc>
                  <a:txBody>
                    <a:bodyPr/>
                    <a:lstStyle/>
                    <a:p>
                      <a:pPr algn="ctr"/>
                      <a:r>
                        <a:rPr lang="en-US" altLang="zh-CN" b="1">
                          <a:solidFill>
                            <a:srgbClr val="006600"/>
                          </a:solidFill>
                          <a:latin typeface="Consolas" panose="020B0609020204030204" pitchFamily="49" charset="0"/>
                          <a:ea typeface="楷体" panose="02010609060101010101" pitchFamily="49" charset="-122"/>
                          <a:cs typeface="Consolas" panose="020B0609020204030204" pitchFamily="49" charset="0"/>
                        </a:rPr>
                        <a:t>2</a:t>
                      </a:r>
                      <a:endParaRPr lang="zh-CN" altLang="en-US" b="1">
                        <a:solidFill>
                          <a:srgbClr val="006600"/>
                        </a:solidFill>
                        <a:latin typeface="Consolas" panose="020B0609020204030204" pitchFamily="49" charset="0"/>
                        <a:ea typeface="楷体" panose="02010609060101010101" pitchFamily="49" charset="-122"/>
                        <a:cs typeface="Consolas" panose="020B0609020204030204" pitchFamily="49" charset="0"/>
                      </a:endParaRPr>
                    </a:p>
                  </a:txBody>
                  <a:tcPr>
                    <a:solidFill>
                      <a:schemeClr val="bg1">
                        <a:lumMod val="95000"/>
                      </a:schemeClr>
                    </a:solidFill>
                  </a:tcPr>
                </a:tc>
                <a:tc>
                  <a:txBody>
                    <a:bodyPr/>
                    <a:lstStyle/>
                    <a:p>
                      <a:pPr algn="ctr"/>
                      <a:r>
                        <a:rPr lang="en-US" altLang="zh-CN" b="1">
                          <a:solidFill>
                            <a:srgbClr val="C00000"/>
                          </a:solidFill>
                          <a:latin typeface="Consolas" panose="020B0609020204030204" pitchFamily="49" charset="0"/>
                          <a:ea typeface="楷体" panose="02010609060101010101" pitchFamily="49" charset="-122"/>
                          <a:cs typeface="Consolas" panose="020B0609020204030204" pitchFamily="49" charset="0"/>
                        </a:rPr>
                        <a:t>3</a:t>
                      </a:r>
                      <a:endParaRPr lang="zh-CN" altLang="en-US" b="1">
                        <a:solidFill>
                          <a:srgbClr val="C00000"/>
                        </a:solidFill>
                        <a:latin typeface="Consolas" panose="020B0609020204030204" pitchFamily="49" charset="0"/>
                        <a:ea typeface="楷体" panose="02010609060101010101" pitchFamily="49" charset="-122"/>
                        <a:cs typeface="Consolas" panose="020B0609020204030204" pitchFamily="49" charset="0"/>
                      </a:endParaRPr>
                    </a:p>
                  </a:txBody>
                  <a:tcPr>
                    <a:solidFill>
                      <a:schemeClr val="bg1">
                        <a:lumMod val="95000"/>
                      </a:schemeClr>
                    </a:solidFill>
                  </a:tcPr>
                </a:tc>
                <a:tc>
                  <a:txBody>
                    <a:bodyPr/>
                    <a:lstStyle/>
                    <a:p>
                      <a:pPr algn="ctr"/>
                      <a:r>
                        <a:rPr lang="en-US" altLang="zh-CN" b="1">
                          <a:solidFill>
                            <a:srgbClr val="006600"/>
                          </a:solidFill>
                          <a:latin typeface="Consolas" panose="020B0609020204030204" pitchFamily="49" charset="0"/>
                          <a:ea typeface="楷体" panose="02010609060101010101" pitchFamily="49" charset="-122"/>
                          <a:cs typeface="Consolas" panose="020B0609020204030204" pitchFamily="49" charset="0"/>
                        </a:rPr>
                        <a:t>4</a:t>
                      </a:r>
                      <a:endParaRPr lang="zh-CN" altLang="en-US" b="1">
                        <a:solidFill>
                          <a:srgbClr val="006600"/>
                        </a:solidFill>
                        <a:latin typeface="Consolas" panose="020B0609020204030204" pitchFamily="49" charset="0"/>
                        <a:ea typeface="楷体" panose="02010609060101010101" pitchFamily="49" charset="-122"/>
                        <a:cs typeface="Consolas" panose="020B0609020204030204" pitchFamily="49" charset="0"/>
                      </a:endParaRPr>
                    </a:p>
                  </a:txBody>
                  <a:tcPr>
                    <a:solidFill>
                      <a:schemeClr val="bg1">
                        <a:lumMod val="95000"/>
                      </a:schemeClr>
                    </a:solidFill>
                  </a:tcPr>
                </a:tc>
              </a:tr>
              <a:tr h="370840">
                <a:tc>
                  <a:txBody>
                    <a:bodyPr/>
                    <a:lstStyle/>
                    <a:p>
                      <a:pPr algn="ctr"/>
                      <a:r>
                        <a:rPr lang="en-US" altLang="zh-CN" b="1">
                          <a:solidFill>
                            <a:schemeClr val="bg1">
                              <a:lumMod val="50000"/>
                            </a:schemeClr>
                          </a:solidFill>
                          <a:latin typeface="Consolas" panose="020B0609020204030204" pitchFamily="49" charset="0"/>
                          <a:ea typeface="楷体" panose="02010609060101010101" pitchFamily="49" charset="-122"/>
                          <a:cs typeface="Consolas" panose="020B0609020204030204" pitchFamily="49" charset="0"/>
                        </a:rPr>
                        <a:t>M1</a:t>
                      </a:r>
                      <a:endParaRPr lang="zh-CN" altLang="en-US" b="1">
                        <a:solidFill>
                          <a:schemeClr val="bg1">
                            <a:lumMod val="50000"/>
                          </a:schemeClr>
                        </a:solidFill>
                        <a:latin typeface="Consolas" panose="020B0609020204030204" pitchFamily="49" charset="0"/>
                        <a:ea typeface="楷体" panose="02010609060101010101" pitchFamily="49" charset="-122"/>
                        <a:cs typeface="Consolas" panose="020B0609020204030204" pitchFamily="49" charset="0"/>
                      </a:endParaRPr>
                    </a:p>
                  </a:txBody>
                  <a:tcPr>
                    <a:solidFill>
                      <a:schemeClr val="bg1">
                        <a:lumMod val="95000"/>
                      </a:schemeClr>
                    </a:solidFill>
                  </a:tcPr>
                </a:tc>
                <a:tc>
                  <a:txBody>
                    <a:bodyPr/>
                    <a:lstStyle/>
                    <a:p>
                      <a:pPr algn="ctr"/>
                      <a:r>
                        <a:rPr lang="en-US" altLang="zh-CN" b="1">
                          <a:solidFill>
                            <a:schemeClr val="bg1">
                              <a:lumMod val="50000"/>
                            </a:schemeClr>
                          </a:solidFill>
                          <a:latin typeface="Consolas" panose="020B0609020204030204" pitchFamily="49" charset="0"/>
                          <a:ea typeface="楷体" panose="02010609060101010101" pitchFamily="49" charset="-122"/>
                          <a:cs typeface="Consolas" panose="020B0609020204030204" pitchFamily="49" charset="0"/>
                        </a:rPr>
                        <a:t>5</a:t>
                      </a:r>
                      <a:endParaRPr lang="zh-CN" altLang="en-US" b="1">
                        <a:solidFill>
                          <a:schemeClr val="bg1">
                            <a:lumMod val="50000"/>
                          </a:schemeClr>
                        </a:solidFill>
                        <a:latin typeface="Consolas" panose="020B0609020204030204" pitchFamily="49" charset="0"/>
                        <a:ea typeface="楷体" panose="02010609060101010101" pitchFamily="49" charset="-122"/>
                        <a:cs typeface="Consolas" panose="020B0609020204030204" pitchFamily="49" charset="0"/>
                      </a:endParaRPr>
                    </a:p>
                  </a:txBody>
                  <a:tcPr>
                    <a:solidFill>
                      <a:schemeClr val="bg1">
                        <a:lumMod val="95000"/>
                      </a:schemeClr>
                    </a:solidFill>
                  </a:tcPr>
                </a:tc>
                <a:tc>
                  <a:txBody>
                    <a:bodyPr/>
                    <a:lstStyle/>
                    <a:p>
                      <a:pPr algn="ctr"/>
                      <a:r>
                        <a:rPr lang="en-US" altLang="zh-CN" b="1">
                          <a:solidFill>
                            <a:schemeClr val="bg1">
                              <a:lumMod val="50000"/>
                            </a:schemeClr>
                          </a:solidFill>
                          <a:latin typeface="Consolas" panose="020B0609020204030204" pitchFamily="49" charset="0"/>
                          <a:ea typeface="楷体" panose="02010609060101010101" pitchFamily="49" charset="-122"/>
                          <a:cs typeface="Consolas" panose="020B0609020204030204" pitchFamily="49" charset="0"/>
                        </a:rPr>
                        <a:t>12</a:t>
                      </a:r>
                      <a:endParaRPr lang="zh-CN" altLang="en-US" b="1">
                        <a:solidFill>
                          <a:schemeClr val="bg1">
                            <a:lumMod val="50000"/>
                          </a:schemeClr>
                        </a:solidFill>
                        <a:latin typeface="Consolas" panose="020B0609020204030204" pitchFamily="49" charset="0"/>
                        <a:ea typeface="楷体" panose="02010609060101010101" pitchFamily="49" charset="-122"/>
                        <a:cs typeface="Consolas" panose="020B0609020204030204" pitchFamily="49" charset="0"/>
                      </a:endParaRPr>
                    </a:p>
                  </a:txBody>
                  <a:tcPr>
                    <a:solidFill>
                      <a:schemeClr val="bg1">
                        <a:lumMod val="95000"/>
                      </a:schemeClr>
                    </a:solidFill>
                  </a:tcPr>
                </a:tc>
                <a:tc>
                  <a:txBody>
                    <a:bodyPr/>
                    <a:lstStyle/>
                    <a:p>
                      <a:pPr algn="ctr"/>
                      <a:r>
                        <a:rPr lang="en-US" altLang="zh-CN" b="1">
                          <a:solidFill>
                            <a:schemeClr val="bg1">
                              <a:lumMod val="50000"/>
                            </a:schemeClr>
                          </a:solidFill>
                          <a:latin typeface="Consolas" panose="020B0609020204030204" pitchFamily="49" charset="0"/>
                          <a:ea typeface="楷体" panose="02010609060101010101" pitchFamily="49" charset="-122"/>
                          <a:cs typeface="Consolas" panose="020B0609020204030204" pitchFamily="49" charset="0"/>
                        </a:rPr>
                        <a:t>4</a:t>
                      </a:r>
                      <a:endParaRPr lang="zh-CN" altLang="en-US" b="1">
                        <a:solidFill>
                          <a:schemeClr val="bg1">
                            <a:lumMod val="50000"/>
                          </a:schemeClr>
                        </a:solidFill>
                        <a:latin typeface="Consolas" panose="020B0609020204030204" pitchFamily="49" charset="0"/>
                        <a:ea typeface="楷体" panose="02010609060101010101" pitchFamily="49" charset="-122"/>
                        <a:cs typeface="Consolas" panose="020B0609020204030204" pitchFamily="49" charset="0"/>
                      </a:endParaRPr>
                    </a:p>
                  </a:txBody>
                  <a:tcPr>
                    <a:solidFill>
                      <a:schemeClr val="bg1">
                        <a:lumMod val="95000"/>
                      </a:schemeClr>
                    </a:solidFill>
                  </a:tcPr>
                </a:tc>
                <a:tc>
                  <a:txBody>
                    <a:bodyPr/>
                    <a:lstStyle/>
                    <a:p>
                      <a:pPr algn="ctr"/>
                      <a:r>
                        <a:rPr lang="en-US" altLang="zh-CN" b="1">
                          <a:solidFill>
                            <a:schemeClr val="bg1">
                              <a:lumMod val="50000"/>
                            </a:schemeClr>
                          </a:solidFill>
                          <a:latin typeface="Consolas" panose="020B0609020204030204" pitchFamily="49" charset="0"/>
                          <a:ea typeface="楷体" panose="02010609060101010101" pitchFamily="49" charset="-122"/>
                          <a:cs typeface="Consolas" panose="020B0609020204030204" pitchFamily="49" charset="0"/>
                        </a:rPr>
                        <a:t>8</a:t>
                      </a:r>
                      <a:endParaRPr lang="zh-CN" altLang="en-US" b="1">
                        <a:solidFill>
                          <a:schemeClr val="bg1">
                            <a:lumMod val="50000"/>
                          </a:schemeClr>
                        </a:solidFill>
                        <a:latin typeface="Consolas" panose="020B0609020204030204" pitchFamily="49" charset="0"/>
                        <a:ea typeface="楷体" panose="02010609060101010101" pitchFamily="49" charset="-122"/>
                        <a:cs typeface="Consolas" panose="020B0609020204030204" pitchFamily="49" charset="0"/>
                      </a:endParaRPr>
                    </a:p>
                  </a:txBody>
                  <a:tcPr>
                    <a:solidFill>
                      <a:schemeClr val="bg1">
                        <a:lumMod val="95000"/>
                      </a:schemeClr>
                    </a:solidFill>
                  </a:tcPr>
                </a:tc>
              </a:tr>
              <a:tr h="370840">
                <a:tc>
                  <a:txBody>
                    <a:bodyPr/>
                    <a:lstStyle/>
                    <a:p>
                      <a:pPr algn="ctr"/>
                      <a:r>
                        <a:rPr lang="en-US" altLang="zh-CN" b="1">
                          <a:solidFill>
                            <a:schemeClr val="bg1">
                              <a:lumMod val="50000"/>
                            </a:schemeClr>
                          </a:solidFill>
                          <a:latin typeface="Consolas" panose="020B0609020204030204" pitchFamily="49" charset="0"/>
                          <a:ea typeface="楷体" panose="02010609060101010101" pitchFamily="49" charset="-122"/>
                          <a:cs typeface="Consolas" panose="020B0609020204030204" pitchFamily="49" charset="0"/>
                        </a:rPr>
                        <a:t>M2</a:t>
                      </a:r>
                      <a:endParaRPr lang="zh-CN" altLang="en-US" b="1">
                        <a:solidFill>
                          <a:schemeClr val="bg1">
                            <a:lumMod val="50000"/>
                          </a:schemeClr>
                        </a:solidFill>
                        <a:latin typeface="Consolas" panose="020B0609020204030204" pitchFamily="49" charset="0"/>
                        <a:ea typeface="楷体" panose="02010609060101010101" pitchFamily="49" charset="-122"/>
                        <a:cs typeface="Consolas" panose="020B0609020204030204" pitchFamily="49" charset="0"/>
                      </a:endParaRPr>
                    </a:p>
                  </a:txBody>
                  <a:tcPr>
                    <a:solidFill>
                      <a:schemeClr val="bg1">
                        <a:lumMod val="95000"/>
                      </a:schemeClr>
                    </a:solidFill>
                  </a:tcPr>
                </a:tc>
                <a:tc>
                  <a:txBody>
                    <a:bodyPr/>
                    <a:lstStyle/>
                    <a:p>
                      <a:pPr algn="ctr"/>
                      <a:r>
                        <a:rPr lang="en-US" altLang="zh-CN" b="1">
                          <a:solidFill>
                            <a:schemeClr val="bg1">
                              <a:lumMod val="50000"/>
                            </a:schemeClr>
                          </a:solidFill>
                          <a:latin typeface="Consolas" panose="020B0609020204030204" pitchFamily="49" charset="0"/>
                          <a:ea typeface="楷体" panose="02010609060101010101" pitchFamily="49" charset="-122"/>
                          <a:cs typeface="Consolas" panose="020B0609020204030204" pitchFamily="49" charset="0"/>
                        </a:rPr>
                        <a:t>6</a:t>
                      </a:r>
                      <a:endParaRPr lang="zh-CN" altLang="en-US" b="1">
                        <a:solidFill>
                          <a:schemeClr val="bg1">
                            <a:lumMod val="50000"/>
                          </a:schemeClr>
                        </a:solidFill>
                        <a:latin typeface="Consolas" panose="020B0609020204030204" pitchFamily="49" charset="0"/>
                        <a:ea typeface="楷体" panose="02010609060101010101" pitchFamily="49" charset="-122"/>
                        <a:cs typeface="Consolas" panose="020B0609020204030204" pitchFamily="49" charset="0"/>
                      </a:endParaRPr>
                    </a:p>
                  </a:txBody>
                  <a:tcPr>
                    <a:solidFill>
                      <a:schemeClr val="bg1">
                        <a:lumMod val="95000"/>
                      </a:schemeClr>
                    </a:solidFill>
                  </a:tcPr>
                </a:tc>
                <a:tc>
                  <a:txBody>
                    <a:bodyPr/>
                    <a:lstStyle/>
                    <a:p>
                      <a:pPr algn="ctr"/>
                      <a:r>
                        <a:rPr lang="en-US" altLang="zh-CN" b="1">
                          <a:solidFill>
                            <a:schemeClr val="bg1">
                              <a:lumMod val="50000"/>
                            </a:schemeClr>
                          </a:solidFill>
                          <a:latin typeface="Consolas" panose="020B0609020204030204" pitchFamily="49" charset="0"/>
                          <a:ea typeface="楷体" panose="02010609060101010101" pitchFamily="49" charset="-122"/>
                          <a:cs typeface="Consolas" panose="020B0609020204030204" pitchFamily="49" charset="0"/>
                        </a:rPr>
                        <a:t>2</a:t>
                      </a:r>
                      <a:endParaRPr lang="zh-CN" altLang="en-US" b="1">
                        <a:solidFill>
                          <a:schemeClr val="bg1">
                            <a:lumMod val="50000"/>
                          </a:schemeClr>
                        </a:solidFill>
                        <a:latin typeface="Consolas" panose="020B0609020204030204" pitchFamily="49" charset="0"/>
                        <a:ea typeface="楷体" panose="02010609060101010101" pitchFamily="49" charset="-122"/>
                        <a:cs typeface="Consolas" panose="020B0609020204030204" pitchFamily="49" charset="0"/>
                      </a:endParaRPr>
                    </a:p>
                  </a:txBody>
                  <a:tcPr>
                    <a:solidFill>
                      <a:schemeClr val="bg1">
                        <a:lumMod val="95000"/>
                      </a:schemeClr>
                    </a:solidFill>
                  </a:tcPr>
                </a:tc>
                <a:tc>
                  <a:txBody>
                    <a:bodyPr/>
                    <a:lstStyle/>
                    <a:p>
                      <a:pPr algn="ctr"/>
                      <a:r>
                        <a:rPr lang="en-US" altLang="zh-CN" b="1">
                          <a:solidFill>
                            <a:schemeClr val="bg1">
                              <a:lumMod val="50000"/>
                            </a:schemeClr>
                          </a:solidFill>
                          <a:latin typeface="Consolas" panose="020B0609020204030204" pitchFamily="49" charset="0"/>
                          <a:ea typeface="楷体" panose="02010609060101010101" pitchFamily="49" charset="-122"/>
                          <a:cs typeface="Consolas" panose="020B0609020204030204" pitchFamily="49" charset="0"/>
                        </a:rPr>
                        <a:t>14</a:t>
                      </a:r>
                      <a:endParaRPr lang="zh-CN" altLang="en-US" b="1">
                        <a:solidFill>
                          <a:schemeClr val="bg1">
                            <a:lumMod val="50000"/>
                          </a:schemeClr>
                        </a:solidFill>
                        <a:latin typeface="Consolas" panose="020B0609020204030204" pitchFamily="49" charset="0"/>
                        <a:ea typeface="楷体" panose="02010609060101010101" pitchFamily="49" charset="-122"/>
                        <a:cs typeface="Consolas" panose="020B0609020204030204" pitchFamily="49" charset="0"/>
                      </a:endParaRPr>
                    </a:p>
                  </a:txBody>
                  <a:tcPr>
                    <a:solidFill>
                      <a:schemeClr val="bg1">
                        <a:lumMod val="95000"/>
                      </a:schemeClr>
                    </a:solidFill>
                  </a:tcPr>
                </a:tc>
                <a:tc>
                  <a:txBody>
                    <a:bodyPr/>
                    <a:lstStyle/>
                    <a:p>
                      <a:pPr algn="ctr"/>
                      <a:r>
                        <a:rPr lang="en-US" altLang="zh-CN" b="1">
                          <a:solidFill>
                            <a:schemeClr val="bg1">
                              <a:lumMod val="50000"/>
                            </a:schemeClr>
                          </a:solidFill>
                          <a:latin typeface="Consolas" panose="020B0609020204030204" pitchFamily="49" charset="0"/>
                          <a:ea typeface="楷体" panose="02010609060101010101" pitchFamily="49" charset="-122"/>
                          <a:cs typeface="Consolas" panose="020B0609020204030204" pitchFamily="49" charset="0"/>
                        </a:rPr>
                        <a:t>7</a:t>
                      </a:r>
                      <a:endParaRPr lang="zh-CN" altLang="en-US" b="1">
                        <a:solidFill>
                          <a:schemeClr val="bg1">
                            <a:lumMod val="50000"/>
                          </a:schemeClr>
                        </a:solidFill>
                        <a:latin typeface="Consolas" panose="020B0609020204030204" pitchFamily="49" charset="0"/>
                        <a:ea typeface="楷体" panose="02010609060101010101" pitchFamily="49" charset="-122"/>
                        <a:cs typeface="Consolas" panose="020B0609020204030204" pitchFamily="49" charset="0"/>
                      </a:endParaRPr>
                    </a:p>
                  </a:txBody>
                  <a:tcPr>
                    <a:solidFill>
                      <a:schemeClr val="bg1">
                        <a:lumMod val="95000"/>
                      </a:schemeClr>
                    </a:solidFill>
                  </a:tcPr>
                </a:tc>
              </a:tr>
              <a:tr h="370840">
                <a:tc>
                  <a:txBody>
                    <a:bodyPr/>
                    <a:lstStyle/>
                    <a:p>
                      <a:pPr indent="0" algn="ctr">
                        <a:lnSpc>
                          <a:spcPct val="150000"/>
                        </a:lnSpc>
                        <a:spcAft>
                          <a:spcPts val="0"/>
                        </a:spcAft>
                      </a:pPr>
                      <a:r>
                        <a:rPr lang="zh-CN" sz="1800" b="1" kern="100">
                          <a:solidFill>
                            <a:srgbClr val="9900FF"/>
                          </a:solidFill>
                          <a:latin typeface="Consolas" panose="020B0609020204030204" pitchFamily="49" charset="0"/>
                          <a:ea typeface="楷体" panose="02010609060101010101" pitchFamily="49" charset="-122"/>
                          <a:cs typeface="Consolas" panose="020B0609020204030204" pitchFamily="49" charset="0"/>
                        </a:rPr>
                        <a:t>组号</a:t>
                      </a:r>
                      <a:endParaRPr lang="zh-CN" sz="1800" b="1" kern="100">
                        <a:solidFill>
                          <a:srgbClr val="99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solidFill>
                      <a:schemeClr val="bg1">
                        <a:lumMod val="95000"/>
                      </a:schemeClr>
                    </a:solidFill>
                  </a:tcPr>
                </a:tc>
                <a:tc>
                  <a:txBody>
                    <a:bodyPr/>
                    <a:lstStyle/>
                    <a:p>
                      <a:pPr indent="0" algn="ctr">
                        <a:lnSpc>
                          <a:spcPct val="150000"/>
                        </a:lnSpc>
                        <a:spcAft>
                          <a:spcPts val="0"/>
                        </a:spcAft>
                      </a:pPr>
                      <a:r>
                        <a:rPr lang="en-US" sz="1800" b="1" kern="100">
                          <a:solidFill>
                            <a:srgbClr val="C00000"/>
                          </a:solidFill>
                          <a:latin typeface="Consolas" panose="020B0609020204030204" pitchFamily="49" charset="0"/>
                          <a:ea typeface="楷体" panose="02010609060101010101" pitchFamily="49" charset="-122"/>
                          <a:cs typeface="Consolas" panose="020B0609020204030204" pitchFamily="49" charset="0"/>
                        </a:rPr>
                        <a:t>1</a:t>
                      </a:r>
                      <a:endParaRPr lang="zh-CN" sz="1800" b="1" kern="100">
                        <a:solidFill>
                          <a:srgbClr val="C00000"/>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solidFill>
                      <a:schemeClr val="bg1">
                        <a:lumMod val="95000"/>
                      </a:schemeClr>
                    </a:solidFill>
                  </a:tcPr>
                </a:tc>
                <a:tc>
                  <a:txBody>
                    <a:bodyPr/>
                    <a:lstStyle/>
                    <a:p>
                      <a:pPr indent="0" algn="ctr">
                        <a:lnSpc>
                          <a:spcPct val="150000"/>
                        </a:lnSpc>
                        <a:spcAft>
                          <a:spcPts val="0"/>
                        </a:spcAft>
                      </a:pPr>
                      <a:r>
                        <a:rPr lang="en-US" sz="1800" b="1" kern="100">
                          <a:solidFill>
                            <a:srgbClr val="006600"/>
                          </a:solidFill>
                          <a:latin typeface="Consolas" panose="020B0609020204030204" pitchFamily="49" charset="0"/>
                          <a:ea typeface="楷体" panose="02010609060101010101" pitchFamily="49" charset="-122"/>
                          <a:cs typeface="Consolas" panose="020B0609020204030204" pitchFamily="49" charset="0"/>
                        </a:rPr>
                        <a:t>0</a:t>
                      </a:r>
                      <a:endParaRPr lang="zh-CN" sz="1800" b="1" kern="100">
                        <a:solidFill>
                          <a:srgbClr val="006600"/>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solidFill>
                      <a:schemeClr val="bg1">
                        <a:lumMod val="95000"/>
                      </a:schemeClr>
                    </a:solidFill>
                  </a:tcPr>
                </a:tc>
                <a:tc>
                  <a:txBody>
                    <a:bodyPr/>
                    <a:lstStyle/>
                    <a:p>
                      <a:pPr indent="0" algn="ctr">
                        <a:lnSpc>
                          <a:spcPct val="150000"/>
                        </a:lnSpc>
                        <a:spcAft>
                          <a:spcPts val="0"/>
                        </a:spcAft>
                      </a:pPr>
                      <a:r>
                        <a:rPr lang="en-US" sz="1800" b="1" kern="100">
                          <a:solidFill>
                            <a:srgbClr val="C00000"/>
                          </a:solidFill>
                          <a:latin typeface="Consolas" panose="020B0609020204030204" pitchFamily="49" charset="0"/>
                          <a:ea typeface="楷体" panose="02010609060101010101" pitchFamily="49" charset="-122"/>
                          <a:cs typeface="Consolas" panose="020B0609020204030204" pitchFamily="49" charset="0"/>
                        </a:rPr>
                        <a:t>1</a:t>
                      </a:r>
                      <a:endParaRPr lang="zh-CN" sz="1800" b="1" kern="100">
                        <a:solidFill>
                          <a:srgbClr val="C00000"/>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solidFill>
                      <a:schemeClr val="bg1">
                        <a:lumMod val="95000"/>
                      </a:schemeClr>
                    </a:solidFill>
                  </a:tcPr>
                </a:tc>
                <a:tc>
                  <a:txBody>
                    <a:bodyPr/>
                    <a:lstStyle/>
                    <a:p>
                      <a:pPr indent="0" algn="ctr">
                        <a:lnSpc>
                          <a:spcPct val="150000"/>
                        </a:lnSpc>
                        <a:spcAft>
                          <a:spcPts val="0"/>
                        </a:spcAft>
                      </a:pPr>
                      <a:r>
                        <a:rPr lang="en-US" sz="1800" b="1" kern="100">
                          <a:solidFill>
                            <a:srgbClr val="006600"/>
                          </a:solidFill>
                          <a:latin typeface="Consolas" panose="020B0609020204030204" pitchFamily="49" charset="0"/>
                          <a:ea typeface="楷体" panose="02010609060101010101" pitchFamily="49" charset="-122"/>
                          <a:cs typeface="Consolas" panose="020B0609020204030204" pitchFamily="49" charset="0"/>
                        </a:rPr>
                        <a:t>0</a:t>
                      </a:r>
                      <a:endParaRPr lang="zh-CN" sz="1800" b="1" kern="100">
                        <a:solidFill>
                          <a:srgbClr val="006600"/>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solidFill>
                      <a:schemeClr val="bg1">
                        <a:lumMod val="95000"/>
                      </a:schemeClr>
                    </a:solidFill>
                  </a:tcPr>
                </a:tc>
              </a:tr>
              <a:tr h="370840">
                <a:tc>
                  <a:txBody>
                    <a:bodyPr/>
                    <a:lstStyle/>
                    <a:p>
                      <a:pPr indent="0" algn="ctr">
                        <a:lnSpc>
                          <a:spcPct val="150000"/>
                        </a:lnSpc>
                        <a:spcAft>
                          <a:spcPts val="0"/>
                        </a:spcAft>
                      </a:pPr>
                      <a:r>
                        <a:rPr lang="zh-CN" sz="1800" b="1" kern="100">
                          <a:solidFill>
                            <a:srgbClr val="9900FF"/>
                          </a:solidFill>
                          <a:latin typeface="Consolas" panose="020B0609020204030204" pitchFamily="49" charset="0"/>
                          <a:ea typeface="楷体" panose="02010609060101010101" pitchFamily="49" charset="-122"/>
                          <a:cs typeface="Consolas" panose="020B0609020204030204" pitchFamily="49" charset="0"/>
                        </a:rPr>
                        <a:t>时间</a:t>
                      </a:r>
                      <a:r>
                        <a:rPr lang="en-US" sz="1800" b="1" kern="100">
                          <a:solidFill>
                            <a:srgbClr val="9900FF"/>
                          </a:solidFill>
                          <a:latin typeface="Consolas" panose="020B0609020204030204" pitchFamily="49" charset="0"/>
                          <a:ea typeface="楷体" panose="02010609060101010101" pitchFamily="49" charset="-122"/>
                          <a:cs typeface="Consolas" panose="020B0609020204030204" pitchFamily="49" charset="0"/>
                        </a:rPr>
                        <a:t>time</a:t>
                      </a:r>
                      <a:endParaRPr lang="zh-CN" sz="1800" b="1" kern="100">
                        <a:solidFill>
                          <a:srgbClr val="99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solidFill>
                      <a:schemeClr val="bg1">
                        <a:lumMod val="95000"/>
                      </a:schemeClr>
                    </a:solidFill>
                  </a:tcPr>
                </a:tc>
                <a:tc>
                  <a:txBody>
                    <a:bodyPr/>
                    <a:lstStyle/>
                    <a:p>
                      <a:pPr indent="0" algn="ctr">
                        <a:lnSpc>
                          <a:spcPct val="150000"/>
                        </a:lnSpc>
                        <a:spcAft>
                          <a:spcPts val="0"/>
                        </a:spcAft>
                      </a:pPr>
                      <a:r>
                        <a:rPr lang="en-US" sz="1800" b="1" kern="100">
                          <a:solidFill>
                            <a:srgbClr val="C00000"/>
                          </a:solidFill>
                          <a:latin typeface="Consolas" panose="020B0609020204030204" pitchFamily="49" charset="0"/>
                          <a:ea typeface="楷体" panose="02010609060101010101" pitchFamily="49" charset="-122"/>
                          <a:cs typeface="Consolas" panose="020B0609020204030204" pitchFamily="49" charset="0"/>
                        </a:rPr>
                        <a:t>5</a:t>
                      </a:r>
                      <a:endParaRPr lang="zh-CN" sz="1800" b="1" kern="100">
                        <a:solidFill>
                          <a:srgbClr val="C00000"/>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solidFill>
                      <a:schemeClr val="bg1">
                        <a:lumMod val="95000"/>
                      </a:schemeClr>
                    </a:solidFill>
                  </a:tcPr>
                </a:tc>
                <a:tc>
                  <a:txBody>
                    <a:bodyPr/>
                    <a:lstStyle/>
                    <a:p>
                      <a:pPr indent="0" algn="ctr">
                        <a:lnSpc>
                          <a:spcPct val="150000"/>
                        </a:lnSpc>
                        <a:spcAft>
                          <a:spcPts val="0"/>
                        </a:spcAft>
                      </a:pPr>
                      <a:r>
                        <a:rPr lang="en-US" sz="1800" b="1" kern="100">
                          <a:solidFill>
                            <a:srgbClr val="006600"/>
                          </a:solidFill>
                          <a:latin typeface="Consolas" panose="020B0609020204030204" pitchFamily="49" charset="0"/>
                          <a:ea typeface="楷体" panose="02010609060101010101" pitchFamily="49" charset="-122"/>
                          <a:cs typeface="Consolas" panose="020B0609020204030204" pitchFamily="49" charset="0"/>
                        </a:rPr>
                        <a:t>2</a:t>
                      </a:r>
                      <a:endParaRPr lang="zh-CN" sz="1800" b="1" kern="100">
                        <a:solidFill>
                          <a:srgbClr val="006600"/>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solidFill>
                      <a:schemeClr val="bg1">
                        <a:lumMod val="95000"/>
                      </a:schemeClr>
                    </a:solidFill>
                  </a:tcPr>
                </a:tc>
                <a:tc>
                  <a:txBody>
                    <a:bodyPr/>
                    <a:lstStyle/>
                    <a:p>
                      <a:pPr indent="0" algn="ctr">
                        <a:lnSpc>
                          <a:spcPct val="150000"/>
                        </a:lnSpc>
                        <a:spcAft>
                          <a:spcPts val="0"/>
                        </a:spcAft>
                      </a:pPr>
                      <a:r>
                        <a:rPr lang="en-US" sz="1800" b="1" kern="100">
                          <a:solidFill>
                            <a:srgbClr val="C00000"/>
                          </a:solidFill>
                          <a:latin typeface="Consolas" panose="020B0609020204030204" pitchFamily="49" charset="0"/>
                          <a:ea typeface="楷体" panose="02010609060101010101" pitchFamily="49" charset="-122"/>
                          <a:cs typeface="Consolas" panose="020B0609020204030204" pitchFamily="49" charset="0"/>
                        </a:rPr>
                        <a:t>4</a:t>
                      </a:r>
                      <a:endParaRPr lang="zh-CN" sz="1800" b="1" kern="100">
                        <a:solidFill>
                          <a:srgbClr val="C00000"/>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solidFill>
                      <a:schemeClr val="bg1">
                        <a:lumMod val="95000"/>
                      </a:schemeClr>
                    </a:solidFill>
                  </a:tcPr>
                </a:tc>
                <a:tc>
                  <a:txBody>
                    <a:bodyPr/>
                    <a:lstStyle/>
                    <a:p>
                      <a:pPr indent="0" algn="ctr">
                        <a:lnSpc>
                          <a:spcPct val="150000"/>
                        </a:lnSpc>
                        <a:spcAft>
                          <a:spcPts val="0"/>
                        </a:spcAft>
                      </a:pPr>
                      <a:r>
                        <a:rPr lang="en-US" sz="1800" b="1" kern="100" dirty="0">
                          <a:solidFill>
                            <a:srgbClr val="006600"/>
                          </a:solidFill>
                          <a:latin typeface="Consolas" panose="020B0609020204030204" pitchFamily="49" charset="0"/>
                          <a:ea typeface="楷体" panose="02010609060101010101" pitchFamily="49" charset="-122"/>
                          <a:cs typeface="Consolas" panose="020B0609020204030204" pitchFamily="49" charset="0"/>
                        </a:rPr>
                        <a:t>7</a:t>
                      </a:r>
                      <a:endParaRPr lang="zh-CN" sz="1800" b="1" kern="100" dirty="0">
                        <a:solidFill>
                          <a:srgbClr val="006600"/>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solidFill>
                      <a:schemeClr val="bg1">
                        <a:lumMod val="95000"/>
                      </a:schemeClr>
                    </a:solidFill>
                  </a:tcPr>
                </a:tc>
              </a:tr>
            </a:tbl>
          </a:graphicData>
        </a:graphic>
      </p:graphicFrame>
      <p:sp>
        <p:nvSpPr>
          <p:cNvPr id="40964" name="TextBox 4"/>
          <p:cNvSpPr txBox="1"/>
          <p:nvPr/>
        </p:nvSpPr>
        <p:spPr>
          <a:xfrm>
            <a:off x="428625" y="4705350"/>
            <a:ext cx="571500" cy="400050"/>
          </a:xfrm>
          <a:prstGeom prst="rect">
            <a:avLst/>
          </a:prstGeom>
          <a:noFill/>
          <a:ln w="9525">
            <a:noFill/>
          </a:ln>
        </p:spPr>
        <p:txBody>
          <a:bodyPr anchor="t" anchorCtr="0">
            <a:spAutoFit/>
          </a:bodyPr>
          <a:p>
            <a:pPr eaLnBrk="0" hangingPunct="0">
              <a:buClrTx/>
              <a:buFontTx/>
            </a:pPr>
            <a:r>
              <a:rPr lang="zh-CN" altLang="en-US" sz="2000" dirty="0">
                <a:solidFill>
                  <a:srgbClr val="000000"/>
                </a:solidFill>
                <a:latin typeface="微软雅黑" panose="020B0503020204020204" pitchFamily="34" charset="-122"/>
                <a:ea typeface="微软雅黑" panose="020B0503020204020204" pitchFamily="34" charset="-122"/>
              </a:rPr>
              <a:t>如</a:t>
            </a:r>
            <a:endParaRPr lang="zh-CN" altLang="en-US" sz="2000" dirty="0">
              <a:solidFill>
                <a:srgbClr val="000000"/>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Box 1"/>
          <p:cNvSpPr txBox="1"/>
          <p:nvPr/>
        </p:nvSpPr>
        <p:spPr>
          <a:xfrm>
            <a:off x="714347" y="1219200"/>
            <a:ext cx="7715304" cy="4795498"/>
          </a:xfrm>
          <a:prstGeom prst="rect">
            <a:avLst/>
          </a:prstGeom>
          <a:solidFill>
            <a:schemeClr val="bg1">
              <a:lumMod val="9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5"/>
          </a:lnRef>
          <a:fillRef idx="2">
            <a:schemeClr val="accent5"/>
          </a:fillRef>
          <a:effectRef idx="1">
            <a:schemeClr val="accent5"/>
          </a:effectRef>
          <a:fontRef idx="minor">
            <a:schemeClr val="dk1"/>
          </a:fontRef>
        </p:style>
        <p:txBody>
          <a:bodyPr lIns="180000" tIns="180000" bIns="180000">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FF0000"/>
                </a:solidFill>
                <a:effectLst/>
                <a:uLnTx/>
                <a:uFillTx/>
                <a:latin typeface="Consolas" panose="020B0609020204030204" pitchFamily="49" charset="0"/>
                <a:ea typeface="楷体" panose="02010609060101010101" pitchFamily="49" charset="-122"/>
                <a:cs typeface="Consolas" panose="020B0609020204030204" pitchFamily="49" charset="0"/>
              </a:rPr>
              <a:t>//</a:t>
            </a:r>
            <a:r>
              <a:rPr kumimoji="0" lang="zh-CN" altLang="zh-CN" sz="1800" b="0" i="0" u="none" strike="noStrike" kern="1200" cap="none" spc="0" normalizeH="0" baseline="0" noProof="0">
                <a:ln>
                  <a:noFill/>
                </a:ln>
                <a:solidFill>
                  <a:srgbClr val="FF0000"/>
                </a:solidFill>
                <a:effectLst/>
                <a:uLnTx/>
                <a:uFillTx/>
                <a:latin typeface="Consolas" panose="020B0609020204030204" pitchFamily="49" charset="0"/>
                <a:ea typeface="楷体" panose="02010609060101010101" pitchFamily="49" charset="-122"/>
                <a:cs typeface="Consolas" panose="020B0609020204030204" pitchFamily="49" charset="0"/>
              </a:rPr>
              <a:t>问题表示</a:t>
            </a:r>
            <a:endParaRPr kumimoji="0" lang="zh-CN" altLang="zh-CN" sz="1800" b="0" i="0" u="none" strike="noStrike" kern="1200" cap="none" spc="0" normalizeH="0" baseline="0" noProof="0">
              <a:ln>
                <a:noFill/>
              </a:ln>
              <a:solidFill>
                <a:srgbClr val="FF0000"/>
              </a:solidFill>
              <a:effectLst/>
              <a:uLnTx/>
              <a:uFillTx/>
              <a:latin typeface="Consolas" panose="020B0609020204030204" pitchFamily="49" charset="0"/>
              <a:ea typeface="楷体"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int n=4;</a:t>
            </a:r>
            <a:endParaRPr kumimoji="0" lang="zh-CN" altLang="zh-CN" sz="1800" b="0" i="0" u="none" strike="noStrike" kern="1200" cap="none" spc="0" normalizeH="0" baseline="0" noProof="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int a[N]={5,12,4,8};		</a:t>
            </a:r>
            <a:r>
              <a:rPr kumimoji="0" lang="en-US" altLang="zh-CN" sz="1800" b="0" i="0" u="none" strike="noStrike" kern="1200" cap="none" spc="0" normalizeH="0" baseline="0" noProof="0">
                <a:ln>
                  <a:noFill/>
                </a:ln>
                <a:solidFill>
                  <a:srgbClr val="00B0F0"/>
                </a:solidFill>
                <a:effectLst/>
                <a:uLnTx/>
                <a:uFillTx/>
                <a:latin typeface="Consolas" panose="020B0609020204030204" pitchFamily="49" charset="0"/>
                <a:ea typeface="楷体" panose="02010609060101010101" pitchFamily="49" charset="-122"/>
                <a:cs typeface="Consolas" panose="020B0609020204030204" pitchFamily="49" charset="0"/>
              </a:rPr>
              <a:t>//</a:t>
            </a:r>
            <a:r>
              <a:rPr kumimoji="0" lang="zh-CN" altLang="zh-CN" sz="1800" b="0" i="0" u="none" strike="noStrike" kern="1200" cap="none" spc="0" normalizeH="0" baseline="0" noProof="0">
                <a:ln>
                  <a:noFill/>
                </a:ln>
                <a:solidFill>
                  <a:srgbClr val="00B0F0"/>
                </a:solidFill>
                <a:effectLst/>
                <a:uLnTx/>
                <a:uFillTx/>
                <a:latin typeface="Consolas" panose="020B0609020204030204" pitchFamily="49" charset="0"/>
                <a:ea typeface="楷体" panose="02010609060101010101" pitchFamily="49" charset="-122"/>
                <a:cs typeface="Consolas" panose="020B0609020204030204" pitchFamily="49" charset="0"/>
              </a:rPr>
              <a:t>对应</a:t>
            </a:r>
            <a:r>
              <a:rPr kumimoji="0" lang="en-US" altLang="zh-CN" sz="1800" b="0" i="0" u="none" strike="noStrike" kern="1200" cap="none" spc="0" normalizeH="0" baseline="0" noProof="0">
                <a:ln>
                  <a:noFill/>
                </a:ln>
                <a:solidFill>
                  <a:srgbClr val="00B0F0"/>
                </a:solidFill>
                <a:effectLst/>
                <a:uLnTx/>
                <a:uFillTx/>
                <a:latin typeface="Consolas" panose="020B0609020204030204" pitchFamily="49" charset="0"/>
                <a:ea typeface="楷体" panose="02010609060101010101" pitchFamily="49" charset="-122"/>
                <a:cs typeface="Consolas" panose="020B0609020204030204" pitchFamily="49" charset="0"/>
              </a:rPr>
              <a:t>M1</a:t>
            </a:r>
            <a:r>
              <a:rPr kumimoji="0" lang="zh-CN" altLang="zh-CN" sz="1800" b="0" i="0" u="none" strike="noStrike" kern="1200" cap="none" spc="0" normalizeH="0" baseline="0" noProof="0">
                <a:ln>
                  <a:noFill/>
                </a:ln>
                <a:solidFill>
                  <a:srgbClr val="00B0F0"/>
                </a:solidFill>
                <a:effectLst/>
                <a:uLnTx/>
                <a:uFillTx/>
                <a:latin typeface="Consolas" panose="020B0609020204030204" pitchFamily="49" charset="0"/>
                <a:ea typeface="楷体" panose="02010609060101010101" pitchFamily="49" charset="-122"/>
                <a:cs typeface="Consolas" panose="020B0609020204030204" pitchFamily="49" charset="0"/>
              </a:rPr>
              <a:t>的时间</a:t>
            </a:r>
            <a:endParaRPr kumimoji="0" lang="zh-CN" altLang="zh-CN" sz="1800" b="0" i="0" u="none" strike="noStrike" kern="1200" cap="none" spc="0" normalizeH="0" baseline="0" noProof="0">
              <a:ln>
                <a:noFill/>
              </a:ln>
              <a:solidFill>
                <a:srgbClr val="00B0F0"/>
              </a:solidFill>
              <a:effectLst/>
              <a:uLnTx/>
              <a:uFillTx/>
              <a:latin typeface="Consolas" panose="020B0609020204030204" pitchFamily="49" charset="0"/>
              <a:ea typeface="楷体"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int b[N]={6,2,14,7};		</a:t>
            </a:r>
            <a:r>
              <a:rPr kumimoji="0" lang="en-US" altLang="zh-CN" sz="1800" b="0" i="0" u="none" strike="noStrike" kern="1200" cap="none" spc="0" normalizeH="0" baseline="0" noProof="0">
                <a:ln>
                  <a:noFill/>
                </a:ln>
                <a:solidFill>
                  <a:srgbClr val="00B0F0"/>
                </a:solidFill>
                <a:effectLst/>
                <a:uLnTx/>
                <a:uFillTx/>
                <a:latin typeface="Consolas" panose="020B0609020204030204" pitchFamily="49" charset="0"/>
                <a:ea typeface="楷体" panose="02010609060101010101" pitchFamily="49" charset="-122"/>
                <a:cs typeface="Consolas" panose="020B0609020204030204" pitchFamily="49" charset="0"/>
              </a:rPr>
              <a:t>//</a:t>
            </a:r>
            <a:r>
              <a:rPr kumimoji="0" lang="zh-CN" altLang="zh-CN" sz="1800" b="0" i="0" u="none" strike="noStrike" kern="1200" cap="none" spc="0" normalizeH="0" baseline="0" noProof="0">
                <a:ln>
                  <a:noFill/>
                </a:ln>
                <a:solidFill>
                  <a:srgbClr val="00B0F0"/>
                </a:solidFill>
                <a:effectLst/>
                <a:uLnTx/>
                <a:uFillTx/>
                <a:latin typeface="Consolas" panose="020B0609020204030204" pitchFamily="49" charset="0"/>
                <a:ea typeface="楷体" panose="02010609060101010101" pitchFamily="49" charset="-122"/>
                <a:cs typeface="Consolas" panose="020B0609020204030204" pitchFamily="49" charset="0"/>
              </a:rPr>
              <a:t>对应</a:t>
            </a:r>
            <a:r>
              <a:rPr kumimoji="0" lang="en-US" altLang="zh-CN" sz="1800" b="0" i="0" u="none" strike="noStrike" kern="1200" cap="none" spc="0" normalizeH="0" baseline="0" noProof="0">
                <a:ln>
                  <a:noFill/>
                </a:ln>
                <a:solidFill>
                  <a:srgbClr val="00B0F0"/>
                </a:solidFill>
                <a:effectLst/>
                <a:uLnTx/>
                <a:uFillTx/>
                <a:latin typeface="Consolas" panose="020B0609020204030204" pitchFamily="49" charset="0"/>
                <a:ea typeface="楷体" panose="02010609060101010101" pitchFamily="49" charset="-122"/>
                <a:cs typeface="Consolas" panose="020B0609020204030204" pitchFamily="49" charset="0"/>
              </a:rPr>
              <a:t>M2</a:t>
            </a:r>
            <a:r>
              <a:rPr kumimoji="0" lang="zh-CN" altLang="zh-CN" sz="1800" b="0" i="0" u="none" strike="noStrike" kern="1200" cap="none" spc="0" normalizeH="0" baseline="0" noProof="0">
                <a:ln>
                  <a:noFill/>
                </a:ln>
                <a:solidFill>
                  <a:srgbClr val="00B0F0"/>
                </a:solidFill>
                <a:effectLst/>
                <a:uLnTx/>
                <a:uFillTx/>
                <a:latin typeface="Consolas" panose="020B0609020204030204" pitchFamily="49" charset="0"/>
                <a:ea typeface="楷体" panose="02010609060101010101" pitchFamily="49" charset="-122"/>
                <a:cs typeface="Consolas" panose="020B0609020204030204" pitchFamily="49" charset="0"/>
              </a:rPr>
              <a:t>的时间</a:t>
            </a:r>
            <a:endParaRPr kumimoji="0" lang="zh-CN" altLang="zh-CN" sz="1800" b="0" i="0" u="none" strike="noStrike" kern="1200" cap="none" spc="0" normalizeH="0" baseline="0" noProof="0">
              <a:ln>
                <a:noFill/>
              </a:ln>
              <a:solidFill>
                <a:srgbClr val="00B0F0"/>
              </a:solidFill>
              <a:effectLst/>
              <a:uLnTx/>
              <a:uFillTx/>
              <a:latin typeface="Consolas" panose="020B0609020204030204" pitchFamily="49" charset="0"/>
              <a:ea typeface="楷体"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struct NodeType</a:t>
            </a:r>
            <a:endParaRPr kumimoji="0" lang="zh-CN" altLang="zh-CN" sz="1800" b="0" i="0" u="none" strike="noStrike" kern="1200" cap="none" spc="0" normalizeH="0" baseline="0" noProof="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  int no;			</a:t>
            </a:r>
            <a:r>
              <a:rPr kumimoji="0" lang="en-US" altLang="zh-CN" sz="1800" b="0" i="0" u="none" strike="noStrike" kern="1200" cap="none" spc="0" normalizeH="0" baseline="0" noProof="0">
                <a:ln>
                  <a:noFill/>
                </a:ln>
                <a:solidFill>
                  <a:srgbClr val="00B0F0"/>
                </a:solidFill>
                <a:effectLst/>
                <a:uLnTx/>
                <a:uFillTx/>
                <a:latin typeface="Consolas" panose="020B0609020204030204" pitchFamily="49" charset="0"/>
                <a:ea typeface="楷体" panose="02010609060101010101" pitchFamily="49" charset="-122"/>
                <a:cs typeface="Consolas" panose="020B0609020204030204" pitchFamily="49" charset="0"/>
              </a:rPr>
              <a:t>//</a:t>
            </a:r>
            <a:r>
              <a:rPr kumimoji="0" lang="zh-CN" altLang="zh-CN" sz="1800" b="0" i="0" u="none" strike="noStrike" kern="1200" cap="none" spc="0" normalizeH="0" baseline="0" noProof="0">
                <a:ln>
                  <a:noFill/>
                </a:ln>
                <a:solidFill>
                  <a:srgbClr val="00B0F0"/>
                </a:solidFill>
                <a:effectLst/>
                <a:uLnTx/>
                <a:uFillTx/>
                <a:latin typeface="Consolas" panose="020B0609020204030204" pitchFamily="49" charset="0"/>
                <a:ea typeface="楷体" panose="02010609060101010101" pitchFamily="49" charset="-122"/>
                <a:cs typeface="Consolas" panose="020B0609020204030204" pitchFamily="49" charset="0"/>
              </a:rPr>
              <a:t>作业序号</a:t>
            </a:r>
            <a:endParaRPr kumimoji="0" lang="zh-CN" altLang="zh-CN" sz="1800" b="0" i="0" u="none" strike="noStrike" kern="1200" cap="none" spc="0" normalizeH="0" baseline="0" noProof="0">
              <a:ln>
                <a:noFill/>
              </a:ln>
              <a:solidFill>
                <a:srgbClr val="00B0F0"/>
              </a:solidFill>
              <a:effectLst/>
              <a:uLnTx/>
              <a:uFillTx/>
              <a:latin typeface="Consolas" panose="020B0609020204030204" pitchFamily="49" charset="0"/>
              <a:ea typeface="楷体"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   bool group;			</a:t>
            </a:r>
            <a:r>
              <a:rPr kumimoji="0" lang="en-US" altLang="zh-CN" sz="1800" b="0" i="0" u="none" strike="noStrike" kern="1200" cap="none" spc="0" normalizeH="0" baseline="0" noProof="0">
                <a:ln>
                  <a:noFill/>
                </a:ln>
                <a:solidFill>
                  <a:srgbClr val="00B0F0"/>
                </a:solidFill>
                <a:effectLst/>
                <a:uLnTx/>
                <a:uFillTx/>
                <a:latin typeface="Consolas" panose="020B0609020204030204" pitchFamily="49" charset="0"/>
                <a:ea typeface="楷体" panose="02010609060101010101" pitchFamily="49" charset="-122"/>
                <a:cs typeface="Consolas" panose="020B0609020204030204" pitchFamily="49" charset="0"/>
              </a:rPr>
              <a:t>//1</a:t>
            </a:r>
            <a:r>
              <a:rPr kumimoji="0" lang="zh-CN" altLang="zh-CN" sz="1800" b="0" i="0" u="none" strike="noStrike" kern="1200" cap="none" spc="0" normalizeH="0" baseline="0" noProof="0">
                <a:ln>
                  <a:noFill/>
                </a:ln>
                <a:solidFill>
                  <a:srgbClr val="00B0F0"/>
                </a:solidFill>
                <a:effectLst/>
                <a:uLnTx/>
                <a:uFillTx/>
                <a:latin typeface="Consolas" panose="020B0609020204030204" pitchFamily="49" charset="0"/>
                <a:ea typeface="楷体" panose="02010609060101010101" pitchFamily="49" charset="-122"/>
                <a:cs typeface="Consolas" panose="020B0609020204030204" pitchFamily="49" charset="0"/>
              </a:rPr>
              <a:t>代表第一组</a:t>
            </a:r>
            <a:r>
              <a:rPr kumimoji="0" lang="en-US" altLang="zh-CN" sz="1800" b="0" i="0" u="none" strike="noStrike" kern="1200" cap="none" spc="0" normalizeH="0" baseline="0" noProof="0">
                <a:ln>
                  <a:noFill/>
                </a:ln>
                <a:solidFill>
                  <a:srgbClr val="00B0F0"/>
                </a:solidFill>
                <a:effectLst/>
                <a:uLnTx/>
                <a:uFillTx/>
                <a:latin typeface="Consolas" panose="020B0609020204030204" pitchFamily="49" charset="0"/>
                <a:ea typeface="楷体" panose="02010609060101010101" pitchFamily="49" charset="-122"/>
                <a:cs typeface="Consolas" panose="020B0609020204030204" pitchFamily="49" charset="0"/>
              </a:rPr>
              <a:t>N1,0</a:t>
            </a:r>
            <a:r>
              <a:rPr kumimoji="0" lang="zh-CN" altLang="zh-CN" sz="1800" b="0" i="0" u="none" strike="noStrike" kern="1200" cap="none" spc="0" normalizeH="0" baseline="0" noProof="0">
                <a:ln>
                  <a:noFill/>
                </a:ln>
                <a:solidFill>
                  <a:srgbClr val="00B0F0"/>
                </a:solidFill>
                <a:effectLst/>
                <a:uLnTx/>
                <a:uFillTx/>
                <a:latin typeface="Consolas" panose="020B0609020204030204" pitchFamily="49" charset="0"/>
                <a:ea typeface="楷体" panose="02010609060101010101" pitchFamily="49" charset="-122"/>
                <a:cs typeface="Consolas" panose="020B0609020204030204" pitchFamily="49" charset="0"/>
              </a:rPr>
              <a:t>代表第二组</a:t>
            </a:r>
            <a:r>
              <a:rPr kumimoji="0" lang="en-US" altLang="zh-CN" sz="1800" b="0" i="0" u="none" strike="noStrike" kern="1200" cap="none" spc="0" normalizeH="0" baseline="0" noProof="0">
                <a:ln>
                  <a:noFill/>
                </a:ln>
                <a:solidFill>
                  <a:srgbClr val="00B0F0"/>
                </a:solidFill>
                <a:effectLst/>
                <a:uLnTx/>
                <a:uFillTx/>
                <a:latin typeface="Consolas" panose="020B0609020204030204" pitchFamily="49" charset="0"/>
                <a:ea typeface="楷体" panose="02010609060101010101" pitchFamily="49" charset="-122"/>
                <a:cs typeface="Consolas" panose="020B0609020204030204" pitchFamily="49" charset="0"/>
              </a:rPr>
              <a:t>N2</a:t>
            </a:r>
            <a:endParaRPr kumimoji="0" lang="en-US" altLang="zh-CN" sz="1800" b="0" i="0" u="none" strike="noStrike" kern="1200" cap="none" spc="0" normalizeH="0" baseline="0" noProof="0">
              <a:ln>
                <a:noFill/>
              </a:ln>
              <a:solidFill>
                <a:srgbClr val="00B0F0"/>
              </a:solidFill>
              <a:effectLst/>
              <a:uLnTx/>
              <a:uFillTx/>
              <a:latin typeface="Consolas" panose="020B0609020204030204" pitchFamily="49" charset="0"/>
              <a:ea typeface="楷体"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   int time;			</a:t>
            </a:r>
            <a:r>
              <a:rPr kumimoji="0" lang="en-US" altLang="zh-CN" sz="1800" b="0" i="0" u="none" strike="noStrike" kern="1200" cap="none" spc="0" normalizeH="0" baseline="0" noProof="0">
                <a:ln>
                  <a:noFill/>
                </a:ln>
                <a:solidFill>
                  <a:srgbClr val="00B0F0"/>
                </a:solidFill>
                <a:effectLst/>
                <a:uLnTx/>
                <a:uFillTx/>
                <a:latin typeface="Consolas" panose="020B0609020204030204" pitchFamily="49" charset="0"/>
                <a:ea typeface="楷体" panose="02010609060101010101" pitchFamily="49" charset="-122"/>
                <a:cs typeface="Consolas" panose="020B0609020204030204" pitchFamily="49" charset="0"/>
              </a:rPr>
              <a:t>//a,b</a:t>
            </a:r>
            <a:r>
              <a:rPr kumimoji="0" lang="zh-CN" altLang="zh-CN" sz="1800" b="0" i="0" u="none" strike="noStrike" kern="1200" cap="none" spc="0" normalizeH="0" baseline="0" noProof="0">
                <a:ln>
                  <a:noFill/>
                </a:ln>
                <a:solidFill>
                  <a:srgbClr val="00B0F0"/>
                </a:solidFill>
                <a:effectLst/>
                <a:uLnTx/>
                <a:uFillTx/>
                <a:latin typeface="Consolas" panose="020B0609020204030204" pitchFamily="49" charset="0"/>
                <a:ea typeface="楷体" panose="02010609060101010101" pitchFamily="49" charset="-122"/>
                <a:cs typeface="Consolas" panose="020B0609020204030204" pitchFamily="49" charset="0"/>
              </a:rPr>
              <a:t>的最小时间</a:t>
            </a:r>
            <a:endParaRPr kumimoji="0" lang="zh-CN" altLang="zh-CN" sz="1800" b="0" i="0" u="none" strike="noStrike" kern="1200" cap="none" spc="0" normalizeH="0" baseline="0" noProof="0">
              <a:ln>
                <a:noFill/>
              </a:ln>
              <a:solidFill>
                <a:srgbClr val="00B0F0"/>
              </a:solidFill>
              <a:effectLst/>
              <a:uLnTx/>
              <a:uFillTx/>
              <a:latin typeface="Consolas" panose="020B0609020204030204" pitchFamily="49" charset="0"/>
              <a:ea typeface="楷体"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   bool operator&lt;(const NodeType &amp;s) const</a:t>
            </a:r>
            <a:endParaRPr kumimoji="0" lang="zh-CN" altLang="zh-CN" sz="1800" b="0" i="0" u="none" strike="noStrike" kern="1200" cap="none" spc="0" normalizeH="0" baseline="0" noProof="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   {</a:t>
            </a:r>
            <a:endParaRPr kumimoji="0" lang="zh-CN" altLang="zh-CN" sz="1800" b="0" i="0" u="none" strike="noStrike" kern="1200" cap="none" spc="0" normalizeH="0" baseline="0" noProof="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     return time&lt;s.time;	</a:t>
            </a:r>
            <a:r>
              <a:rPr kumimoji="0" lang="en-US" altLang="zh-CN" sz="1800" b="0" i="0" u="none" strike="noStrike" kern="1200" cap="none" spc="0" normalizeH="0" baseline="0" noProof="0">
                <a:ln>
                  <a:noFill/>
                </a:ln>
                <a:solidFill>
                  <a:srgbClr val="00B0F0"/>
                </a:solidFill>
                <a:effectLst/>
                <a:uLnTx/>
                <a:uFillTx/>
                <a:latin typeface="Consolas" panose="020B0609020204030204" pitchFamily="49" charset="0"/>
                <a:ea typeface="楷体" panose="02010609060101010101" pitchFamily="49" charset="-122"/>
                <a:cs typeface="Consolas" panose="020B0609020204030204" pitchFamily="49" charset="0"/>
              </a:rPr>
              <a:t>//</a:t>
            </a:r>
            <a:r>
              <a:rPr kumimoji="0" lang="zh-CN" altLang="zh-CN" sz="1800" b="0" i="0" u="none" strike="noStrike" kern="1200" cap="none" spc="0" normalizeH="0" baseline="0" noProof="0">
                <a:ln>
                  <a:noFill/>
                </a:ln>
                <a:solidFill>
                  <a:srgbClr val="00B0F0"/>
                </a:solidFill>
                <a:effectLst/>
                <a:uLnTx/>
                <a:uFillTx/>
                <a:latin typeface="Consolas" panose="020B0609020204030204" pitchFamily="49" charset="0"/>
                <a:ea typeface="楷体" panose="02010609060101010101" pitchFamily="49" charset="-122"/>
                <a:cs typeface="Consolas" panose="020B0609020204030204" pitchFamily="49" charset="0"/>
              </a:rPr>
              <a:t>按</a:t>
            </a:r>
            <a:r>
              <a:rPr kumimoji="0" lang="en-US" altLang="zh-CN" sz="1800" b="0" i="0" u="none" strike="noStrike" kern="1200" cap="none" spc="0" normalizeH="0" baseline="0" noProof="0">
                <a:ln>
                  <a:noFill/>
                </a:ln>
                <a:solidFill>
                  <a:srgbClr val="00B0F0"/>
                </a:solidFill>
                <a:effectLst/>
                <a:uLnTx/>
                <a:uFillTx/>
                <a:latin typeface="Consolas" panose="020B0609020204030204" pitchFamily="49" charset="0"/>
                <a:ea typeface="楷体" panose="02010609060101010101" pitchFamily="49" charset="-122"/>
                <a:cs typeface="Consolas" panose="020B0609020204030204" pitchFamily="49" charset="0"/>
              </a:rPr>
              <a:t>time</a:t>
            </a:r>
            <a:r>
              <a:rPr kumimoji="0" lang="zh-CN" altLang="zh-CN" sz="1800" b="0" i="0" u="none" strike="noStrike" kern="1200" cap="none" spc="0" normalizeH="0" baseline="0" noProof="0">
                <a:ln>
                  <a:noFill/>
                </a:ln>
                <a:solidFill>
                  <a:srgbClr val="00B0F0"/>
                </a:solidFill>
                <a:effectLst/>
                <a:uLnTx/>
                <a:uFillTx/>
                <a:latin typeface="Consolas" panose="020B0609020204030204" pitchFamily="49" charset="0"/>
                <a:ea typeface="楷体" panose="02010609060101010101" pitchFamily="49" charset="-122"/>
                <a:cs typeface="Consolas" panose="020B0609020204030204" pitchFamily="49" charset="0"/>
              </a:rPr>
              <a:t>递增排序</a:t>
            </a:r>
            <a:endParaRPr kumimoji="0" lang="zh-CN" altLang="zh-CN" sz="1800" b="0" i="0" u="none" strike="noStrike" kern="1200" cap="none" spc="0" normalizeH="0" baseline="0" noProof="0">
              <a:ln>
                <a:noFill/>
              </a:ln>
              <a:solidFill>
                <a:srgbClr val="00B0F0"/>
              </a:solidFill>
              <a:effectLst/>
              <a:uLnTx/>
              <a:uFillTx/>
              <a:latin typeface="Consolas" panose="020B0609020204030204" pitchFamily="49" charset="0"/>
              <a:ea typeface="楷体"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   }</a:t>
            </a:r>
            <a:endParaRPr kumimoji="0" lang="zh-CN" altLang="zh-CN" sz="1800" b="0" i="0" u="none" strike="noStrike" kern="1200" cap="none" spc="0" normalizeH="0" baseline="0" noProof="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a:t>
            </a:r>
            <a:endParaRPr kumimoji="0" lang="zh-CN" altLang="zh-CN" sz="1800" b="0" i="0" u="none" strike="noStrike" kern="1200" cap="none" spc="0" normalizeH="0" baseline="0" noProof="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endParaRPr>
          </a:p>
          <a:p>
            <a:pPr marL="0" marR="0" lvl="0" indent="0" algn="l" defTabSz="914400" rtl="0" eaLnBrk="0" fontAlgn="base" latinLnBrk="0" hangingPunct="0">
              <a:lnSpc>
                <a:spcPct val="20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FF0000"/>
                </a:solidFill>
                <a:effectLst/>
                <a:uLnTx/>
                <a:uFillTx/>
                <a:latin typeface="Consolas" panose="020B0609020204030204" pitchFamily="49" charset="0"/>
                <a:ea typeface="楷体" panose="02010609060101010101" pitchFamily="49" charset="-122"/>
                <a:cs typeface="Consolas" panose="020B0609020204030204" pitchFamily="49" charset="0"/>
              </a:rPr>
              <a:t>//</a:t>
            </a:r>
            <a:r>
              <a:rPr kumimoji="0" lang="zh-CN" altLang="zh-CN" sz="1800" b="0" i="0" u="none" strike="noStrike" kern="1200" cap="none" spc="0" normalizeH="0" baseline="0" noProof="0">
                <a:ln>
                  <a:noFill/>
                </a:ln>
                <a:solidFill>
                  <a:srgbClr val="FF0000"/>
                </a:solidFill>
                <a:effectLst/>
                <a:uLnTx/>
                <a:uFillTx/>
                <a:latin typeface="Consolas" panose="020B0609020204030204" pitchFamily="49" charset="0"/>
                <a:ea typeface="楷体" panose="02010609060101010101" pitchFamily="49" charset="-122"/>
                <a:cs typeface="Consolas" panose="020B0609020204030204" pitchFamily="49" charset="0"/>
              </a:rPr>
              <a:t>求解结果表示</a:t>
            </a:r>
            <a:endParaRPr kumimoji="0" lang="zh-CN" altLang="zh-CN" sz="1800" b="0" i="0" u="none" strike="noStrike" kern="1200" cap="none" spc="0" normalizeH="0" baseline="0" noProof="0">
              <a:ln>
                <a:noFill/>
              </a:ln>
              <a:solidFill>
                <a:srgbClr val="FF0000"/>
              </a:solidFill>
              <a:effectLst/>
              <a:uLnTx/>
              <a:uFillTx/>
              <a:latin typeface="Consolas" panose="020B0609020204030204" pitchFamily="49" charset="0"/>
              <a:ea typeface="楷体"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int best[N];			</a:t>
            </a:r>
            <a:r>
              <a:rPr kumimoji="0" lang="en-US" altLang="zh-CN" sz="1800" b="0" i="0" u="none" strike="noStrike" kern="1200" cap="none" spc="0" normalizeH="0" baseline="0" noProof="0">
                <a:ln>
                  <a:noFill/>
                </a:ln>
                <a:solidFill>
                  <a:srgbClr val="00B0F0"/>
                </a:solidFill>
                <a:effectLst/>
                <a:uLnTx/>
                <a:uFillTx/>
                <a:latin typeface="Consolas" panose="020B0609020204030204" pitchFamily="49" charset="0"/>
                <a:ea typeface="楷体" panose="02010609060101010101" pitchFamily="49" charset="-122"/>
                <a:cs typeface="Consolas" panose="020B0609020204030204" pitchFamily="49" charset="0"/>
              </a:rPr>
              <a:t>//</a:t>
            </a:r>
            <a:r>
              <a:rPr kumimoji="0" lang="zh-CN" altLang="zh-CN" sz="1800" b="0" i="0" u="none" strike="noStrike" kern="1200" cap="none" spc="0" normalizeH="0" baseline="0" noProof="0">
                <a:ln>
                  <a:noFill/>
                </a:ln>
                <a:solidFill>
                  <a:srgbClr val="00B0F0"/>
                </a:solidFill>
                <a:effectLst/>
                <a:uLnTx/>
                <a:uFillTx/>
                <a:latin typeface="Consolas" panose="020B0609020204030204" pitchFamily="49" charset="0"/>
                <a:ea typeface="楷体" panose="02010609060101010101" pitchFamily="49" charset="-122"/>
                <a:cs typeface="Consolas" panose="020B0609020204030204" pitchFamily="49" charset="0"/>
              </a:rPr>
              <a:t>最优调度序列</a:t>
            </a:r>
            <a:endParaRPr kumimoji="0" lang="zh-CN" altLang="zh-CN" sz="1800" b="0" i="0" u="none" strike="noStrike" kern="1200" cap="none" spc="0" normalizeH="0" baseline="0" noProof="0">
              <a:ln>
                <a:noFill/>
              </a:ln>
              <a:solidFill>
                <a:srgbClr val="00B0F0"/>
              </a:solidFill>
              <a:effectLst/>
              <a:uLnTx/>
              <a:uFillTx/>
              <a:latin typeface="Consolas" panose="020B0609020204030204" pitchFamily="49" charset="0"/>
              <a:ea typeface="楷体" panose="02010609060101010101" pitchFamily="49" charset="-122"/>
              <a:cs typeface="Consolas" panose="020B0609020204030204" pitchFamily="49" charset="0"/>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Box 1"/>
          <p:cNvSpPr txBox="1"/>
          <p:nvPr/>
        </p:nvSpPr>
        <p:spPr>
          <a:xfrm>
            <a:off x="214280" y="1524000"/>
            <a:ext cx="8715436" cy="3549003"/>
          </a:xfrm>
          <a:prstGeom prst="rect">
            <a:avLst/>
          </a:prstGeom>
          <a:solidFill>
            <a:schemeClr val="bg1">
              <a:lumMod val="9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lIns="180000" tIns="180000" bIns="180000">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FF0000"/>
                </a:solidFill>
                <a:effectLst/>
                <a:uLnTx/>
                <a:uFillTx/>
                <a:latin typeface="Consolas" panose="020B0609020204030204" pitchFamily="49" charset="0"/>
                <a:ea typeface="楷体" panose="02010609060101010101" pitchFamily="49" charset="-122"/>
                <a:cs typeface="Consolas" panose="020B0609020204030204" pitchFamily="49" charset="0"/>
              </a:rPr>
              <a:t>int solve()		//</a:t>
            </a:r>
            <a:r>
              <a:rPr kumimoji="0" lang="zh-CN" altLang="zh-CN" sz="1800" b="0" i="0" u="none" strike="noStrike" kern="1200" cap="none" spc="0" normalizeH="0" baseline="0" noProof="0">
                <a:ln>
                  <a:noFill/>
                </a:ln>
                <a:solidFill>
                  <a:srgbClr val="FF0000"/>
                </a:solidFill>
                <a:effectLst/>
                <a:uLnTx/>
                <a:uFillTx/>
                <a:latin typeface="Consolas" panose="020B0609020204030204" pitchFamily="49" charset="0"/>
                <a:ea typeface="楷体" panose="02010609060101010101" pitchFamily="49" charset="-122"/>
                <a:cs typeface="Consolas" panose="020B0609020204030204" pitchFamily="49" charset="0"/>
              </a:rPr>
              <a:t>求解流水作业调度问题</a:t>
            </a:r>
            <a:endParaRPr kumimoji="0" lang="zh-CN" altLang="zh-CN" sz="1800" b="0" i="0" u="none" strike="noStrike" kern="1200" cap="none" spc="0" normalizeH="0" baseline="0" noProof="0">
              <a:ln>
                <a:noFill/>
              </a:ln>
              <a:solidFill>
                <a:srgbClr val="FF0000"/>
              </a:solidFill>
              <a:effectLst/>
              <a:uLnTx/>
              <a:uFillTx/>
              <a:latin typeface="Consolas" panose="020B0609020204030204" pitchFamily="49" charset="0"/>
              <a:ea typeface="楷体"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  int i,j,k;</a:t>
            </a:r>
            <a:endParaRPr kumimoji="0" lang="zh-CN" altLang="zh-CN" sz="1800" b="0" i="0" u="none" strike="noStrike" kern="1200" cap="none" spc="0" normalizeH="0" baseline="0" noProof="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   </a:t>
            </a:r>
            <a:r>
              <a:rPr kumimoji="0" lang="en-US" altLang="zh-CN" sz="1800" b="0" i="0" u="none" strike="noStrike" kern="1200" cap="none" spc="0" normalizeH="0" baseline="0" noProof="0">
                <a:ln>
                  <a:noFill/>
                </a:ln>
                <a:solidFill>
                  <a:srgbClr val="C00000"/>
                </a:solidFill>
                <a:effectLst/>
                <a:uLnTx/>
                <a:uFillTx/>
                <a:latin typeface="Consolas" panose="020B0609020204030204" pitchFamily="49" charset="0"/>
                <a:ea typeface="楷体" panose="02010609060101010101" pitchFamily="49" charset="-122"/>
                <a:cs typeface="Consolas" panose="020B0609020204030204" pitchFamily="49" charset="0"/>
              </a:rPr>
              <a:t>NodeType</a:t>
            </a: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 c[N];</a:t>
            </a:r>
            <a:endParaRPr kumimoji="0" lang="zh-CN" altLang="zh-CN" sz="1800" b="0" i="0" u="none" strike="noStrike" kern="1200" cap="none" spc="0" normalizeH="0" baseline="0" noProof="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   for(i=0;i&lt;n;i++)	</a:t>
            </a:r>
            <a:r>
              <a:rPr kumimoji="0" lang="en-US" altLang="zh-CN" sz="1800" b="0" i="0" u="none" strike="noStrike" kern="1200" cap="none" spc="0" normalizeH="0" baseline="0" noProof="0">
                <a:ln>
                  <a:noFill/>
                </a:ln>
                <a:solidFill>
                  <a:srgbClr val="00B0F0"/>
                </a:solidFill>
                <a:effectLst/>
                <a:uLnTx/>
                <a:uFillTx/>
                <a:latin typeface="Consolas" panose="020B0609020204030204" pitchFamily="49" charset="0"/>
                <a:ea typeface="楷体" panose="02010609060101010101" pitchFamily="49" charset="-122"/>
                <a:cs typeface="Consolas" panose="020B0609020204030204" pitchFamily="49" charset="0"/>
              </a:rPr>
              <a:t>//n</a:t>
            </a:r>
            <a:r>
              <a:rPr kumimoji="0" lang="zh-CN" altLang="zh-CN" sz="1800" b="0" i="0" u="none" strike="noStrike" kern="1200" cap="none" spc="0" normalizeH="0" baseline="0" noProof="0">
                <a:ln>
                  <a:noFill/>
                </a:ln>
                <a:solidFill>
                  <a:srgbClr val="00B0F0"/>
                </a:solidFill>
                <a:effectLst/>
                <a:uLnTx/>
                <a:uFillTx/>
                <a:latin typeface="Consolas" panose="020B0609020204030204" pitchFamily="49" charset="0"/>
                <a:ea typeface="楷体" panose="02010609060101010101" pitchFamily="49" charset="-122"/>
                <a:cs typeface="Consolas" panose="020B0609020204030204" pitchFamily="49" charset="0"/>
              </a:rPr>
              <a:t>个作业中</a:t>
            </a:r>
            <a:r>
              <a:rPr kumimoji="0" lang="en-US" altLang="zh-CN" sz="1800" b="0" i="0" u="none" strike="noStrike" kern="1200" cap="none" spc="0" normalizeH="0" baseline="0" noProof="0">
                <a:ln>
                  <a:noFill/>
                </a:ln>
                <a:solidFill>
                  <a:srgbClr val="00B0F0"/>
                </a:solidFill>
                <a:effectLst/>
                <a:uLnTx/>
                <a:uFillTx/>
                <a:latin typeface="Consolas" panose="020B0609020204030204" pitchFamily="49" charset="0"/>
                <a:ea typeface="楷体" panose="02010609060101010101" pitchFamily="49" charset="-122"/>
                <a:cs typeface="Consolas" panose="020B0609020204030204" pitchFamily="49" charset="0"/>
              </a:rPr>
              <a:t>,</a:t>
            </a:r>
            <a:r>
              <a:rPr kumimoji="0" lang="zh-CN" altLang="zh-CN" sz="1800" b="0" i="0" u="none" strike="noStrike" kern="1200" cap="none" spc="0" normalizeH="0" baseline="0" noProof="0">
                <a:ln>
                  <a:noFill/>
                </a:ln>
                <a:solidFill>
                  <a:srgbClr val="00B0F0"/>
                </a:solidFill>
                <a:effectLst/>
                <a:uLnTx/>
                <a:uFillTx/>
                <a:latin typeface="Consolas" panose="020B0609020204030204" pitchFamily="49" charset="0"/>
                <a:ea typeface="楷体" panose="02010609060101010101" pitchFamily="49" charset="-122"/>
                <a:cs typeface="Consolas" panose="020B0609020204030204" pitchFamily="49" charset="0"/>
              </a:rPr>
              <a:t>求出每个作业的最小加工时间</a:t>
            </a:r>
            <a:r>
              <a:rPr kumimoji="0" lang="zh-CN" altLang="zh-CN" sz="1800" b="0" i="0" u="none" strike="noStrike" kern="1200" cap="none" spc="0" normalizeH="0" baseline="0" noProof="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 </a:t>
            </a:r>
            <a:endParaRPr kumimoji="0" lang="zh-CN" altLang="zh-CN" sz="1800" b="0" i="0" u="none" strike="noStrike" kern="1200" cap="none" spc="0" normalizeH="0" baseline="0" noProof="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   {  c[i].no=i;</a:t>
            </a:r>
            <a:endParaRPr kumimoji="0" lang="zh-CN" altLang="zh-CN" sz="1800" b="0" i="0" u="none" strike="noStrike" kern="1200" cap="none" spc="0" normalizeH="0" baseline="0" noProof="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      c[i].group=(a[i]&lt;=b[i]);</a:t>
            </a:r>
            <a:endPar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			</a:t>
            </a:r>
            <a:r>
              <a:rPr kumimoji="0" lang="en-US" altLang="zh-CN" sz="1800" b="0" i="0" u="none" strike="noStrike" kern="1200" cap="none" spc="0" normalizeH="0" baseline="0" noProof="0">
                <a:ln>
                  <a:noFill/>
                </a:ln>
                <a:solidFill>
                  <a:srgbClr val="00B0F0"/>
                </a:solidFill>
                <a:effectLst/>
                <a:uLnTx/>
                <a:uFillTx/>
                <a:latin typeface="Consolas" panose="020B0609020204030204" pitchFamily="49" charset="0"/>
                <a:ea typeface="楷体" panose="02010609060101010101" pitchFamily="49" charset="-122"/>
                <a:cs typeface="Consolas" panose="020B0609020204030204" pitchFamily="49" charset="0"/>
              </a:rPr>
              <a:t>//a[i]&lt;=b[i]</a:t>
            </a:r>
            <a:r>
              <a:rPr kumimoji="0" lang="zh-CN" altLang="zh-CN" sz="1800" b="0" i="0" u="none" strike="noStrike" kern="1200" cap="none" spc="0" normalizeH="0" baseline="0" noProof="0">
                <a:ln>
                  <a:noFill/>
                </a:ln>
                <a:solidFill>
                  <a:srgbClr val="00B0F0"/>
                </a:solidFill>
                <a:effectLst/>
                <a:uLnTx/>
                <a:uFillTx/>
                <a:latin typeface="Consolas" panose="020B0609020204030204" pitchFamily="49" charset="0"/>
                <a:ea typeface="楷体" panose="02010609060101010101" pitchFamily="49" charset="-122"/>
                <a:cs typeface="Consolas" panose="020B0609020204030204" pitchFamily="49" charset="0"/>
              </a:rPr>
              <a:t>对应第</a:t>
            </a:r>
            <a:r>
              <a:rPr kumimoji="0" lang="en-US" altLang="zh-CN" sz="1800" b="0" i="0" u="none" strike="noStrike" kern="1200" cap="none" spc="0" normalizeH="0" baseline="0" noProof="0">
                <a:ln>
                  <a:noFill/>
                </a:ln>
                <a:solidFill>
                  <a:srgbClr val="00B0F0"/>
                </a:solidFill>
                <a:effectLst/>
                <a:uLnTx/>
                <a:uFillTx/>
                <a:latin typeface="Consolas" panose="020B0609020204030204" pitchFamily="49" charset="0"/>
                <a:ea typeface="楷体" panose="02010609060101010101" pitchFamily="49" charset="-122"/>
                <a:cs typeface="Consolas" panose="020B0609020204030204" pitchFamily="49" charset="0"/>
              </a:rPr>
              <a:t>1</a:t>
            </a:r>
            <a:r>
              <a:rPr kumimoji="0" lang="zh-CN" altLang="zh-CN" sz="1800" b="0" i="0" u="none" strike="noStrike" kern="1200" cap="none" spc="0" normalizeH="0" baseline="0" noProof="0">
                <a:ln>
                  <a:noFill/>
                </a:ln>
                <a:solidFill>
                  <a:srgbClr val="00B0F0"/>
                </a:solidFill>
                <a:effectLst/>
                <a:uLnTx/>
                <a:uFillTx/>
                <a:latin typeface="Consolas" panose="020B0609020204030204" pitchFamily="49" charset="0"/>
                <a:ea typeface="楷体" panose="02010609060101010101" pitchFamily="49" charset="-122"/>
                <a:cs typeface="Consolas" panose="020B0609020204030204" pitchFamily="49" charset="0"/>
              </a:rPr>
              <a:t>组</a:t>
            </a:r>
            <a:r>
              <a:rPr kumimoji="0" lang="en-US" altLang="zh-CN" sz="1800" b="0" i="0" u="none" strike="noStrike" kern="1200" cap="none" spc="0" normalizeH="0" baseline="0" noProof="0">
                <a:ln>
                  <a:noFill/>
                </a:ln>
                <a:solidFill>
                  <a:srgbClr val="00B0F0"/>
                </a:solidFill>
                <a:effectLst/>
                <a:uLnTx/>
                <a:uFillTx/>
                <a:latin typeface="Consolas" panose="020B0609020204030204" pitchFamily="49" charset="0"/>
                <a:ea typeface="楷体" panose="02010609060101010101" pitchFamily="49" charset="-122"/>
                <a:cs typeface="Consolas" panose="020B0609020204030204" pitchFamily="49" charset="0"/>
              </a:rPr>
              <a:t>N1,a[i]&gt;b[i]</a:t>
            </a:r>
            <a:r>
              <a:rPr kumimoji="0" lang="zh-CN" altLang="zh-CN" sz="1800" b="0" i="0" u="none" strike="noStrike" kern="1200" cap="none" spc="0" normalizeH="0" baseline="0" noProof="0">
                <a:ln>
                  <a:noFill/>
                </a:ln>
                <a:solidFill>
                  <a:srgbClr val="00B0F0"/>
                </a:solidFill>
                <a:effectLst/>
                <a:uLnTx/>
                <a:uFillTx/>
                <a:latin typeface="Consolas" panose="020B0609020204030204" pitchFamily="49" charset="0"/>
                <a:ea typeface="楷体" panose="02010609060101010101" pitchFamily="49" charset="-122"/>
                <a:cs typeface="Consolas" panose="020B0609020204030204" pitchFamily="49" charset="0"/>
              </a:rPr>
              <a:t>对应第</a:t>
            </a:r>
            <a:r>
              <a:rPr kumimoji="0" lang="en-US" altLang="zh-CN" sz="1800" b="0" i="0" u="none" strike="noStrike" kern="1200" cap="none" spc="0" normalizeH="0" baseline="0" noProof="0">
                <a:ln>
                  <a:noFill/>
                </a:ln>
                <a:solidFill>
                  <a:srgbClr val="00B0F0"/>
                </a:solidFill>
                <a:effectLst/>
                <a:uLnTx/>
                <a:uFillTx/>
                <a:latin typeface="Consolas" panose="020B0609020204030204" pitchFamily="49" charset="0"/>
                <a:ea typeface="楷体" panose="02010609060101010101" pitchFamily="49" charset="-122"/>
                <a:cs typeface="Consolas" panose="020B0609020204030204" pitchFamily="49" charset="0"/>
              </a:rPr>
              <a:t>0</a:t>
            </a:r>
            <a:r>
              <a:rPr kumimoji="0" lang="zh-CN" altLang="zh-CN" sz="1800" b="0" i="0" u="none" strike="noStrike" kern="1200" cap="none" spc="0" normalizeH="0" baseline="0" noProof="0">
                <a:ln>
                  <a:noFill/>
                </a:ln>
                <a:solidFill>
                  <a:srgbClr val="00B0F0"/>
                </a:solidFill>
                <a:effectLst/>
                <a:uLnTx/>
                <a:uFillTx/>
                <a:latin typeface="Consolas" panose="020B0609020204030204" pitchFamily="49" charset="0"/>
                <a:ea typeface="楷体" panose="02010609060101010101" pitchFamily="49" charset="-122"/>
                <a:cs typeface="Consolas" panose="020B0609020204030204" pitchFamily="49" charset="0"/>
              </a:rPr>
              <a:t>组</a:t>
            </a:r>
            <a:r>
              <a:rPr kumimoji="0" lang="en-US" altLang="zh-CN" sz="1800" b="0" i="0" u="none" strike="noStrike" kern="1200" cap="none" spc="0" normalizeH="0" baseline="0" noProof="0">
                <a:ln>
                  <a:noFill/>
                </a:ln>
                <a:solidFill>
                  <a:srgbClr val="00B0F0"/>
                </a:solidFill>
                <a:effectLst/>
                <a:uLnTx/>
                <a:uFillTx/>
                <a:latin typeface="Consolas" panose="020B0609020204030204" pitchFamily="49" charset="0"/>
                <a:ea typeface="楷体" panose="02010609060101010101" pitchFamily="49" charset="-122"/>
                <a:cs typeface="Consolas" panose="020B0609020204030204" pitchFamily="49" charset="0"/>
              </a:rPr>
              <a:t>N2</a:t>
            </a:r>
            <a:endParaRPr kumimoji="0" lang="zh-CN" altLang="zh-CN" sz="1800" b="0" i="0" u="none" strike="noStrike" kern="1200" cap="none" spc="0" normalizeH="0" baseline="0" noProof="0">
              <a:ln>
                <a:noFill/>
              </a:ln>
              <a:solidFill>
                <a:srgbClr val="00B0F0"/>
              </a:solidFill>
              <a:effectLst/>
              <a:uLnTx/>
              <a:uFillTx/>
              <a:latin typeface="Consolas" panose="020B0609020204030204" pitchFamily="49" charset="0"/>
              <a:ea typeface="楷体"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      c[i].time=a[i]&lt;=b[i]?a[i]:b[i];</a:t>
            </a:r>
            <a:endPar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			</a:t>
            </a:r>
            <a:r>
              <a:rPr kumimoji="0" lang="en-US" altLang="zh-CN" sz="1800" b="0" i="0" u="none" strike="noStrike" kern="1200" cap="none" spc="0" normalizeH="0" baseline="0" noProof="0">
                <a:ln>
                  <a:noFill/>
                </a:ln>
                <a:solidFill>
                  <a:srgbClr val="00B0F0"/>
                </a:solidFill>
                <a:effectLst/>
                <a:uLnTx/>
                <a:uFillTx/>
                <a:latin typeface="Consolas" panose="020B0609020204030204" pitchFamily="49" charset="0"/>
                <a:ea typeface="楷体" panose="02010609060101010101" pitchFamily="49" charset="-122"/>
                <a:cs typeface="Consolas" panose="020B0609020204030204" pitchFamily="49" charset="0"/>
              </a:rPr>
              <a:t>//</a:t>
            </a:r>
            <a:r>
              <a:rPr kumimoji="0" lang="zh-CN" altLang="zh-CN" sz="1800" b="0" i="0" u="none" strike="noStrike" kern="1200" cap="none" spc="0" normalizeH="0" baseline="0" noProof="0">
                <a:ln>
                  <a:noFill/>
                </a:ln>
                <a:solidFill>
                  <a:srgbClr val="00B0F0"/>
                </a:solidFill>
                <a:effectLst/>
                <a:uLnTx/>
                <a:uFillTx/>
                <a:latin typeface="Consolas" panose="020B0609020204030204" pitchFamily="49" charset="0"/>
                <a:ea typeface="楷体" panose="02010609060101010101" pitchFamily="49" charset="-122"/>
                <a:cs typeface="Consolas" panose="020B0609020204030204" pitchFamily="49" charset="0"/>
              </a:rPr>
              <a:t>第</a:t>
            </a:r>
            <a:r>
              <a:rPr kumimoji="0" lang="en-US" altLang="zh-CN" sz="1800" b="0" i="0" u="none" strike="noStrike" kern="1200" cap="none" spc="0" normalizeH="0" baseline="0" noProof="0">
                <a:ln>
                  <a:noFill/>
                </a:ln>
                <a:solidFill>
                  <a:srgbClr val="00B0F0"/>
                </a:solidFill>
                <a:effectLst/>
                <a:uLnTx/>
                <a:uFillTx/>
                <a:latin typeface="Consolas" panose="020B0609020204030204" pitchFamily="49" charset="0"/>
                <a:ea typeface="楷体" panose="02010609060101010101" pitchFamily="49" charset="-122"/>
                <a:cs typeface="Consolas" panose="020B0609020204030204" pitchFamily="49" charset="0"/>
              </a:rPr>
              <a:t>1</a:t>
            </a:r>
            <a:r>
              <a:rPr kumimoji="0" lang="zh-CN" altLang="zh-CN" sz="1800" b="0" i="0" u="none" strike="noStrike" kern="1200" cap="none" spc="0" normalizeH="0" baseline="0" noProof="0">
                <a:ln>
                  <a:noFill/>
                </a:ln>
                <a:solidFill>
                  <a:srgbClr val="00B0F0"/>
                </a:solidFill>
                <a:effectLst/>
                <a:uLnTx/>
                <a:uFillTx/>
                <a:latin typeface="Consolas" panose="020B0609020204030204" pitchFamily="49" charset="0"/>
                <a:ea typeface="楷体" panose="02010609060101010101" pitchFamily="49" charset="-122"/>
                <a:cs typeface="Consolas" panose="020B0609020204030204" pitchFamily="49" charset="0"/>
              </a:rPr>
              <a:t>组存放</a:t>
            </a:r>
            <a:r>
              <a:rPr kumimoji="0" lang="en-US" altLang="zh-CN" sz="1800" b="0" i="0" u="none" strike="noStrike" kern="1200" cap="none" spc="0" normalizeH="0" baseline="0" noProof="0">
                <a:ln>
                  <a:noFill/>
                </a:ln>
                <a:solidFill>
                  <a:srgbClr val="00B0F0"/>
                </a:solidFill>
                <a:effectLst/>
                <a:uLnTx/>
                <a:uFillTx/>
                <a:latin typeface="Consolas" panose="020B0609020204030204" pitchFamily="49" charset="0"/>
                <a:ea typeface="楷体" panose="02010609060101010101" pitchFamily="49" charset="-122"/>
                <a:cs typeface="Consolas" panose="020B0609020204030204" pitchFamily="49" charset="0"/>
              </a:rPr>
              <a:t>a[i],</a:t>
            </a:r>
            <a:r>
              <a:rPr kumimoji="0" lang="zh-CN" altLang="zh-CN" sz="1800" b="0" i="0" u="none" strike="noStrike" kern="1200" cap="none" spc="0" normalizeH="0" baseline="0" noProof="0">
                <a:ln>
                  <a:noFill/>
                </a:ln>
                <a:solidFill>
                  <a:srgbClr val="00B0F0"/>
                </a:solidFill>
                <a:effectLst/>
                <a:uLnTx/>
                <a:uFillTx/>
                <a:latin typeface="Consolas" panose="020B0609020204030204" pitchFamily="49" charset="0"/>
                <a:ea typeface="楷体" panose="02010609060101010101" pitchFamily="49" charset="-122"/>
                <a:cs typeface="Consolas" panose="020B0609020204030204" pitchFamily="49" charset="0"/>
              </a:rPr>
              <a:t>第</a:t>
            </a:r>
            <a:r>
              <a:rPr kumimoji="0" lang="en-US" altLang="zh-CN" sz="1800" b="0" i="0" u="none" strike="noStrike" kern="1200" cap="none" spc="0" normalizeH="0" baseline="0" noProof="0">
                <a:ln>
                  <a:noFill/>
                </a:ln>
                <a:solidFill>
                  <a:srgbClr val="00B0F0"/>
                </a:solidFill>
                <a:effectLst/>
                <a:uLnTx/>
                <a:uFillTx/>
                <a:latin typeface="Consolas" panose="020B0609020204030204" pitchFamily="49" charset="0"/>
                <a:ea typeface="楷体" panose="02010609060101010101" pitchFamily="49" charset="-122"/>
                <a:cs typeface="Consolas" panose="020B0609020204030204" pitchFamily="49" charset="0"/>
              </a:rPr>
              <a:t>0</a:t>
            </a:r>
            <a:r>
              <a:rPr kumimoji="0" lang="zh-CN" altLang="zh-CN" sz="1800" b="0" i="0" u="none" strike="noStrike" kern="1200" cap="none" spc="0" normalizeH="0" baseline="0" noProof="0">
                <a:ln>
                  <a:noFill/>
                </a:ln>
                <a:solidFill>
                  <a:srgbClr val="00B0F0"/>
                </a:solidFill>
                <a:effectLst/>
                <a:uLnTx/>
                <a:uFillTx/>
                <a:latin typeface="Consolas" panose="020B0609020204030204" pitchFamily="49" charset="0"/>
                <a:ea typeface="楷体" panose="02010609060101010101" pitchFamily="49" charset="-122"/>
                <a:cs typeface="Consolas" panose="020B0609020204030204" pitchFamily="49" charset="0"/>
              </a:rPr>
              <a:t>组存放</a:t>
            </a:r>
            <a:r>
              <a:rPr kumimoji="0" lang="en-US" altLang="zh-CN" sz="1800" b="0" i="0" u="none" strike="noStrike" kern="1200" cap="none" spc="0" normalizeH="0" baseline="0" noProof="0">
                <a:ln>
                  <a:noFill/>
                </a:ln>
                <a:solidFill>
                  <a:srgbClr val="00B0F0"/>
                </a:solidFill>
                <a:effectLst/>
                <a:uLnTx/>
                <a:uFillTx/>
                <a:latin typeface="Consolas" panose="020B0609020204030204" pitchFamily="49" charset="0"/>
                <a:ea typeface="楷体" panose="02010609060101010101" pitchFamily="49" charset="-122"/>
                <a:cs typeface="Consolas" panose="020B0609020204030204" pitchFamily="49" charset="0"/>
              </a:rPr>
              <a:t>b[i]</a:t>
            </a:r>
            <a:endParaRPr kumimoji="0" lang="zh-CN" altLang="zh-CN" sz="1800" b="0" i="0" u="none" strike="noStrike" kern="1200" cap="none" spc="0" normalizeH="0" baseline="0" noProof="0">
              <a:ln>
                <a:noFill/>
              </a:ln>
              <a:solidFill>
                <a:srgbClr val="00B0F0"/>
              </a:solidFill>
              <a:effectLst/>
              <a:uLnTx/>
              <a:uFillTx/>
              <a:latin typeface="Consolas" panose="020B0609020204030204" pitchFamily="49" charset="0"/>
              <a:ea typeface="楷体"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   }</a:t>
            </a:r>
            <a:endParaRPr kumimoji="0" lang="zh-CN" altLang="zh-CN" sz="1800" b="0" i="0" u="none" strike="noStrike" kern="1200" cap="none" spc="0" normalizeH="0" baseline="0" noProof="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endParaRPr>
          </a:p>
          <a:p>
            <a:pPr marL="0" marR="0" lvl="0" indent="0" algn="l" defTabSz="914400" rtl="0" eaLnBrk="0" fontAlgn="base" latinLnBrk="0" hangingPunct="0">
              <a:lnSpc>
                <a:spcPct val="15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   sort(c,c+n);	</a:t>
            </a:r>
            <a:r>
              <a:rPr kumimoji="0" lang="en-US" altLang="zh-CN" sz="1800" b="0" i="0" u="none" strike="noStrike" kern="1200" cap="none" spc="0" normalizeH="0" baseline="0" noProof="0">
                <a:ln>
                  <a:noFill/>
                </a:ln>
                <a:solidFill>
                  <a:srgbClr val="00B0F0"/>
                </a:solidFill>
                <a:effectLst/>
                <a:uLnTx/>
                <a:uFillTx/>
                <a:latin typeface="Consolas" panose="020B0609020204030204" pitchFamily="49" charset="0"/>
                <a:ea typeface="楷体" panose="02010609060101010101" pitchFamily="49" charset="-122"/>
                <a:cs typeface="Consolas" panose="020B0609020204030204" pitchFamily="49" charset="0"/>
              </a:rPr>
              <a:t>//c</a:t>
            </a:r>
            <a:r>
              <a:rPr kumimoji="0" lang="zh-CN" altLang="zh-CN" sz="1800" b="0" i="0" u="none" strike="noStrike" kern="1200" cap="none" spc="0" normalizeH="0" baseline="0" noProof="0">
                <a:ln>
                  <a:noFill/>
                </a:ln>
                <a:solidFill>
                  <a:srgbClr val="00B0F0"/>
                </a:solidFill>
                <a:effectLst/>
                <a:uLnTx/>
                <a:uFillTx/>
                <a:latin typeface="Consolas" panose="020B0609020204030204" pitchFamily="49" charset="0"/>
                <a:ea typeface="楷体" panose="02010609060101010101" pitchFamily="49" charset="-122"/>
                <a:cs typeface="Consolas" panose="020B0609020204030204" pitchFamily="49" charset="0"/>
              </a:rPr>
              <a:t>元素按</a:t>
            </a:r>
            <a:r>
              <a:rPr kumimoji="0" lang="en-US" altLang="zh-CN" sz="1800" b="0" i="0" u="none" strike="noStrike" kern="1200" cap="none" spc="0" normalizeH="0" baseline="0" noProof="0">
                <a:ln>
                  <a:noFill/>
                </a:ln>
                <a:solidFill>
                  <a:srgbClr val="00B0F0"/>
                </a:solidFill>
                <a:effectLst/>
                <a:uLnTx/>
                <a:uFillTx/>
                <a:latin typeface="Consolas" panose="020B0609020204030204" pitchFamily="49" charset="0"/>
                <a:ea typeface="楷体" panose="02010609060101010101" pitchFamily="49" charset="-122"/>
                <a:cs typeface="Consolas" panose="020B0609020204030204" pitchFamily="49" charset="0"/>
              </a:rPr>
              <a:t>time</a:t>
            </a:r>
            <a:r>
              <a:rPr kumimoji="0" lang="zh-CN" altLang="zh-CN" sz="1800" b="0" i="0" u="none" strike="noStrike" kern="1200" cap="none" spc="0" normalizeH="0" baseline="0" noProof="0">
                <a:ln>
                  <a:noFill/>
                </a:ln>
                <a:solidFill>
                  <a:srgbClr val="00B0F0"/>
                </a:solidFill>
                <a:effectLst/>
                <a:uLnTx/>
                <a:uFillTx/>
                <a:latin typeface="Consolas" panose="020B0609020204030204" pitchFamily="49" charset="0"/>
                <a:ea typeface="楷体" panose="02010609060101010101" pitchFamily="49" charset="-122"/>
                <a:cs typeface="Consolas" panose="020B0609020204030204" pitchFamily="49" charset="0"/>
              </a:rPr>
              <a:t>递增排序</a:t>
            </a:r>
            <a:endParaRPr kumimoji="0" lang="zh-CN" altLang="zh-CN" sz="1800" b="0" i="0" u="none" strike="noStrike" kern="1200" cap="none" spc="0" normalizeH="0" baseline="0" noProof="0">
              <a:ln>
                <a:noFill/>
              </a:ln>
              <a:solidFill>
                <a:srgbClr val="00B0F0"/>
              </a:solidFill>
              <a:effectLst/>
              <a:uLnTx/>
              <a:uFillTx/>
              <a:latin typeface="Consolas" panose="020B0609020204030204" pitchFamily="49" charset="0"/>
              <a:ea typeface="楷体" panose="02010609060101010101" pitchFamily="49" charset="-122"/>
              <a:cs typeface="Consolas" panose="020B0609020204030204" pitchFamily="49" charset="0"/>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Box 1"/>
          <p:cNvSpPr txBox="1"/>
          <p:nvPr/>
        </p:nvSpPr>
        <p:spPr>
          <a:xfrm>
            <a:off x="178563" y="1219200"/>
            <a:ext cx="8786874" cy="4620647"/>
          </a:xfrm>
          <a:prstGeom prst="rect">
            <a:avLst/>
          </a:prstGeom>
          <a:solidFill>
            <a:schemeClr val="bg1">
              <a:lumMod val="95000"/>
            </a:schemeClr>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1">
            <a:schemeClr val="accent5"/>
          </a:lnRef>
          <a:fillRef idx="2">
            <a:schemeClr val="accent5"/>
          </a:fillRef>
          <a:effectRef idx="1">
            <a:schemeClr val="accent5"/>
          </a:effectRef>
          <a:fontRef idx="minor">
            <a:schemeClr val="dk1"/>
          </a:fontRef>
        </p:style>
        <p:txBody>
          <a:bodyPr lIns="144000" tIns="144000" bIns="180000">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   j=0; k=n-1;</a:t>
            </a:r>
            <a:endParaRPr kumimoji="0" lang="zh-CN" altLang="zh-CN" sz="1800" b="0" i="0" u="none" strike="noStrike" kern="1200" cap="none" spc="0" normalizeH="0" baseline="0" noProof="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   for(i=0;i&lt;n;i++)		</a:t>
            </a:r>
            <a:r>
              <a:rPr kumimoji="0" lang="en-US" altLang="zh-CN" sz="1800" b="0" i="0" u="none" strike="noStrike" kern="1200" cap="none" spc="0" normalizeH="0" baseline="0" noProof="0">
                <a:ln>
                  <a:noFill/>
                </a:ln>
                <a:solidFill>
                  <a:srgbClr val="00B0F0"/>
                </a:solidFill>
                <a:effectLst/>
                <a:uLnTx/>
                <a:uFillTx/>
                <a:latin typeface="Consolas" panose="020B0609020204030204" pitchFamily="49" charset="0"/>
                <a:ea typeface="楷体" panose="02010609060101010101" pitchFamily="49" charset="-122"/>
                <a:cs typeface="Consolas" panose="020B0609020204030204" pitchFamily="49" charset="0"/>
              </a:rPr>
              <a:t>//</a:t>
            </a:r>
            <a:r>
              <a:rPr kumimoji="0" lang="zh-CN" altLang="zh-CN" sz="1800" b="0" i="0" u="none" strike="noStrike" kern="1200" cap="none" spc="0" normalizeH="0" baseline="0" noProof="0">
                <a:ln>
                  <a:noFill/>
                </a:ln>
                <a:solidFill>
                  <a:srgbClr val="00B0F0"/>
                </a:solidFill>
                <a:effectLst/>
                <a:uLnTx/>
                <a:uFillTx/>
                <a:latin typeface="Consolas" panose="020B0609020204030204" pitchFamily="49" charset="0"/>
                <a:ea typeface="楷体" panose="02010609060101010101" pitchFamily="49" charset="-122"/>
                <a:cs typeface="Consolas" panose="020B0609020204030204" pitchFamily="49" charset="0"/>
              </a:rPr>
              <a:t>扫描</a:t>
            </a:r>
            <a:r>
              <a:rPr kumimoji="0" lang="en-US" altLang="zh-CN" sz="1800" b="0" i="0" u="none" strike="noStrike" kern="1200" cap="none" spc="0" normalizeH="0" baseline="0" noProof="0">
                <a:ln>
                  <a:noFill/>
                </a:ln>
                <a:solidFill>
                  <a:srgbClr val="00B0F0"/>
                </a:solidFill>
                <a:effectLst/>
                <a:uLnTx/>
                <a:uFillTx/>
                <a:latin typeface="Consolas" panose="020B0609020204030204" pitchFamily="49" charset="0"/>
                <a:ea typeface="楷体" panose="02010609060101010101" pitchFamily="49" charset="-122"/>
                <a:cs typeface="Consolas" panose="020B0609020204030204" pitchFamily="49" charset="0"/>
              </a:rPr>
              <a:t>c</a:t>
            </a:r>
            <a:r>
              <a:rPr kumimoji="0" lang="zh-CN" altLang="zh-CN" sz="1800" b="0" i="0" u="none" strike="noStrike" kern="1200" cap="none" spc="0" normalizeH="0" baseline="0" noProof="0">
                <a:ln>
                  <a:noFill/>
                </a:ln>
                <a:solidFill>
                  <a:srgbClr val="00B0F0"/>
                </a:solidFill>
                <a:effectLst/>
                <a:uLnTx/>
                <a:uFillTx/>
                <a:latin typeface="Consolas" panose="020B0609020204030204" pitchFamily="49" charset="0"/>
                <a:ea typeface="楷体" panose="02010609060101010101" pitchFamily="49" charset="-122"/>
                <a:cs typeface="Consolas" panose="020B0609020204030204" pitchFamily="49" charset="0"/>
              </a:rPr>
              <a:t>所有元素</a:t>
            </a:r>
            <a:r>
              <a:rPr kumimoji="0" lang="en-US" altLang="zh-CN" sz="1800" b="0" i="0" u="none" strike="noStrike" kern="1200" cap="none" spc="0" normalizeH="0" baseline="0" noProof="0">
                <a:ln>
                  <a:noFill/>
                </a:ln>
                <a:solidFill>
                  <a:srgbClr val="00B0F0"/>
                </a:solidFill>
                <a:effectLst/>
                <a:uLnTx/>
                <a:uFillTx/>
                <a:latin typeface="Consolas" panose="020B0609020204030204" pitchFamily="49" charset="0"/>
                <a:ea typeface="楷体" panose="02010609060101010101" pitchFamily="49" charset="-122"/>
                <a:cs typeface="Consolas" panose="020B0609020204030204" pitchFamily="49" charset="0"/>
              </a:rPr>
              <a:t>,</a:t>
            </a:r>
            <a:r>
              <a:rPr kumimoji="0" lang="zh-CN" altLang="zh-CN" sz="1800" b="0" i="0" u="none" strike="noStrike" kern="1200" cap="none" spc="0" normalizeH="0" baseline="0" noProof="0">
                <a:ln>
                  <a:noFill/>
                </a:ln>
                <a:solidFill>
                  <a:srgbClr val="00B0F0"/>
                </a:solidFill>
                <a:effectLst/>
                <a:uLnTx/>
                <a:uFillTx/>
                <a:latin typeface="Consolas" panose="020B0609020204030204" pitchFamily="49" charset="0"/>
                <a:ea typeface="楷体" panose="02010609060101010101" pitchFamily="49" charset="-122"/>
                <a:cs typeface="Consolas" panose="020B0609020204030204" pitchFamily="49" charset="0"/>
              </a:rPr>
              <a:t>产生最优调度方案</a:t>
            </a:r>
            <a:endParaRPr kumimoji="0" lang="zh-CN" altLang="zh-CN" sz="1800" b="0" i="0" u="none" strike="noStrike" kern="1200" cap="none" spc="0" normalizeH="0" baseline="0" noProof="0">
              <a:ln>
                <a:noFill/>
              </a:ln>
              <a:solidFill>
                <a:srgbClr val="00B0F0"/>
              </a:solidFill>
              <a:effectLst/>
              <a:uLnTx/>
              <a:uFillTx/>
              <a:latin typeface="Consolas" panose="020B0609020204030204" pitchFamily="49" charset="0"/>
              <a:ea typeface="楷体"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   {  if(c[i].group==1)	</a:t>
            </a:r>
            <a:r>
              <a:rPr kumimoji="0" lang="en-US" altLang="zh-CN" sz="1800" b="0" i="0" u="none" strike="noStrike" kern="1200" cap="none" spc="0" normalizeH="0" baseline="0" noProof="0">
                <a:ln>
                  <a:noFill/>
                </a:ln>
                <a:solidFill>
                  <a:srgbClr val="00B0F0"/>
                </a:solidFill>
                <a:effectLst/>
                <a:uLnTx/>
                <a:uFillTx/>
                <a:latin typeface="Consolas" panose="020B0609020204030204" pitchFamily="49" charset="0"/>
                <a:ea typeface="楷体" panose="02010609060101010101" pitchFamily="49" charset="-122"/>
                <a:cs typeface="Consolas" panose="020B0609020204030204" pitchFamily="49" charset="0"/>
              </a:rPr>
              <a:t>//</a:t>
            </a:r>
            <a:r>
              <a:rPr kumimoji="0" lang="zh-CN" altLang="zh-CN" sz="1800" b="0" i="0" u="none" strike="noStrike" kern="1200" cap="none" spc="0" normalizeH="0" baseline="0" noProof="0">
                <a:ln>
                  <a:noFill/>
                </a:ln>
                <a:solidFill>
                  <a:srgbClr val="00B0F0"/>
                </a:solidFill>
                <a:effectLst/>
                <a:uLnTx/>
                <a:uFillTx/>
                <a:latin typeface="Consolas" panose="020B0609020204030204" pitchFamily="49" charset="0"/>
                <a:ea typeface="楷体" panose="02010609060101010101" pitchFamily="49" charset="-122"/>
                <a:cs typeface="Consolas" panose="020B0609020204030204" pitchFamily="49" charset="0"/>
              </a:rPr>
              <a:t>第</a:t>
            </a:r>
            <a:r>
              <a:rPr kumimoji="0" lang="en-US" altLang="zh-CN" sz="1800" b="0" i="0" u="none" strike="noStrike" kern="1200" cap="none" spc="0" normalizeH="0" baseline="0" noProof="0">
                <a:ln>
                  <a:noFill/>
                </a:ln>
                <a:solidFill>
                  <a:srgbClr val="00B0F0"/>
                </a:solidFill>
                <a:effectLst/>
                <a:uLnTx/>
                <a:uFillTx/>
                <a:latin typeface="Consolas" panose="020B0609020204030204" pitchFamily="49" charset="0"/>
                <a:ea typeface="楷体" panose="02010609060101010101" pitchFamily="49" charset="-122"/>
                <a:cs typeface="Consolas" panose="020B0609020204030204" pitchFamily="49" charset="0"/>
              </a:rPr>
              <a:t>1</a:t>
            </a:r>
            <a:r>
              <a:rPr kumimoji="0" lang="zh-CN" altLang="zh-CN" sz="1800" b="0" i="0" u="none" strike="noStrike" kern="1200" cap="none" spc="0" normalizeH="0" baseline="0" noProof="0">
                <a:ln>
                  <a:noFill/>
                </a:ln>
                <a:solidFill>
                  <a:srgbClr val="00B0F0"/>
                </a:solidFill>
                <a:effectLst/>
                <a:uLnTx/>
                <a:uFillTx/>
                <a:latin typeface="Consolas" panose="020B0609020204030204" pitchFamily="49" charset="0"/>
                <a:ea typeface="楷体" panose="02010609060101010101" pitchFamily="49" charset="-122"/>
                <a:cs typeface="Consolas" panose="020B0609020204030204" pitchFamily="49" charset="0"/>
              </a:rPr>
              <a:t>组</a:t>
            </a:r>
            <a:r>
              <a:rPr kumimoji="0" lang="en-US" altLang="zh-CN" sz="1800" b="0" i="0" u="none" strike="noStrike" kern="1200" cap="none" spc="0" normalizeH="0" baseline="0" noProof="0">
                <a:ln>
                  <a:noFill/>
                </a:ln>
                <a:solidFill>
                  <a:srgbClr val="00B0F0"/>
                </a:solidFill>
                <a:effectLst/>
                <a:uLnTx/>
                <a:uFillTx/>
                <a:latin typeface="Consolas" panose="020B0609020204030204" pitchFamily="49" charset="0"/>
                <a:ea typeface="楷体" panose="02010609060101010101" pitchFamily="49" charset="-122"/>
                <a:cs typeface="Consolas" panose="020B0609020204030204" pitchFamily="49" charset="0"/>
              </a:rPr>
              <a:t>,</a:t>
            </a:r>
            <a:r>
              <a:rPr kumimoji="0" lang="zh-CN" altLang="zh-CN" sz="1800" b="0" i="0" u="none" strike="noStrike" kern="1200" cap="none" spc="0" normalizeH="0" baseline="0" noProof="0">
                <a:ln>
                  <a:noFill/>
                </a:ln>
                <a:solidFill>
                  <a:srgbClr val="00B0F0"/>
                </a:solidFill>
                <a:effectLst/>
                <a:uLnTx/>
                <a:uFillTx/>
                <a:latin typeface="Consolas" panose="020B0609020204030204" pitchFamily="49" charset="0"/>
                <a:ea typeface="楷体" panose="02010609060101010101" pitchFamily="49" charset="-122"/>
                <a:cs typeface="Consolas" panose="020B0609020204030204" pitchFamily="49" charset="0"/>
              </a:rPr>
              <a:t>按</a:t>
            </a:r>
            <a:r>
              <a:rPr kumimoji="0" lang="en-US" altLang="zh-CN" sz="1800" b="0" i="0" u="none" strike="noStrike" kern="1200" cap="none" spc="0" normalizeH="0" baseline="0" noProof="0">
                <a:ln>
                  <a:noFill/>
                </a:ln>
                <a:solidFill>
                  <a:srgbClr val="00B0F0"/>
                </a:solidFill>
                <a:effectLst/>
                <a:uLnTx/>
                <a:uFillTx/>
                <a:latin typeface="Consolas" panose="020B0609020204030204" pitchFamily="49" charset="0"/>
                <a:ea typeface="楷体" panose="02010609060101010101" pitchFamily="49" charset="-122"/>
                <a:cs typeface="Consolas" panose="020B0609020204030204" pitchFamily="49" charset="0"/>
              </a:rPr>
              <a:t>time</a:t>
            </a:r>
            <a:r>
              <a:rPr kumimoji="0" lang="zh-CN" altLang="zh-CN" sz="1800" b="0" i="0" u="none" strike="noStrike" kern="1200" cap="none" spc="0" normalizeH="0" baseline="0" noProof="0">
                <a:ln>
                  <a:noFill/>
                </a:ln>
                <a:solidFill>
                  <a:srgbClr val="00B0F0"/>
                </a:solidFill>
                <a:effectLst/>
                <a:uLnTx/>
                <a:uFillTx/>
                <a:latin typeface="Consolas" panose="020B0609020204030204" pitchFamily="49" charset="0"/>
                <a:ea typeface="楷体" panose="02010609060101010101" pitchFamily="49" charset="-122"/>
                <a:cs typeface="Consolas" panose="020B0609020204030204" pitchFamily="49" charset="0"/>
              </a:rPr>
              <a:t>递增排列放在</a:t>
            </a:r>
            <a:r>
              <a:rPr kumimoji="0" lang="en-US" altLang="zh-CN" sz="1800" b="0" i="0" u="none" strike="noStrike" kern="1200" cap="none" spc="0" normalizeH="0" baseline="0" noProof="0">
                <a:ln>
                  <a:noFill/>
                </a:ln>
                <a:solidFill>
                  <a:srgbClr val="00B0F0"/>
                </a:solidFill>
                <a:effectLst/>
                <a:uLnTx/>
                <a:uFillTx/>
                <a:latin typeface="Consolas" panose="020B0609020204030204" pitchFamily="49" charset="0"/>
                <a:ea typeface="楷体" panose="02010609060101010101" pitchFamily="49" charset="-122"/>
                <a:cs typeface="Consolas" panose="020B0609020204030204" pitchFamily="49" charset="0"/>
              </a:rPr>
              <a:t>best</a:t>
            </a:r>
            <a:r>
              <a:rPr kumimoji="0" lang="zh-CN" altLang="zh-CN" sz="1800" b="0" i="0" u="none" strike="noStrike" kern="1200" cap="none" spc="0" normalizeH="0" baseline="0" noProof="0">
                <a:ln>
                  <a:noFill/>
                </a:ln>
                <a:solidFill>
                  <a:srgbClr val="00B0F0"/>
                </a:solidFill>
                <a:effectLst/>
                <a:uLnTx/>
                <a:uFillTx/>
                <a:latin typeface="Consolas" panose="020B0609020204030204" pitchFamily="49" charset="0"/>
                <a:ea typeface="楷体" panose="02010609060101010101" pitchFamily="49" charset="-122"/>
                <a:cs typeface="Consolas" panose="020B0609020204030204" pitchFamily="49" charset="0"/>
              </a:rPr>
              <a:t>的前面部分</a:t>
            </a:r>
            <a:endParaRPr kumimoji="0" lang="zh-CN" altLang="zh-CN" sz="1800" b="0" i="0" u="none" strike="noStrike" kern="1200" cap="none" spc="0" normalizeH="0" baseline="0" noProof="0">
              <a:ln>
                <a:noFill/>
              </a:ln>
              <a:solidFill>
                <a:srgbClr val="00B0F0"/>
              </a:solidFill>
              <a:effectLst/>
              <a:uLnTx/>
              <a:uFillTx/>
              <a:latin typeface="Consolas" panose="020B0609020204030204" pitchFamily="49" charset="0"/>
              <a:ea typeface="楷体"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         best[j++]=c[i].no;</a:t>
            </a:r>
            <a:endParaRPr kumimoji="0" lang="zh-CN" altLang="zh-CN" sz="1800" b="0" i="0" u="none" strike="noStrike" kern="1200" cap="none" spc="0" normalizeH="0" baseline="0" noProof="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      else			</a:t>
            </a:r>
            <a:r>
              <a:rPr kumimoji="0" lang="en-US" altLang="zh-CN" sz="1800" b="0" i="0" u="none" strike="noStrike" kern="1200" cap="none" spc="0" normalizeH="0" baseline="0" noProof="0">
                <a:ln>
                  <a:noFill/>
                </a:ln>
                <a:solidFill>
                  <a:srgbClr val="00B0F0"/>
                </a:solidFill>
                <a:effectLst/>
                <a:uLnTx/>
                <a:uFillTx/>
                <a:latin typeface="Consolas" panose="020B0609020204030204" pitchFamily="49" charset="0"/>
                <a:ea typeface="楷体" panose="02010609060101010101" pitchFamily="49" charset="-122"/>
                <a:cs typeface="Consolas" panose="020B0609020204030204" pitchFamily="49" charset="0"/>
              </a:rPr>
              <a:t>//</a:t>
            </a:r>
            <a:r>
              <a:rPr kumimoji="0" lang="zh-CN" altLang="zh-CN" sz="1800" b="0" i="0" u="none" strike="noStrike" kern="1200" cap="none" spc="0" normalizeH="0" baseline="0" noProof="0">
                <a:ln>
                  <a:noFill/>
                </a:ln>
                <a:solidFill>
                  <a:srgbClr val="00B0F0"/>
                </a:solidFill>
                <a:effectLst/>
                <a:uLnTx/>
                <a:uFillTx/>
                <a:latin typeface="Consolas" panose="020B0609020204030204" pitchFamily="49" charset="0"/>
                <a:ea typeface="楷体" panose="02010609060101010101" pitchFamily="49" charset="-122"/>
                <a:cs typeface="Consolas" panose="020B0609020204030204" pitchFamily="49" charset="0"/>
              </a:rPr>
              <a:t>第</a:t>
            </a:r>
            <a:r>
              <a:rPr kumimoji="0" lang="en-US" altLang="zh-CN" sz="1800" b="0" i="0" u="none" strike="noStrike" kern="1200" cap="none" spc="0" normalizeH="0" baseline="0" noProof="0">
                <a:ln>
                  <a:noFill/>
                </a:ln>
                <a:solidFill>
                  <a:srgbClr val="00B0F0"/>
                </a:solidFill>
                <a:effectLst/>
                <a:uLnTx/>
                <a:uFillTx/>
                <a:latin typeface="Consolas" panose="020B0609020204030204" pitchFamily="49" charset="0"/>
                <a:ea typeface="楷体" panose="02010609060101010101" pitchFamily="49" charset="-122"/>
                <a:cs typeface="Consolas" panose="020B0609020204030204" pitchFamily="49" charset="0"/>
              </a:rPr>
              <a:t>0</a:t>
            </a:r>
            <a:r>
              <a:rPr kumimoji="0" lang="zh-CN" altLang="zh-CN" sz="1800" b="0" i="0" u="none" strike="noStrike" kern="1200" cap="none" spc="0" normalizeH="0" baseline="0" noProof="0">
                <a:ln>
                  <a:noFill/>
                </a:ln>
                <a:solidFill>
                  <a:srgbClr val="00B0F0"/>
                </a:solidFill>
                <a:effectLst/>
                <a:uLnTx/>
                <a:uFillTx/>
                <a:latin typeface="Consolas" panose="020B0609020204030204" pitchFamily="49" charset="0"/>
                <a:ea typeface="楷体" panose="02010609060101010101" pitchFamily="49" charset="-122"/>
                <a:cs typeface="Consolas" panose="020B0609020204030204" pitchFamily="49" charset="0"/>
              </a:rPr>
              <a:t>组</a:t>
            </a:r>
            <a:r>
              <a:rPr kumimoji="0" lang="en-US" altLang="zh-CN" sz="1800" b="0" i="0" u="none" strike="noStrike" kern="1200" cap="none" spc="0" normalizeH="0" baseline="0" noProof="0">
                <a:ln>
                  <a:noFill/>
                </a:ln>
                <a:solidFill>
                  <a:srgbClr val="00B0F0"/>
                </a:solidFill>
                <a:effectLst/>
                <a:uLnTx/>
                <a:uFillTx/>
                <a:latin typeface="Consolas" panose="020B0609020204030204" pitchFamily="49" charset="0"/>
                <a:ea typeface="楷体" panose="02010609060101010101" pitchFamily="49" charset="-122"/>
                <a:cs typeface="Consolas" panose="020B0609020204030204" pitchFamily="49" charset="0"/>
              </a:rPr>
              <a:t>,</a:t>
            </a:r>
            <a:r>
              <a:rPr kumimoji="0" lang="zh-CN" altLang="zh-CN" sz="1800" b="0" i="0" u="none" strike="noStrike" kern="1200" cap="none" spc="0" normalizeH="0" baseline="0" noProof="0">
                <a:ln>
                  <a:noFill/>
                </a:ln>
                <a:solidFill>
                  <a:srgbClr val="00B0F0"/>
                </a:solidFill>
                <a:effectLst/>
                <a:uLnTx/>
                <a:uFillTx/>
                <a:latin typeface="Consolas" panose="020B0609020204030204" pitchFamily="49" charset="0"/>
                <a:ea typeface="楷体" panose="02010609060101010101" pitchFamily="49" charset="-122"/>
                <a:cs typeface="Consolas" panose="020B0609020204030204" pitchFamily="49" charset="0"/>
              </a:rPr>
              <a:t>按</a:t>
            </a:r>
            <a:r>
              <a:rPr kumimoji="0" lang="en-US" altLang="zh-CN" sz="1800" b="0" i="0" u="none" strike="noStrike" kern="1200" cap="none" spc="0" normalizeH="0" baseline="0" noProof="0">
                <a:ln>
                  <a:noFill/>
                </a:ln>
                <a:solidFill>
                  <a:srgbClr val="00B0F0"/>
                </a:solidFill>
                <a:effectLst/>
                <a:uLnTx/>
                <a:uFillTx/>
                <a:latin typeface="Consolas" panose="020B0609020204030204" pitchFamily="49" charset="0"/>
                <a:ea typeface="楷体" panose="02010609060101010101" pitchFamily="49" charset="-122"/>
                <a:cs typeface="Consolas" panose="020B0609020204030204" pitchFamily="49" charset="0"/>
              </a:rPr>
              <a:t>time</a:t>
            </a:r>
            <a:r>
              <a:rPr kumimoji="0" lang="zh-CN" altLang="zh-CN" sz="1800" b="0" i="0" u="none" strike="noStrike" kern="1200" cap="none" spc="0" normalizeH="0" baseline="0" noProof="0">
                <a:ln>
                  <a:noFill/>
                </a:ln>
                <a:solidFill>
                  <a:srgbClr val="00B0F0"/>
                </a:solidFill>
                <a:effectLst/>
                <a:uLnTx/>
                <a:uFillTx/>
                <a:latin typeface="Consolas" panose="020B0609020204030204" pitchFamily="49" charset="0"/>
                <a:ea typeface="楷体" panose="02010609060101010101" pitchFamily="49" charset="-122"/>
                <a:cs typeface="Consolas" panose="020B0609020204030204" pitchFamily="49" charset="0"/>
              </a:rPr>
              <a:t>递减排列放到</a:t>
            </a:r>
            <a:r>
              <a:rPr kumimoji="0" lang="en-US" altLang="zh-CN" sz="1800" b="0" i="0" u="none" strike="noStrike" kern="1200" cap="none" spc="0" normalizeH="0" baseline="0" noProof="0">
                <a:ln>
                  <a:noFill/>
                </a:ln>
                <a:solidFill>
                  <a:srgbClr val="00B0F0"/>
                </a:solidFill>
                <a:effectLst/>
                <a:uLnTx/>
                <a:uFillTx/>
                <a:latin typeface="Consolas" panose="020B0609020204030204" pitchFamily="49" charset="0"/>
                <a:ea typeface="楷体" panose="02010609060101010101" pitchFamily="49" charset="-122"/>
                <a:cs typeface="Consolas" panose="020B0609020204030204" pitchFamily="49" charset="0"/>
              </a:rPr>
              <a:t>best</a:t>
            </a:r>
            <a:r>
              <a:rPr kumimoji="0" lang="zh-CN" altLang="zh-CN" sz="1800" b="0" i="0" u="none" strike="noStrike" kern="1200" cap="none" spc="0" normalizeH="0" baseline="0" noProof="0">
                <a:ln>
                  <a:noFill/>
                </a:ln>
                <a:solidFill>
                  <a:srgbClr val="00B0F0"/>
                </a:solidFill>
                <a:effectLst/>
                <a:uLnTx/>
                <a:uFillTx/>
                <a:latin typeface="Consolas" panose="020B0609020204030204" pitchFamily="49" charset="0"/>
                <a:ea typeface="楷体" panose="02010609060101010101" pitchFamily="49" charset="-122"/>
                <a:cs typeface="Consolas" panose="020B0609020204030204" pitchFamily="49" charset="0"/>
              </a:rPr>
              <a:t>的后面部分</a:t>
            </a:r>
            <a:endParaRPr kumimoji="0" lang="zh-CN" altLang="zh-CN" sz="1800" b="0" i="0" u="none" strike="noStrike" kern="1200" cap="none" spc="0" normalizeH="0" baseline="0" noProof="0">
              <a:ln>
                <a:noFill/>
              </a:ln>
              <a:solidFill>
                <a:srgbClr val="00B0F0"/>
              </a:solidFill>
              <a:effectLst/>
              <a:uLnTx/>
              <a:uFillTx/>
              <a:latin typeface="Consolas" panose="020B0609020204030204" pitchFamily="49" charset="0"/>
              <a:ea typeface="楷体"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         best[k--]=c[i].no;</a:t>
            </a:r>
            <a:endParaRPr kumimoji="0" lang="zh-CN" altLang="zh-CN" sz="1800" b="0" i="0" u="none" strike="noStrike" kern="1200" cap="none" spc="0" normalizeH="0" baseline="0" noProof="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   }</a:t>
            </a:r>
            <a:endParaRPr kumimoji="0" lang="zh-CN" altLang="zh-CN" sz="1800" b="0" i="0" u="none" strike="noStrike" kern="1200" cap="none" spc="0" normalizeH="0" baseline="0" noProof="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endParaRPr>
          </a:p>
          <a:p>
            <a:pPr marL="0" marR="0" lvl="0" indent="0" algn="l" defTabSz="914400" rtl="0" eaLnBrk="0" fontAlgn="base" latinLnBrk="0" hangingPunct="0">
              <a:lnSpc>
                <a:spcPct val="15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C00000"/>
                </a:solidFill>
                <a:effectLst/>
                <a:uLnTx/>
                <a:uFillTx/>
                <a:latin typeface="Consolas" panose="020B0609020204030204" pitchFamily="49" charset="0"/>
                <a:ea typeface="楷体" panose="02010609060101010101" pitchFamily="49" charset="-122"/>
                <a:cs typeface="Consolas" panose="020B0609020204030204" pitchFamily="49" charset="0"/>
              </a:rPr>
              <a:t>   int f1=0;			</a:t>
            </a:r>
            <a:r>
              <a:rPr kumimoji="0" lang="en-US" altLang="zh-CN" sz="1800" b="0" i="0" u="none" strike="noStrike" kern="1200" cap="none" spc="0" normalizeH="0" baseline="0" noProof="0">
                <a:ln>
                  <a:noFill/>
                </a:ln>
                <a:solidFill>
                  <a:srgbClr val="00B0F0"/>
                </a:solidFill>
                <a:effectLst/>
                <a:uLnTx/>
                <a:uFillTx/>
                <a:latin typeface="Consolas" panose="020B0609020204030204" pitchFamily="49" charset="0"/>
                <a:ea typeface="楷体" panose="02010609060101010101" pitchFamily="49" charset="-122"/>
                <a:cs typeface="Consolas" panose="020B0609020204030204" pitchFamily="49" charset="0"/>
              </a:rPr>
              <a:t>//</a:t>
            </a:r>
            <a:r>
              <a:rPr kumimoji="0" lang="zh-CN" altLang="zh-CN" sz="1800" b="0" i="0" u="none" strike="noStrike" kern="1200" cap="none" spc="0" normalizeH="0" baseline="0" noProof="0">
                <a:ln>
                  <a:noFill/>
                </a:ln>
                <a:solidFill>
                  <a:srgbClr val="00B0F0"/>
                </a:solidFill>
                <a:effectLst/>
                <a:uLnTx/>
                <a:uFillTx/>
                <a:latin typeface="Consolas" panose="020B0609020204030204" pitchFamily="49" charset="0"/>
                <a:ea typeface="楷体" panose="02010609060101010101" pitchFamily="49" charset="-122"/>
                <a:cs typeface="Consolas" panose="020B0609020204030204" pitchFamily="49" charset="0"/>
              </a:rPr>
              <a:t>累计</a:t>
            </a:r>
            <a:r>
              <a:rPr kumimoji="0" lang="en-US" altLang="zh-CN" sz="1800" b="0" i="0" u="none" strike="noStrike" kern="1200" cap="none" spc="0" normalizeH="0" baseline="0" noProof="0">
                <a:ln>
                  <a:noFill/>
                </a:ln>
                <a:solidFill>
                  <a:srgbClr val="00B0F0"/>
                </a:solidFill>
                <a:effectLst/>
                <a:uLnTx/>
                <a:uFillTx/>
                <a:latin typeface="Consolas" panose="020B0609020204030204" pitchFamily="49" charset="0"/>
                <a:ea typeface="楷体" panose="02010609060101010101" pitchFamily="49" charset="-122"/>
                <a:cs typeface="Consolas" panose="020B0609020204030204" pitchFamily="49" charset="0"/>
              </a:rPr>
              <a:t>M1</a:t>
            </a:r>
            <a:r>
              <a:rPr kumimoji="0" lang="zh-CN" altLang="zh-CN" sz="1800" b="0" i="0" u="none" strike="noStrike" kern="1200" cap="none" spc="0" normalizeH="0" baseline="0" noProof="0">
                <a:ln>
                  <a:noFill/>
                </a:ln>
                <a:solidFill>
                  <a:srgbClr val="00B0F0"/>
                </a:solidFill>
                <a:effectLst/>
                <a:uLnTx/>
                <a:uFillTx/>
                <a:latin typeface="Consolas" panose="020B0609020204030204" pitchFamily="49" charset="0"/>
                <a:ea typeface="楷体" panose="02010609060101010101" pitchFamily="49" charset="-122"/>
                <a:cs typeface="Consolas" panose="020B0609020204030204" pitchFamily="49" charset="0"/>
              </a:rPr>
              <a:t>上的执行时间</a:t>
            </a:r>
            <a:endParaRPr kumimoji="0" lang="zh-CN" altLang="zh-CN" sz="1800" b="0" i="0" u="none" strike="noStrike" kern="1200" cap="none" spc="0" normalizeH="0" baseline="0" noProof="0">
              <a:ln>
                <a:noFill/>
              </a:ln>
              <a:solidFill>
                <a:srgbClr val="00B0F0"/>
              </a:solidFill>
              <a:effectLst/>
              <a:uLnTx/>
              <a:uFillTx/>
              <a:latin typeface="Consolas" panose="020B0609020204030204" pitchFamily="49" charset="0"/>
              <a:ea typeface="楷体"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C00000"/>
                </a:solidFill>
                <a:effectLst/>
                <a:uLnTx/>
                <a:uFillTx/>
                <a:latin typeface="Consolas" panose="020B0609020204030204" pitchFamily="49" charset="0"/>
                <a:ea typeface="楷体" panose="02010609060101010101" pitchFamily="49" charset="-122"/>
                <a:cs typeface="Consolas" panose="020B0609020204030204" pitchFamily="49" charset="0"/>
              </a:rPr>
              <a:t>   int f2=0;			</a:t>
            </a:r>
            <a:r>
              <a:rPr kumimoji="0" lang="en-US" altLang="zh-CN" sz="1800" b="0" i="0" u="none" strike="noStrike" kern="1200" cap="none" spc="0" normalizeH="0" baseline="0" noProof="0">
                <a:ln>
                  <a:noFill/>
                </a:ln>
                <a:solidFill>
                  <a:srgbClr val="00B0F0"/>
                </a:solidFill>
                <a:effectLst/>
                <a:uLnTx/>
                <a:uFillTx/>
                <a:latin typeface="Consolas" panose="020B0609020204030204" pitchFamily="49" charset="0"/>
                <a:ea typeface="楷体" panose="02010609060101010101" pitchFamily="49" charset="-122"/>
                <a:cs typeface="Consolas" panose="020B0609020204030204" pitchFamily="49" charset="0"/>
              </a:rPr>
              <a:t>//</a:t>
            </a:r>
            <a:r>
              <a:rPr kumimoji="0" lang="zh-CN" altLang="zh-CN" sz="1800" b="0" i="0" u="none" strike="noStrike" kern="1200" cap="none" spc="0" normalizeH="0" baseline="0" noProof="0">
                <a:ln>
                  <a:noFill/>
                </a:ln>
                <a:solidFill>
                  <a:srgbClr val="00B0F0"/>
                </a:solidFill>
                <a:effectLst/>
                <a:uLnTx/>
                <a:uFillTx/>
                <a:latin typeface="Consolas" panose="020B0609020204030204" pitchFamily="49" charset="0"/>
                <a:ea typeface="楷体" panose="02010609060101010101" pitchFamily="49" charset="-122"/>
                <a:cs typeface="Consolas" panose="020B0609020204030204" pitchFamily="49" charset="0"/>
              </a:rPr>
              <a:t>最优调度下的消耗总时间</a:t>
            </a:r>
            <a:endParaRPr kumimoji="0" lang="zh-CN" altLang="zh-CN" sz="1800" b="0" i="0" u="none" strike="noStrike" kern="1200" cap="none" spc="0" normalizeH="0" baseline="0" noProof="0">
              <a:ln>
                <a:noFill/>
              </a:ln>
              <a:solidFill>
                <a:srgbClr val="00B0F0"/>
              </a:solidFill>
              <a:effectLst/>
              <a:uLnTx/>
              <a:uFillTx/>
              <a:latin typeface="Consolas" panose="020B0609020204030204" pitchFamily="49" charset="0"/>
              <a:ea typeface="楷体"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C00000"/>
                </a:solidFill>
                <a:effectLst/>
                <a:uLnTx/>
                <a:uFillTx/>
                <a:latin typeface="Consolas" panose="020B0609020204030204" pitchFamily="49" charset="0"/>
                <a:ea typeface="楷体" panose="02010609060101010101" pitchFamily="49" charset="-122"/>
                <a:cs typeface="Consolas" panose="020B0609020204030204" pitchFamily="49" charset="0"/>
              </a:rPr>
              <a:t>   for(i=0;i&lt;n;i++)</a:t>
            </a:r>
            <a:endParaRPr kumimoji="0" lang="zh-CN" altLang="zh-CN" sz="1800" b="0" i="0" u="none" strike="noStrike" kern="1200" cap="none" spc="0" normalizeH="0" baseline="0" noProof="0">
              <a:ln>
                <a:noFill/>
              </a:ln>
              <a:solidFill>
                <a:srgbClr val="C00000"/>
              </a:solidFill>
              <a:effectLst/>
              <a:uLnTx/>
              <a:uFillTx/>
              <a:latin typeface="Consolas" panose="020B0609020204030204" pitchFamily="49" charset="0"/>
              <a:ea typeface="楷体"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C00000"/>
                </a:solidFill>
                <a:effectLst/>
                <a:uLnTx/>
                <a:uFillTx/>
                <a:latin typeface="Consolas" panose="020B0609020204030204" pitchFamily="49" charset="0"/>
                <a:ea typeface="楷体" panose="02010609060101010101" pitchFamily="49" charset="-122"/>
                <a:cs typeface="Consolas" panose="020B0609020204030204" pitchFamily="49" charset="0"/>
              </a:rPr>
              <a:t>   {  f1+=a[best[i]];</a:t>
            </a:r>
            <a:endParaRPr kumimoji="0" lang="zh-CN" altLang="zh-CN" sz="1800" b="0" i="0" u="none" strike="noStrike" kern="1200" cap="none" spc="0" normalizeH="0" baseline="0" noProof="0">
              <a:ln>
                <a:noFill/>
              </a:ln>
              <a:solidFill>
                <a:srgbClr val="C00000"/>
              </a:solidFill>
              <a:effectLst/>
              <a:uLnTx/>
              <a:uFillTx/>
              <a:latin typeface="Consolas" panose="020B0609020204030204" pitchFamily="49" charset="0"/>
              <a:ea typeface="楷体"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C00000"/>
                </a:solidFill>
                <a:effectLst/>
                <a:uLnTx/>
                <a:uFillTx/>
                <a:latin typeface="Consolas" panose="020B0609020204030204" pitchFamily="49" charset="0"/>
                <a:ea typeface="楷体" panose="02010609060101010101" pitchFamily="49" charset="-122"/>
                <a:cs typeface="Consolas" panose="020B0609020204030204" pitchFamily="49" charset="0"/>
              </a:rPr>
              <a:t>      f2=max(f2,f1)+b[best[i]];</a:t>
            </a:r>
            <a:endParaRPr kumimoji="0" lang="en-US" altLang="zh-CN" sz="1800" b="0" i="0" u="none" strike="noStrike" kern="1200" cap="none" spc="0" normalizeH="0" baseline="0" noProof="0">
              <a:ln>
                <a:noFill/>
              </a:ln>
              <a:solidFill>
                <a:srgbClr val="C00000"/>
              </a:solidFill>
              <a:effectLst/>
              <a:uLnTx/>
              <a:uFillTx/>
              <a:latin typeface="Consolas" panose="020B0609020204030204" pitchFamily="49" charset="0"/>
              <a:ea typeface="楷体"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C00000"/>
                </a:solidFill>
                <a:effectLst/>
                <a:uLnTx/>
                <a:uFillTx/>
                <a:latin typeface="Consolas" panose="020B0609020204030204" pitchFamily="49" charset="0"/>
                <a:ea typeface="楷体" panose="02010609060101010101" pitchFamily="49" charset="-122"/>
                <a:cs typeface="Consolas" panose="020B0609020204030204" pitchFamily="49" charset="0"/>
              </a:rPr>
              <a:t>   }</a:t>
            </a:r>
            <a:endParaRPr kumimoji="0" lang="zh-CN" altLang="zh-CN" sz="1800" b="0" i="0" u="none" strike="noStrike" kern="1200" cap="none" spc="0" normalizeH="0" baseline="0" noProof="0">
              <a:ln>
                <a:noFill/>
              </a:ln>
              <a:solidFill>
                <a:srgbClr val="C00000"/>
              </a:solidFill>
              <a:effectLst/>
              <a:uLnTx/>
              <a:uFillTx/>
              <a:latin typeface="Consolas" panose="020B0609020204030204" pitchFamily="49" charset="0"/>
              <a:ea typeface="楷体"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C00000"/>
                </a:solidFill>
                <a:effectLst/>
                <a:uLnTx/>
                <a:uFillTx/>
                <a:latin typeface="Consolas" panose="020B0609020204030204" pitchFamily="49" charset="0"/>
                <a:ea typeface="楷体" panose="02010609060101010101" pitchFamily="49" charset="-122"/>
                <a:cs typeface="Consolas" panose="020B0609020204030204" pitchFamily="49" charset="0"/>
              </a:rPr>
              <a:t>   return f2;</a:t>
            </a:r>
            <a:endParaRPr kumimoji="0" lang="zh-CN" altLang="zh-CN" sz="1800" b="0" i="0" u="none" strike="noStrike" kern="1200" cap="none" spc="0" normalizeH="0" baseline="0" noProof="0">
              <a:ln>
                <a:noFill/>
              </a:ln>
              <a:solidFill>
                <a:srgbClr val="C00000"/>
              </a:solidFill>
              <a:effectLst/>
              <a:uLnTx/>
              <a:uFillTx/>
              <a:latin typeface="Consolas" panose="020B0609020204030204" pitchFamily="49" charset="0"/>
              <a:ea typeface="楷体"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a:t>
            </a:r>
            <a:endParaRPr kumimoji="0" lang="zh-CN" altLang="zh-CN" sz="1800" b="0" i="0" u="none" strike="noStrike" kern="1200" cap="none" spc="0" normalizeH="0" baseline="0" noProof="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Box 1"/>
          <p:cNvSpPr txBox="1"/>
          <p:nvPr/>
        </p:nvSpPr>
        <p:spPr>
          <a:xfrm>
            <a:off x="892175" y="1295400"/>
            <a:ext cx="7359650" cy="3643313"/>
          </a:xfrm>
          <a:prstGeom prst="rect">
            <a:avLst/>
          </a:prstGeom>
          <a:solidFill>
            <a:schemeClr val="bg1">
              <a:lumMod val="95000"/>
            </a:schemeClr>
          </a:solidFill>
          <a:effectLst>
            <a:outerShdw blurRad="50800" dist="38100" dir="2700000" algn="tl" rotWithShape="0">
              <a:prstClr val="black">
                <a:alpha val="40000"/>
              </a:prstClr>
            </a:outerShdw>
          </a:effectLst>
        </p:spPr>
        <p:style>
          <a:lnRef idx="1">
            <a:schemeClr val="accent5"/>
          </a:lnRef>
          <a:fillRef idx="2">
            <a:schemeClr val="accent5"/>
          </a:fillRef>
          <a:effectRef idx="1">
            <a:schemeClr val="accent5"/>
          </a:effectRef>
          <a:fontRef idx="minor">
            <a:schemeClr val="dk1"/>
          </a:fontRef>
        </p:style>
        <p:txBody>
          <a:bodyPr lIns="216000" tIns="180000" bIns="180000">
            <a:spAutoFit/>
          </a:bodyPr>
          <a:lstStyle/>
          <a:p>
            <a:pPr marL="0" marR="0" lvl="0" indent="0" algn="l" defTabSz="914400" rtl="0" eaLnBrk="0" fontAlgn="base" latinLnBrk="0" hangingPunct="0">
              <a:lnSpc>
                <a:spcPct val="15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void main()</a:t>
            </a:r>
            <a:endParaRPr kumimoji="0" lang="zh-CN" altLang="zh-CN" sz="1800" b="0" i="0" u="none" strike="noStrike" kern="1200" cap="none" spc="0" normalizeH="0" baseline="0" noProof="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endParaRPr>
          </a:p>
          <a:p>
            <a:pPr marL="0" marR="0" lvl="0" indent="0" algn="l" defTabSz="914400" rtl="0" eaLnBrk="0" fontAlgn="base" latinLnBrk="0" hangingPunct="0">
              <a:lnSpc>
                <a:spcPct val="15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  printf("</a:t>
            </a:r>
            <a:r>
              <a:rPr kumimoji="0" lang="zh-CN" altLang="zh-CN" sz="1800" b="0" i="0" u="none" strike="noStrike" kern="1200" cap="none" spc="0" normalizeH="0" baseline="0" noProof="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求解结果</a:t>
            </a: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\n");</a:t>
            </a:r>
            <a:endParaRPr kumimoji="0" lang="zh-CN" altLang="zh-CN" sz="1800" b="0" i="0" u="none" strike="noStrike" kern="1200" cap="none" spc="0" normalizeH="0" baseline="0" noProof="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endParaRPr>
          </a:p>
          <a:p>
            <a:pPr marL="0" marR="0" lvl="0" indent="0" algn="l" defTabSz="914400" rtl="0" eaLnBrk="0" fontAlgn="base" latinLnBrk="0" hangingPunct="0">
              <a:lnSpc>
                <a:spcPct val="15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   printf("    </a:t>
            </a:r>
            <a:r>
              <a:rPr kumimoji="0" lang="zh-CN" altLang="zh-CN" sz="1800" b="0" i="0" u="none" strike="noStrike" kern="1200" cap="none" spc="0" normalizeH="0" baseline="0" noProof="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总时间</a:t>
            </a: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 %d\n",solve());</a:t>
            </a:r>
            <a:endParaRPr kumimoji="0" lang="zh-CN" altLang="zh-CN" sz="1800" b="0" i="0" u="none" strike="noStrike" kern="1200" cap="none" spc="0" normalizeH="0" baseline="0" noProof="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endParaRPr>
          </a:p>
          <a:p>
            <a:pPr marL="0" marR="0" lvl="0" indent="0" algn="l" defTabSz="914400" rtl="0" eaLnBrk="0" fontAlgn="base" latinLnBrk="0" hangingPunct="0">
              <a:lnSpc>
                <a:spcPct val="15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   printf("    </a:t>
            </a:r>
            <a:r>
              <a:rPr kumimoji="0" lang="zh-CN" altLang="zh-CN" sz="1800" b="0" i="0" u="none" strike="noStrike" kern="1200" cap="none" spc="0" normalizeH="0" baseline="0" noProof="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调度方案</a:t>
            </a: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 ");</a:t>
            </a:r>
            <a:endParaRPr kumimoji="0" lang="zh-CN" altLang="zh-CN" sz="1800" b="0" i="0" u="none" strike="noStrike" kern="1200" cap="none" spc="0" normalizeH="0" baseline="0" noProof="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endParaRPr>
          </a:p>
          <a:p>
            <a:pPr marL="0" marR="0" lvl="0" indent="0" algn="l" defTabSz="914400" rtl="0" eaLnBrk="0" fontAlgn="base" latinLnBrk="0" hangingPunct="0">
              <a:lnSpc>
                <a:spcPct val="15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   for(int i=0;i&lt;n;i++)</a:t>
            </a:r>
            <a:endParaRPr kumimoji="0" lang="zh-CN" altLang="zh-CN" sz="1800" b="0" i="0" u="none" strike="noStrike" kern="1200" cap="none" spc="0" normalizeH="0" baseline="0" noProof="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endParaRPr>
          </a:p>
          <a:p>
            <a:pPr marL="0" marR="0" lvl="0" indent="0" algn="l" defTabSz="914400" rtl="0" eaLnBrk="0" fontAlgn="base" latinLnBrk="0" hangingPunct="0">
              <a:lnSpc>
                <a:spcPct val="15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     printf("%d ",best[i]+1);</a:t>
            </a:r>
            <a:endParaRPr kumimoji="0" lang="zh-CN" altLang="zh-CN" sz="1800" b="0" i="0" u="none" strike="noStrike" kern="1200" cap="none" spc="0" normalizeH="0" baseline="0" noProof="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endParaRPr>
          </a:p>
          <a:p>
            <a:pPr marL="0" marR="0" lvl="0" indent="0" algn="l" defTabSz="914400" rtl="0" eaLnBrk="0" fontAlgn="base" latinLnBrk="0" hangingPunct="0">
              <a:lnSpc>
                <a:spcPct val="15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   printf("\n");</a:t>
            </a:r>
            <a:endParaRPr kumimoji="0" lang="zh-CN" altLang="zh-CN" sz="1800" b="0" i="0" u="none" strike="noStrike" kern="1200" cap="none" spc="0" normalizeH="0" baseline="0" noProof="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endParaRPr>
          </a:p>
          <a:p>
            <a:pPr marL="0" marR="0" lvl="0" indent="0" algn="l" defTabSz="914400" rtl="0" eaLnBrk="0" fontAlgn="base" latinLnBrk="0" hangingPunct="0">
              <a:lnSpc>
                <a:spcPct val="15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a:t>
            </a:r>
            <a:endParaRPr kumimoji="0" lang="zh-CN" altLang="zh-CN" sz="1800" b="0" i="0" u="none" strike="noStrike" kern="1200" cap="none" spc="0" normalizeH="0" baseline="0" noProof="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2" name="表格 1"/>
          <p:cNvGraphicFramePr>
            <a:graphicFrameLocks noGrp="1"/>
          </p:cNvGraphicFramePr>
          <p:nvPr/>
        </p:nvGraphicFramePr>
        <p:xfrm>
          <a:off x="1000100" y="1325880"/>
          <a:ext cx="6096000" cy="1112520"/>
        </p:xfrm>
        <a:graphic>
          <a:graphicData uri="http://schemas.openxmlformats.org/drawingml/2006/table">
            <a:tbl>
              <a:tblPr firstRow="1" bandRow="1">
                <a:tableStyleId>{E269D01E-BC32-4049-B463-5C60D7B0CCD2}</a:tableStyleId>
              </a:tblPr>
              <a:tblGrid>
                <a:gridCol w="1219200"/>
                <a:gridCol w="1219200"/>
                <a:gridCol w="1219200"/>
                <a:gridCol w="1219200"/>
                <a:gridCol w="1219200"/>
              </a:tblGrid>
              <a:tr h="370840">
                <a:tc>
                  <a:txBody>
                    <a:bodyPr/>
                    <a:lstStyle/>
                    <a:p>
                      <a:pPr algn="ctr"/>
                      <a:r>
                        <a:rPr lang="zh-CN" altLang="en-US" b="1">
                          <a:solidFill>
                            <a:srgbClr val="000000"/>
                          </a:solidFill>
                          <a:latin typeface="Consolas" panose="020B0609020204030204" pitchFamily="49" charset="0"/>
                          <a:ea typeface="楷体" panose="02010609060101010101" pitchFamily="49" charset="-122"/>
                          <a:cs typeface="Consolas" panose="020B0609020204030204" pitchFamily="49" charset="0"/>
                        </a:rPr>
                        <a:t>编号</a:t>
                      </a:r>
                      <a:endParaRPr lang="zh-CN" altLang="en-US" b="1">
                        <a:solidFill>
                          <a:srgbClr val="000000"/>
                        </a:solidFill>
                        <a:latin typeface="Consolas" panose="020B0609020204030204" pitchFamily="49" charset="0"/>
                        <a:ea typeface="楷体" panose="02010609060101010101" pitchFamily="49" charset="-122"/>
                        <a:cs typeface="Consolas" panose="020B0609020204030204" pitchFamily="49" charset="0"/>
                      </a:endParaRPr>
                    </a:p>
                  </a:txBody>
                  <a:tcPr>
                    <a:solidFill>
                      <a:schemeClr val="bg1">
                        <a:lumMod val="95000"/>
                      </a:schemeClr>
                    </a:solidFill>
                  </a:tcPr>
                </a:tc>
                <a:tc>
                  <a:txBody>
                    <a:bodyPr/>
                    <a:lstStyle/>
                    <a:p>
                      <a:pPr algn="ctr"/>
                      <a:r>
                        <a:rPr lang="en-US" altLang="zh-CN" b="1">
                          <a:solidFill>
                            <a:srgbClr val="000000"/>
                          </a:solidFill>
                          <a:latin typeface="Consolas" panose="020B0609020204030204" pitchFamily="49" charset="0"/>
                          <a:ea typeface="楷体" panose="02010609060101010101" pitchFamily="49" charset="-122"/>
                          <a:cs typeface="Consolas" panose="020B0609020204030204" pitchFamily="49" charset="0"/>
                        </a:rPr>
                        <a:t>1</a:t>
                      </a:r>
                      <a:endParaRPr lang="zh-CN" altLang="en-US" b="1">
                        <a:solidFill>
                          <a:srgbClr val="000000"/>
                        </a:solidFill>
                        <a:latin typeface="Consolas" panose="020B0609020204030204" pitchFamily="49" charset="0"/>
                        <a:ea typeface="楷体" panose="02010609060101010101" pitchFamily="49" charset="-122"/>
                        <a:cs typeface="Consolas" panose="020B0609020204030204" pitchFamily="49" charset="0"/>
                      </a:endParaRPr>
                    </a:p>
                  </a:txBody>
                  <a:tcPr>
                    <a:solidFill>
                      <a:schemeClr val="bg1">
                        <a:lumMod val="95000"/>
                      </a:schemeClr>
                    </a:solidFill>
                  </a:tcPr>
                </a:tc>
                <a:tc>
                  <a:txBody>
                    <a:bodyPr/>
                    <a:lstStyle/>
                    <a:p>
                      <a:pPr algn="ctr"/>
                      <a:r>
                        <a:rPr lang="en-US" altLang="zh-CN" b="1">
                          <a:solidFill>
                            <a:srgbClr val="000000"/>
                          </a:solidFill>
                          <a:latin typeface="Consolas" panose="020B0609020204030204" pitchFamily="49" charset="0"/>
                          <a:ea typeface="楷体" panose="02010609060101010101" pitchFamily="49" charset="-122"/>
                          <a:cs typeface="Consolas" panose="020B0609020204030204" pitchFamily="49" charset="0"/>
                        </a:rPr>
                        <a:t>2</a:t>
                      </a:r>
                      <a:endParaRPr lang="zh-CN" altLang="en-US" b="1">
                        <a:solidFill>
                          <a:srgbClr val="000000"/>
                        </a:solidFill>
                        <a:latin typeface="Consolas" panose="020B0609020204030204" pitchFamily="49" charset="0"/>
                        <a:ea typeface="楷体" panose="02010609060101010101" pitchFamily="49" charset="-122"/>
                        <a:cs typeface="Consolas" panose="020B0609020204030204" pitchFamily="49" charset="0"/>
                      </a:endParaRPr>
                    </a:p>
                  </a:txBody>
                  <a:tcPr>
                    <a:solidFill>
                      <a:schemeClr val="bg1">
                        <a:lumMod val="95000"/>
                      </a:schemeClr>
                    </a:solidFill>
                  </a:tcPr>
                </a:tc>
                <a:tc>
                  <a:txBody>
                    <a:bodyPr/>
                    <a:lstStyle/>
                    <a:p>
                      <a:pPr algn="ctr"/>
                      <a:r>
                        <a:rPr lang="en-US" altLang="zh-CN" b="1">
                          <a:solidFill>
                            <a:srgbClr val="000000"/>
                          </a:solidFill>
                          <a:latin typeface="Consolas" panose="020B0609020204030204" pitchFamily="49" charset="0"/>
                          <a:ea typeface="楷体" panose="02010609060101010101" pitchFamily="49" charset="-122"/>
                          <a:cs typeface="Consolas" panose="020B0609020204030204" pitchFamily="49" charset="0"/>
                        </a:rPr>
                        <a:t>3</a:t>
                      </a:r>
                      <a:endParaRPr lang="zh-CN" altLang="en-US" b="1">
                        <a:solidFill>
                          <a:srgbClr val="000000"/>
                        </a:solidFill>
                        <a:latin typeface="Consolas" panose="020B0609020204030204" pitchFamily="49" charset="0"/>
                        <a:ea typeface="楷体" panose="02010609060101010101" pitchFamily="49" charset="-122"/>
                        <a:cs typeface="Consolas" panose="020B0609020204030204" pitchFamily="49" charset="0"/>
                      </a:endParaRPr>
                    </a:p>
                  </a:txBody>
                  <a:tcPr>
                    <a:solidFill>
                      <a:schemeClr val="bg1">
                        <a:lumMod val="95000"/>
                      </a:schemeClr>
                    </a:solidFill>
                  </a:tcPr>
                </a:tc>
                <a:tc>
                  <a:txBody>
                    <a:bodyPr/>
                    <a:lstStyle/>
                    <a:p>
                      <a:pPr algn="ctr"/>
                      <a:r>
                        <a:rPr lang="en-US" altLang="zh-CN" b="1">
                          <a:solidFill>
                            <a:srgbClr val="000000"/>
                          </a:solidFill>
                          <a:latin typeface="Consolas" panose="020B0609020204030204" pitchFamily="49" charset="0"/>
                          <a:ea typeface="楷体" panose="02010609060101010101" pitchFamily="49" charset="-122"/>
                          <a:cs typeface="Consolas" panose="020B0609020204030204" pitchFamily="49" charset="0"/>
                        </a:rPr>
                        <a:t>4</a:t>
                      </a:r>
                      <a:endParaRPr lang="zh-CN" altLang="en-US" b="1">
                        <a:solidFill>
                          <a:srgbClr val="000000"/>
                        </a:solidFill>
                        <a:latin typeface="Consolas" panose="020B0609020204030204" pitchFamily="49" charset="0"/>
                        <a:ea typeface="楷体" panose="02010609060101010101" pitchFamily="49" charset="-122"/>
                        <a:cs typeface="Consolas" panose="020B0609020204030204" pitchFamily="49" charset="0"/>
                      </a:endParaRPr>
                    </a:p>
                  </a:txBody>
                  <a:tcPr>
                    <a:solidFill>
                      <a:schemeClr val="bg1">
                        <a:lumMod val="95000"/>
                      </a:schemeClr>
                    </a:solidFill>
                  </a:tcPr>
                </a:tc>
              </a:tr>
              <a:tr h="370840">
                <a:tc>
                  <a:txBody>
                    <a:bodyPr/>
                    <a:lstStyle/>
                    <a:p>
                      <a:pPr algn="ctr"/>
                      <a:r>
                        <a:rPr lang="en-US" altLang="zh-CN" b="1">
                          <a:solidFill>
                            <a:srgbClr val="000000"/>
                          </a:solidFill>
                          <a:latin typeface="Consolas" panose="020B0609020204030204" pitchFamily="49" charset="0"/>
                          <a:ea typeface="楷体" panose="02010609060101010101" pitchFamily="49" charset="-122"/>
                          <a:cs typeface="Consolas" panose="020B0609020204030204" pitchFamily="49" charset="0"/>
                        </a:rPr>
                        <a:t>M1</a:t>
                      </a:r>
                      <a:endParaRPr lang="zh-CN" altLang="en-US" b="1">
                        <a:solidFill>
                          <a:srgbClr val="000000"/>
                        </a:solidFill>
                        <a:latin typeface="Consolas" panose="020B0609020204030204" pitchFamily="49" charset="0"/>
                        <a:ea typeface="楷体" panose="02010609060101010101" pitchFamily="49" charset="-122"/>
                        <a:cs typeface="Consolas" panose="020B0609020204030204" pitchFamily="49" charset="0"/>
                      </a:endParaRPr>
                    </a:p>
                  </a:txBody>
                  <a:tcPr>
                    <a:solidFill>
                      <a:schemeClr val="bg1">
                        <a:lumMod val="95000"/>
                      </a:schemeClr>
                    </a:solidFill>
                  </a:tcPr>
                </a:tc>
                <a:tc>
                  <a:txBody>
                    <a:bodyPr/>
                    <a:lstStyle/>
                    <a:p>
                      <a:pPr algn="ctr"/>
                      <a:r>
                        <a:rPr lang="en-US" altLang="zh-CN" b="1">
                          <a:solidFill>
                            <a:srgbClr val="000000"/>
                          </a:solidFill>
                          <a:latin typeface="Consolas" panose="020B0609020204030204" pitchFamily="49" charset="0"/>
                          <a:ea typeface="楷体" panose="02010609060101010101" pitchFamily="49" charset="-122"/>
                          <a:cs typeface="Consolas" panose="020B0609020204030204" pitchFamily="49" charset="0"/>
                        </a:rPr>
                        <a:t>5</a:t>
                      </a:r>
                      <a:endParaRPr lang="zh-CN" altLang="en-US" b="1">
                        <a:solidFill>
                          <a:srgbClr val="000000"/>
                        </a:solidFill>
                        <a:latin typeface="Consolas" panose="020B0609020204030204" pitchFamily="49" charset="0"/>
                        <a:ea typeface="楷体" panose="02010609060101010101" pitchFamily="49" charset="-122"/>
                        <a:cs typeface="Consolas" panose="020B0609020204030204" pitchFamily="49" charset="0"/>
                      </a:endParaRPr>
                    </a:p>
                  </a:txBody>
                  <a:tcPr>
                    <a:solidFill>
                      <a:schemeClr val="bg1">
                        <a:lumMod val="95000"/>
                      </a:schemeClr>
                    </a:solidFill>
                  </a:tcPr>
                </a:tc>
                <a:tc>
                  <a:txBody>
                    <a:bodyPr/>
                    <a:lstStyle/>
                    <a:p>
                      <a:pPr algn="ctr"/>
                      <a:r>
                        <a:rPr lang="en-US" altLang="zh-CN" b="1">
                          <a:solidFill>
                            <a:srgbClr val="000000"/>
                          </a:solidFill>
                          <a:latin typeface="Consolas" panose="020B0609020204030204" pitchFamily="49" charset="0"/>
                          <a:ea typeface="楷体" panose="02010609060101010101" pitchFamily="49" charset="-122"/>
                          <a:cs typeface="Consolas" panose="020B0609020204030204" pitchFamily="49" charset="0"/>
                        </a:rPr>
                        <a:t>12</a:t>
                      </a:r>
                      <a:endParaRPr lang="zh-CN" altLang="en-US" b="1">
                        <a:solidFill>
                          <a:srgbClr val="000000"/>
                        </a:solidFill>
                        <a:latin typeface="Consolas" panose="020B0609020204030204" pitchFamily="49" charset="0"/>
                        <a:ea typeface="楷体" panose="02010609060101010101" pitchFamily="49" charset="-122"/>
                        <a:cs typeface="Consolas" panose="020B0609020204030204" pitchFamily="49" charset="0"/>
                      </a:endParaRPr>
                    </a:p>
                  </a:txBody>
                  <a:tcPr>
                    <a:solidFill>
                      <a:schemeClr val="bg1">
                        <a:lumMod val="95000"/>
                      </a:schemeClr>
                    </a:solidFill>
                  </a:tcPr>
                </a:tc>
                <a:tc>
                  <a:txBody>
                    <a:bodyPr/>
                    <a:lstStyle/>
                    <a:p>
                      <a:pPr algn="ctr"/>
                      <a:r>
                        <a:rPr lang="en-US" altLang="zh-CN" b="1">
                          <a:solidFill>
                            <a:srgbClr val="000000"/>
                          </a:solidFill>
                          <a:latin typeface="Consolas" panose="020B0609020204030204" pitchFamily="49" charset="0"/>
                          <a:ea typeface="楷体" panose="02010609060101010101" pitchFamily="49" charset="-122"/>
                          <a:cs typeface="Consolas" panose="020B0609020204030204" pitchFamily="49" charset="0"/>
                        </a:rPr>
                        <a:t>4</a:t>
                      </a:r>
                      <a:endParaRPr lang="zh-CN" altLang="en-US" b="1">
                        <a:solidFill>
                          <a:srgbClr val="000000"/>
                        </a:solidFill>
                        <a:latin typeface="Consolas" panose="020B0609020204030204" pitchFamily="49" charset="0"/>
                        <a:ea typeface="楷体" panose="02010609060101010101" pitchFamily="49" charset="-122"/>
                        <a:cs typeface="Consolas" panose="020B0609020204030204" pitchFamily="49" charset="0"/>
                      </a:endParaRPr>
                    </a:p>
                  </a:txBody>
                  <a:tcPr>
                    <a:solidFill>
                      <a:schemeClr val="bg1">
                        <a:lumMod val="95000"/>
                      </a:schemeClr>
                    </a:solidFill>
                  </a:tcPr>
                </a:tc>
                <a:tc>
                  <a:txBody>
                    <a:bodyPr/>
                    <a:lstStyle/>
                    <a:p>
                      <a:pPr algn="ctr"/>
                      <a:r>
                        <a:rPr lang="en-US" altLang="zh-CN" b="1">
                          <a:solidFill>
                            <a:srgbClr val="000000"/>
                          </a:solidFill>
                          <a:latin typeface="Consolas" panose="020B0609020204030204" pitchFamily="49" charset="0"/>
                          <a:ea typeface="楷体" panose="02010609060101010101" pitchFamily="49" charset="-122"/>
                          <a:cs typeface="Consolas" panose="020B0609020204030204" pitchFamily="49" charset="0"/>
                        </a:rPr>
                        <a:t>8</a:t>
                      </a:r>
                      <a:endParaRPr lang="zh-CN" altLang="en-US" b="1">
                        <a:solidFill>
                          <a:srgbClr val="000000"/>
                        </a:solidFill>
                        <a:latin typeface="Consolas" panose="020B0609020204030204" pitchFamily="49" charset="0"/>
                        <a:ea typeface="楷体" panose="02010609060101010101" pitchFamily="49" charset="-122"/>
                        <a:cs typeface="Consolas" panose="020B0609020204030204" pitchFamily="49" charset="0"/>
                      </a:endParaRPr>
                    </a:p>
                  </a:txBody>
                  <a:tcPr>
                    <a:solidFill>
                      <a:schemeClr val="bg1">
                        <a:lumMod val="95000"/>
                      </a:schemeClr>
                    </a:solidFill>
                  </a:tcPr>
                </a:tc>
              </a:tr>
              <a:tr h="370840">
                <a:tc>
                  <a:txBody>
                    <a:bodyPr/>
                    <a:lstStyle/>
                    <a:p>
                      <a:pPr algn="ctr"/>
                      <a:r>
                        <a:rPr lang="en-US" altLang="zh-CN" b="1">
                          <a:solidFill>
                            <a:srgbClr val="000000"/>
                          </a:solidFill>
                          <a:latin typeface="Consolas" panose="020B0609020204030204" pitchFamily="49" charset="0"/>
                          <a:ea typeface="楷体" panose="02010609060101010101" pitchFamily="49" charset="-122"/>
                          <a:cs typeface="Consolas" panose="020B0609020204030204" pitchFamily="49" charset="0"/>
                        </a:rPr>
                        <a:t>M2</a:t>
                      </a:r>
                      <a:endParaRPr lang="zh-CN" altLang="en-US" b="1">
                        <a:solidFill>
                          <a:srgbClr val="000000"/>
                        </a:solidFill>
                        <a:latin typeface="Consolas" panose="020B0609020204030204" pitchFamily="49" charset="0"/>
                        <a:ea typeface="楷体" panose="02010609060101010101" pitchFamily="49" charset="-122"/>
                        <a:cs typeface="Consolas" panose="020B0609020204030204" pitchFamily="49" charset="0"/>
                      </a:endParaRPr>
                    </a:p>
                  </a:txBody>
                  <a:tcPr>
                    <a:solidFill>
                      <a:schemeClr val="bg1">
                        <a:lumMod val="95000"/>
                      </a:schemeClr>
                    </a:solidFill>
                  </a:tcPr>
                </a:tc>
                <a:tc>
                  <a:txBody>
                    <a:bodyPr/>
                    <a:lstStyle/>
                    <a:p>
                      <a:pPr algn="ctr"/>
                      <a:r>
                        <a:rPr lang="en-US" altLang="zh-CN" b="1">
                          <a:solidFill>
                            <a:srgbClr val="000000"/>
                          </a:solidFill>
                          <a:latin typeface="Consolas" panose="020B0609020204030204" pitchFamily="49" charset="0"/>
                          <a:ea typeface="楷体" panose="02010609060101010101" pitchFamily="49" charset="-122"/>
                          <a:cs typeface="Consolas" panose="020B0609020204030204" pitchFamily="49" charset="0"/>
                        </a:rPr>
                        <a:t>6</a:t>
                      </a:r>
                      <a:endParaRPr lang="zh-CN" altLang="en-US" b="1">
                        <a:solidFill>
                          <a:srgbClr val="000000"/>
                        </a:solidFill>
                        <a:latin typeface="Consolas" panose="020B0609020204030204" pitchFamily="49" charset="0"/>
                        <a:ea typeface="楷体" panose="02010609060101010101" pitchFamily="49" charset="-122"/>
                        <a:cs typeface="Consolas" panose="020B0609020204030204" pitchFamily="49" charset="0"/>
                      </a:endParaRPr>
                    </a:p>
                  </a:txBody>
                  <a:tcPr>
                    <a:solidFill>
                      <a:schemeClr val="bg1">
                        <a:lumMod val="95000"/>
                      </a:schemeClr>
                    </a:solidFill>
                  </a:tcPr>
                </a:tc>
                <a:tc>
                  <a:txBody>
                    <a:bodyPr/>
                    <a:lstStyle/>
                    <a:p>
                      <a:pPr algn="ctr"/>
                      <a:r>
                        <a:rPr lang="en-US" altLang="zh-CN" b="1">
                          <a:solidFill>
                            <a:srgbClr val="000000"/>
                          </a:solidFill>
                          <a:latin typeface="Consolas" panose="020B0609020204030204" pitchFamily="49" charset="0"/>
                          <a:ea typeface="楷体" panose="02010609060101010101" pitchFamily="49" charset="-122"/>
                          <a:cs typeface="Consolas" panose="020B0609020204030204" pitchFamily="49" charset="0"/>
                        </a:rPr>
                        <a:t>2</a:t>
                      </a:r>
                      <a:endParaRPr lang="zh-CN" altLang="en-US" b="1">
                        <a:solidFill>
                          <a:srgbClr val="000000"/>
                        </a:solidFill>
                        <a:latin typeface="Consolas" panose="020B0609020204030204" pitchFamily="49" charset="0"/>
                        <a:ea typeface="楷体" panose="02010609060101010101" pitchFamily="49" charset="-122"/>
                        <a:cs typeface="Consolas" panose="020B0609020204030204" pitchFamily="49" charset="0"/>
                      </a:endParaRPr>
                    </a:p>
                  </a:txBody>
                  <a:tcPr>
                    <a:solidFill>
                      <a:schemeClr val="bg1">
                        <a:lumMod val="95000"/>
                      </a:schemeClr>
                    </a:solidFill>
                  </a:tcPr>
                </a:tc>
                <a:tc>
                  <a:txBody>
                    <a:bodyPr/>
                    <a:lstStyle/>
                    <a:p>
                      <a:pPr algn="ctr"/>
                      <a:r>
                        <a:rPr lang="en-US" altLang="zh-CN" b="1">
                          <a:solidFill>
                            <a:srgbClr val="000000"/>
                          </a:solidFill>
                          <a:latin typeface="Consolas" panose="020B0609020204030204" pitchFamily="49" charset="0"/>
                          <a:ea typeface="楷体" panose="02010609060101010101" pitchFamily="49" charset="-122"/>
                          <a:cs typeface="Consolas" panose="020B0609020204030204" pitchFamily="49" charset="0"/>
                        </a:rPr>
                        <a:t>14</a:t>
                      </a:r>
                      <a:endParaRPr lang="zh-CN" altLang="en-US" b="1">
                        <a:solidFill>
                          <a:srgbClr val="000000"/>
                        </a:solidFill>
                        <a:latin typeface="Consolas" panose="020B0609020204030204" pitchFamily="49" charset="0"/>
                        <a:ea typeface="楷体" panose="02010609060101010101" pitchFamily="49" charset="-122"/>
                        <a:cs typeface="Consolas" panose="020B0609020204030204" pitchFamily="49" charset="0"/>
                      </a:endParaRPr>
                    </a:p>
                  </a:txBody>
                  <a:tcPr>
                    <a:solidFill>
                      <a:schemeClr val="bg1">
                        <a:lumMod val="95000"/>
                      </a:schemeClr>
                    </a:solidFill>
                  </a:tcPr>
                </a:tc>
                <a:tc>
                  <a:txBody>
                    <a:bodyPr/>
                    <a:lstStyle/>
                    <a:p>
                      <a:pPr algn="ctr"/>
                      <a:r>
                        <a:rPr lang="en-US" altLang="zh-CN" b="1" dirty="0">
                          <a:solidFill>
                            <a:srgbClr val="000000"/>
                          </a:solidFill>
                          <a:latin typeface="Consolas" panose="020B0609020204030204" pitchFamily="49" charset="0"/>
                          <a:ea typeface="楷体" panose="02010609060101010101" pitchFamily="49" charset="-122"/>
                          <a:cs typeface="Consolas" panose="020B0609020204030204" pitchFamily="49" charset="0"/>
                        </a:rPr>
                        <a:t>7</a:t>
                      </a:r>
                      <a:endParaRPr lang="zh-CN" altLang="en-US" b="1" dirty="0">
                        <a:solidFill>
                          <a:srgbClr val="000000"/>
                        </a:solidFill>
                        <a:latin typeface="Consolas" panose="020B0609020204030204" pitchFamily="49" charset="0"/>
                        <a:ea typeface="楷体" panose="02010609060101010101" pitchFamily="49" charset="-122"/>
                        <a:cs typeface="Consolas" panose="020B0609020204030204" pitchFamily="49" charset="0"/>
                      </a:endParaRPr>
                    </a:p>
                  </a:txBody>
                  <a:tcPr>
                    <a:solidFill>
                      <a:schemeClr val="bg1">
                        <a:lumMod val="95000"/>
                      </a:schemeClr>
                    </a:solidFill>
                  </a:tcPr>
                </a:tc>
              </a:tr>
            </a:tbl>
          </a:graphicData>
        </a:graphic>
      </p:graphicFrame>
      <p:sp>
        <p:nvSpPr>
          <p:cNvPr id="3" name="TextBox 2"/>
          <p:cNvSpPr txBox="1"/>
          <p:nvPr/>
        </p:nvSpPr>
        <p:spPr>
          <a:xfrm>
            <a:off x="2071688" y="3276600"/>
            <a:ext cx="3571875" cy="1477963"/>
          </a:xfrm>
          <a:prstGeom prst="rect">
            <a:avLst/>
          </a:prstGeom>
          <a:noFill/>
          <a:ln>
            <a:solidFill>
              <a:schemeClr val="bg1">
                <a:lumMod val="75000"/>
              </a:schemeClr>
            </a:solidFill>
          </a:ln>
        </p:spPr>
        <p:style>
          <a:lnRef idx="1">
            <a:schemeClr val="accent2"/>
          </a:lnRef>
          <a:fillRef idx="3">
            <a:schemeClr val="accent2"/>
          </a:fillRef>
          <a:effectRef idx="2">
            <a:schemeClr val="accent2"/>
          </a:effectRef>
          <a:fontRef idx="minor">
            <a:schemeClr val="lt1"/>
          </a:fontRef>
        </p:style>
        <p:txBody>
          <a:bodyPr>
            <a:spAutoFit/>
          </a:bodyPr>
          <a:lstStyle/>
          <a:p>
            <a:pPr marL="0" marR="0" lvl="0" indent="0" algn="l" defTabSz="914400" rtl="0" eaLnBrk="0" fontAlgn="base" latinLnBrk="0" hangingPunct="0">
              <a:lnSpc>
                <a:spcPct val="150000"/>
              </a:lnSpc>
              <a:spcBef>
                <a:spcPct val="0"/>
              </a:spcBef>
              <a:spcAft>
                <a:spcPct val="0"/>
              </a:spcAft>
              <a:buClrTx/>
              <a:buSzTx/>
              <a:buFontTx/>
              <a:buNone/>
              <a:defRPr/>
            </a:pPr>
            <a:r>
              <a:rPr kumimoji="0" lang="zh-CN" altLang="zh-CN" sz="2000" b="0" i="0" u="none" strike="noStrike" kern="1200" cap="none" spc="0" normalizeH="0" baseline="0" noProof="0" dirty="0">
                <a:ln>
                  <a:noFill/>
                </a:ln>
                <a:solidFill>
                  <a:srgbClr val="000000"/>
                </a:solidFill>
                <a:effectLst/>
                <a:uLnTx/>
                <a:uFillTx/>
                <a:latin typeface="Consolas" panose="020B0609020204030204" pitchFamily="49" charset="0"/>
                <a:ea typeface="微软雅黑" panose="020B0503020204020204" pitchFamily="34" charset="-122"/>
                <a:cs typeface="Consolas" panose="020B0609020204030204" pitchFamily="49" charset="0"/>
              </a:rPr>
              <a:t>求解结果</a:t>
            </a:r>
            <a:endParaRPr kumimoji="0" lang="zh-CN" altLang="zh-CN" sz="2000" b="0" i="0" u="none" strike="noStrike" kern="1200" cap="none" spc="0" normalizeH="0" baseline="0" noProof="0" dirty="0">
              <a:ln>
                <a:noFill/>
              </a:ln>
              <a:solidFill>
                <a:srgbClr val="000000"/>
              </a:solidFill>
              <a:effectLst/>
              <a:uLnTx/>
              <a:uFillTx/>
              <a:latin typeface="Consolas" panose="020B0609020204030204" pitchFamily="49" charset="0"/>
              <a:ea typeface="微软雅黑" panose="020B0503020204020204" pitchFamily="34" charset="-122"/>
              <a:cs typeface="Consolas" panose="020B0609020204030204" pitchFamily="49" charset="0"/>
            </a:endParaRPr>
          </a:p>
          <a:p>
            <a:pPr marL="0" marR="0" lvl="0" indent="0" algn="l" defTabSz="914400" rtl="0" eaLnBrk="0" fontAlgn="base" latinLnBrk="0" hangingPunct="0">
              <a:lnSpc>
                <a:spcPct val="150000"/>
              </a:lnSpc>
              <a:spcBef>
                <a:spcPct val="0"/>
              </a:spcBef>
              <a:spcAft>
                <a:spcPct val="0"/>
              </a:spcAft>
              <a:buClrTx/>
              <a:buSzTx/>
              <a:buFontTx/>
              <a:buNone/>
              <a:defRPr/>
            </a:pPr>
            <a:r>
              <a:rPr kumimoji="0" lang="en-US" altLang="zh-CN" sz="2000" b="0" i="0" u="none" strike="noStrike" kern="1200" cap="none" spc="0" normalizeH="0" baseline="0" noProof="0" dirty="0">
                <a:ln>
                  <a:noFill/>
                </a:ln>
                <a:solidFill>
                  <a:srgbClr val="000000"/>
                </a:solidFill>
                <a:effectLst/>
                <a:uLnTx/>
                <a:uFillTx/>
                <a:latin typeface="Consolas" panose="020B0609020204030204" pitchFamily="49" charset="0"/>
                <a:ea typeface="微软雅黑" panose="020B0503020204020204" pitchFamily="34" charset="-122"/>
                <a:cs typeface="Consolas" panose="020B0609020204030204" pitchFamily="49" charset="0"/>
              </a:rPr>
              <a:t>    </a:t>
            </a:r>
            <a:r>
              <a:rPr kumimoji="0" lang="zh-CN" altLang="zh-CN" sz="2000" b="0" i="0" u="none" strike="noStrike" kern="1200" cap="none" spc="0" normalizeH="0" baseline="0" noProof="0" dirty="0">
                <a:ln>
                  <a:noFill/>
                </a:ln>
                <a:solidFill>
                  <a:srgbClr val="000000"/>
                </a:solidFill>
                <a:effectLst/>
                <a:uLnTx/>
                <a:uFillTx/>
                <a:latin typeface="Consolas" panose="020B0609020204030204" pitchFamily="49" charset="0"/>
                <a:ea typeface="微软雅黑" panose="020B0503020204020204" pitchFamily="34" charset="-122"/>
                <a:cs typeface="Consolas" panose="020B0609020204030204" pitchFamily="49" charset="0"/>
              </a:rPr>
              <a:t>总时间</a:t>
            </a:r>
            <a:r>
              <a:rPr kumimoji="0" lang="en-US" altLang="zh-CN" sz="2000" b="0" i="0" u="none" strike="noStrike" kern="1200" cap="none" spc="0" normalizeH="0" baseline="0" noProof="0" dirty="0">
                <a:ln>
                  <a:noFill/>
                </a:ln>
                <a:solidFill>
                  <a:srgbClr val="000000"/>
                </a:solidFill>
                <a:effectLst/>
                <a:uLnTx/>
                <a:uFillTx/>
                <a:latin typeface="Consolas" panose="020B0609020204030204" pitchFamily="49" charset="0"/>
                <a:ea typeface="微软雅黑" panose="020B0503020204020204" pitchFamily="34" charset="-122"/>
                <a:cs typeface="Consolas" panose="020B0609020204030204" pitchFamily="49" charset="0"/>
              </a:rPr>
              <a:t>: 33</a:t>
            </a:r>
            <a:endParaRPr kumimoji="0" lang="zh-CN" altLang="zh-CN" sz="2000" b="0" i="0" u="none" strike="noStrike" kern="1200" cap="none" spc="0" normalizeH="0" baseline="0" noProof="0" dirty="0">
              <a:ln>
                <a:noFill/>
              </a:ln>
              <a:solidFill>
                <a:srgbClr val="000000"/>
              </a:solidFill>
              <a:effectLst/>
              <a:uLnTx/>
              <a:uFillTx/>
              <a:latin typeface="Consolas" panose="020B0609020204030204" pitchFamily="49" charset="0"/>
              <a:ea typeface="微软雅黑" panose="020B0503020204020204" pitchFamily="34" charset="-122"/>
              <a:cs typeface="Consolas" panose="020B0609020204030204" pitchFamily="49" charset="0"/>
            </a:endParaRPr>
          </a:p>
          <a:p>
            <a:pPr marL="0" marR="0" lvl="0" indent="0" algn="l" defTabSz="914400" rtl="0" eaLnBrk="0" fontAlgn="base" latinLnBrk="0" hangingPunct="0">
              <a:lnSpc>
                <a:spcPct val="150000"/>
              </a:lnSpc>
              <a:spcBef>
                <a:spcPct val="0"/>
              </a:spcBef>
              <a:spcAft>
                <a:spcPct val="0"/>
              </a:spcAft>
              <a:buClrTx/>
              <a:buSzTx/>
              <a:buFontTx/>
              <a:buNone/>
              <a:defRPr/>
            </a:pPr>
            <a:r>
              <a:rPr kumimoji="0" lang="en-US" altLang="zh-CN" sz="2000" b="0" i="0" u="none" strike="noStrike" kern="1200" cap="none" spc="0" normalizeH="0" baseline="0" noProof="0" dirty="0">
                <a:ln>
                  <a:noFill/>
                </a:ln>
                <a:solidFill>
                  <a:srgbClr val="000000"/>
                </a:solidFill>
                <a:effectLst/>
                <a:uLnTx/>
                <a:uFillTx/>
                <a:latin typeface="Consolas" panose="020B0609020204030204" pitchFamily="49" charset="0"/>
                <a:ea typeface="微软雅黑" panose="020B0503020204020204" pitchFamily="34" charset="-122"/>
                <a:cs typeface="Consolas" panose="020B0609020204030204" pitchFamily="49" charset="0"/>
              </a:rPr>
              <a:t>    </a:t>
            </a:r>
            <a:r>
              <a:rPr kumimoji="0" lang="zh-CN" altLang="zh-CN" sz="2000" b="0" i="0" u="none" strike="noStrike" kern="1200" cap="none" spc="0" normalizeH="0" baseline="0" noProof="0" dirty="0">
                <a:ln>
                  <a:noFill/>
                </a:ln>
                <a:solidFill>
                  <a:srgbClr val="000000"/>
                </a:solidFill>
                <a:effectLst/>
                <a:uLnTx/>
                <a:uFillTx/>
                <a:latin typeface="Consolas" panose="020B0609020204030204" pitchFamily="49" charset="0"/>
                <a:ea typeface="微软雅黑" panose="020B0503020204020204" pitchFamily="34" charset="-122"/>
                <a:cs typeface="Consolas" panose="020B0609020204030204" pitchFamily="49" charset="0"/>
              </a:rPr>
              <a:t>调度方案</a:t>
            </a:r>
            <a:r>
              <a:rPr kumimoji="0" lang="en-US" altLang="zh-CN" sz="2000" b="0" i="0" u="none" strike="noStrike" kern="1200" cap="none" spc="0" normalizeH="0" baseline="0" noProof="0" dirty="0">
                <a:ln>
                  <a:noFill/>
                </a:ln>
                <a:solidFill>
                  <a:srgbClr val="000000"/>
                </a:solidFill>
                <a:effectLst/>
                <a:uLnTx/>
                <a:uFillTx/>
                <a:latin typeface="Consolas" panose="020B0609020204030204" pitchFamily="49" charset="0"/>
                <a:ea typeface="微软雅黑" panose="020B0503020204020204" pitchFamily="34" charset="-122"/>
                <a:cs typeface="Consolas" panose="020B0609020204030204" pitchFamily="49" charset="0"/>
              </a:rPr>
              <a:t>: 3 1 4 2</a:t>
            </a:r>
            <a:endParaRPr kumimoji="0" lang="zh-CN" altLang="zh-CN" sz="2000" b="0" i="0" u="none" strike="noStrike" kern="1200" cap="none" spc="0" normalizeH="0" baseline="0" noProof="0" dirty="0">
              <a:ln>
                <a:noFill/>
              </a:ln>
              <a:solidFill>
                <a:srgbClr val="000000"/>
              </a:solidFill>
              <a:effectLst/>
              <a:uLnTx/>
              <a:uFillTx/>
              <a:latin typeface="Consolas" panose="020B0609020204030204" pitchFamily="49" charset="0"/>
              <a:ea typeface="微软雅黑" panose="020B0503020204020204" pitchFamily="34" charset="-122"/>
              <a:cs typeface="Consolas" panose="020B0609020204030204" pitchFamily="49" charset="0"/>
            </a:endParaRPr>
          </a:p>
        </p:txBody>
      </p:sp>
      <p:sp>
        <p:nvSpPr>
          <p:cNvPr id="4" name="下箭头 3"/>
          <p:cNvSpPr/>
          <p:nvPr/>
        </p:nvSpPr>
        <p:spPr>
          <a:xfrm>
            <a:off x="3571875" y="2571750"/>
            <a:ext cx="357188" cy="642938"/>
          </a:xfrm>
          <a:prstGeom prst="downArrow">
            <a:avLst/>
          </a:prstGeom>
        </p:spPr>
        <p:style>
          <a:lnRef idx="2">
            <a:schemeClr val="dk1">
              <a:shade val="50000"/>
            </a:schemeClr>
          </a:lnRef>
          <a:fillRef idx="1">
            <a:schemeClr val="dk1"/>
          </a:fillRef>
          <a:effectRef idx="0">
            <a:schemeClr val="dk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Verdana" panose="020B0604030504040204" pitchFamily="34" charset="0"/>
              <a:ea typeface="宋体" panose="02010600030101010101" pitchFamily="2" charset="-122"/>
              <a:cs typeface="+mn-c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Box 1"/>
          <p:cNvSpPr txBox="1"/>
          <p:nvPr/>
        </p:nvSpPr>
        <p:spPr>
          <a:xfrm>
            <a:off x="250000" y="1142999"/>
            <a:ext cx="8643998" cy="5349496"/>
          </a:xfrm>
          <a:prstGeom prst="rect">
            <a:avLst/>
          </a:prstGeom>
          <a:solidFill>
            <a:schemeClr val="accent5">
              <a:lumMod val="20000"/>
              <a:lumOff val="8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5"/>
          </a:lnRef>
          <a:fillRef idx="2">
            <a:schemeClr val="accent5"/>
          </a:fillRef>
          <a:effectRef idx="1">
            <a:schemeClr val="accent5"/>
          </a:effectRef>
          <a:fontRef idx="minor">
            <a:schemeClr val="dk1"/>
          </a:fontRef>
        </p:style>
        <p:txBody>
          <a:bodyPr lIns="180000" tIns="180000" bIns="216000">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FF0000"/>
                </a:solidFill>
                <a:effectLst/>
                <a:uLnTx/>
                <a:uFillTx/>
                <a:latin typeface="Consolas" panose="020B0609020204030204" pitchFamily="49" charset="0"/>
                <a:ea typeface="楷体" panose="02010609060101010101" pitchFamily="49" charset="-122"/>
                <a:cs typeface="Consolas" panose="020B0609020204030204" pitchFamily="49" charset="0"/>
              </a:rPr>
              <a:t>//</a:t>
            </a:r>
            <a:r>
              <a:rPr kumimoji="0" lang="zh-CN" altLang="zh-CN" sz="1800" b="0" i="0" u="none" strike="noStrike" kern="1200" cap="none" spc="0" normalizeH="0" baseline="0" noProof="0" dirty="0">
                <a:ln>
                  <a:noFill/>
                </a:ln>
                <a:solidFill>
                  <a:srgbClr val="FF0000"/>
                </a:solidFill>
                <a:effectLst/>
                <a:uLnTx/>
                <a:uFillTx/>
                <a:latin typeface="Consolas" panose="020B0609020204030204" pitchFamily="49" charset="0"/>
                <a:ea typeface="楷体" panose="02010609060101010101" pitchFamily="49" charset="-122"/>
                <a:cs typeface="Consolas" panose="020B0609020204030204" pitchFamily="49" charset="0"/>
              </a:rPr>
              <a:t>问题表示</a:t>
            </a:r>
            <a:endParaRPr kumimoji="0" lang="zh-CN" altLang="zh-CN" sz="1800" b="0" i="0" u="none" strike="noStrike" kern="1200" cap="none" spc="0" normalizeH="0" baseline="0" noProof="0" dirty="0">
              <a:ln>
                <a:noFill/>
              </a:ln>
              <a:solidFill>
                <a:srgbClr val="FF0000"/>
              </a:solidFill>
              <a:effectLst/>
              <a:uLnTx/>
              <a:uFillTx/>
              <a:latin typeface="Consolas" panose="020B0609020204030204" pitchFamily="49" charset="0"/>
              <a:ea typeface="楷体"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int w[]={0,5,2,6,4,3};		</a:t>
            </a:r>
            <a:r>
              <a:rPr kumimoji="0" lang="en-US" altLang="zh-CN" sz="1800" b="0" i="0" u="none" strike="noStrike" kern="1200" cap="none" spc="0" normalizeH="0" baseline="0" noProof="0" dirty="0">
                <a:ln>
                  <a:noFill/>
                </a:ln>
                <a:solidFill>
                  <a:srgbClr val="00B0F0"/>
                </a:solidFill>
                <a:effectLst/>
                <a:uLnTx/>
                <a:uFillTx/>
                <a:latin typeface="Consolas" panose="020B0609020204030204" pitchFamily="49" charset="0"/>
                <a:ea typeface="楷体" panose="02010609060101010101" pitchFamily="49" charset="-122"/>
                <a:cs typeface="Consolas" panose="020B0609020204030204" pitchFamily="49" charset="0"/>
              </a:rPr>
              <a:t>//</a:t>
            </a:r>
            <a:r>
              <a:rPr kumimoji="0" lang="zh-CN" altLang="zh-CN" sz="1800" b="0" i="0" u="none" strike="noStrike" kern="1200" cap="none" spc="0" normalizeH="0" baseline="0" noProof="0" dirty="0">
                <a:ln>
                  <a:noFill/>
                </a:ln>
                <a:solidFill>
                  <a:srgbClr val="00B0F0"/>
                </a:solidFill>
                <a:effectLst/>
                <a:uLnTx/>
                <a:uFillTx/>
                <a:latin typeface="Consolas" panose="020B0609020204030204" pitchFamily="49" charset="0"/>
                <a:ea typeface="楷体" panose="02010609060101010101" pitchFamily="49" charset="-122"/>
                <a:cs typeface="Consolas" panose="020B0609020204030204" pitchFamily="49" charset="0"/>
              </a:rPr>
              <a:t>各集装箱重量</a:t>
            </a:r>
            <a:r>
              <a:rPr kumimoji="0" lang="en-US" altLang="zh-CN" sz="1800" b="0" i="0" u="none" strike="noStrike" kern="1200" cap="none" spc="0" normalizeH="0" baseline="0" noProof="0" dirty="0">
                <a:ln>
                  <a:noFill/>
                </a:ln>
                <a:solidFill>
                  <a:srgbClr val="00B0F0"/>
                </a:solidFill>
                <a:effectLst/>
                <a:uLnTx/>
                <a:uFillTx/>
                <a:latin typeface="Consolas" panose="020B0609020204030204" pitchFamily="49" charset="0"/>
                <a:ea typeface="楷体" panose="02010609060101010101" pitchFamily="49" charset="-122"/>
                <a:cs typeface="Consolas" panose="020B0609020204030204" pitchFamily="49" charset="0"/>
              </a:rPr>
              <a:t>,</a:t>
            </a:r>
            <a:r>
              <a:rPr kumimoji="0" lang="zh-CN" altLang="zh-CN" sz="1800" b="0" i="0" u="none" strike="noStrike" kern="1200" cap="none" spc="0" normalizeH="0" baseline="0" noProof="0" dirty="0">
                <a:ln>
                  <a:noFill/>
                </a:ln>
                <a:solidFill>
                  <a:srgbClr val="00B0F0"/>
                </a:solidFill>
                <a:effectLst/>
                <a:uLnTx/>
                <a:uFillTx/>
                <a:latin typeface="Consolas" panose="020B0609020204030204" pitchFamily="49" charset="0"/>
                <a:ea typeface="楷体" panose="02010609060101010101" pitchFamily="49" charset="-122"/>
                <a:cs typeface="Consolas" panose="020B0609020204030204" pitchFamily="49" charset="0"/>
              </a:rPr>
              <a:t>不用下标</a:t>
            </a:r>
            <a:r>
              <a:rPr kumimoji="0" lang="en-US" altLang="zh-CN" sz="1800" b="0" i="0" u="none" strike="noStrike" kern="1200" cap="none" spc="0" normalizeH="0" baseline="0" noProof="0" dirty="0">
                <a:ln>
                  <a:noFill/>
                </a:ln>
                <a:solidFill>
                  <a:srgbClr val="00B0F0"/>
                </a:solidFill>
                <a:effectLst/>
                <a:uLnTx/>
                <a:uFillTx/>
                <a:latin typeface="Consolas" panose="020B0609020204030204" pitchFamily="49" charset="0"/>
                <a:ea typeface="楷体" panose="02010609060101010101" pitchFamily="49" charset="-122"/>
                <a:cs typeface="Consolas" panose="020B0609020204030204" pitchFamily="49" charset="0"/>
              </a:rPr>
              <a:t>0</a:t>
            </a:r>
            <a:r>
              <a:rPr kumimoji="0" lang="zh-CN" altLang="zh-CN" sz="1800" b="0" i="0" u="none" strike="noStrike" kern="1200" cap="none" spc="0" normalizeH="0" baseline="0" noProof="0" dirty="0">
                <a:ln>
                  <a:noFill/>
                </a:ln>
                <a:solidFill>
                  <a:srgbClr val="00B0F0"/>
                </a:solidFill>
                <a:effectLst/>
                <a:uLnTx/>
                <a:uFillTx/>
                <a:latin typeface="Consolas" panose="020B0609020204030204" pitchFamily="49" charset="0"/>
                <a:ea typeface="楷体" panose="02010609060101010101" pitchFamily="49" charset="-122"/>
                <a:cs typeface="Consolas" panose="020B0609020204030204" pitchFamily="49" charset="0"/>
              </a:rPr>
              <a:t>的元素</a:t>
            </a:r>
            <a:endParaRPr kumimoji="0" lang="zh-CN" altLang="zh-CN" sz="1800" b="0" i="0" u="none" strike="noStrike" kern="1200" cap="none" spc="0" normalizeH="0" baseline="0" noProof="0" dirty="0">
              <a:ln>
                <a:noFill/>
              </a:ln>
              <a:solidFill>
                <a:srgbClr val="00B0F0"/>
              </a:solidFill>
              <a:effectLst/>
              <a:uLnTx/>
              <a:uFillTx/>
              <a:latin typeface="Consolas" panose="020B0609020204030204" pitchFamily="49" charset="0"/>
              <a:ea typeface="楷体"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int n=5,W=10;</a:t>
            </a:r>
            <a:endParaRPr kumimoji="0" lang="zh-CN" altLang="zh-CN" sz="18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FF0000"/>
                </a:solidFill>
                <a:effectLst/>
                <a:uLnTx/>
                <a:uFillTx/>
                <a:latin typeface="Consolas" panose="020B0609020204030204" pitchFamily="49" charset="0"/>
                <a:ea typeface="楷体" panose="02010609060101010101" pitchFamily="49" charset="-122"/>
                <a:cs typeface="Consolas" panose="020B0609020204030204" pitchFamily="49" charset="0"/>
              </a:rPr>
              <a:t>//</a:t>
            </a:r>
            <a:r>
              <a:rPr kumimoji="0" lang="zh-CN" altLang="zh-CN" sz="1800" b="0" i="0" u="none" strike="noStrike" kern="1200" cap="none" spc="0" normalizeH="0" baseline="0" noProof="0" dirty="0">
                <a:ln>
                  <a:noFill/>
                </a:ln>
                <a:solidFill>
                  <a:srgbClr val="FF0000"/>
                </a:solidFill>
                <a:effectLst/>
                <a:uLnTx/>
                <a:uFillTx/>
                <a:latin typeface="Consolas" panose="020B0609020204030204" pitchFamily="49" charset="0"/>
                <a:ea typeface="楷体" panose="02010609060101010101" pitchFamily="49" charset="-122"/>
                <a:cs typeface="Consolas" panose="020B0609020204030204" pitchFamily="49" charset="0"/>
              </a:rPr>
              <a:t>求解结果表示</a:t>
            </a:r>
            <a:endParaRPr kumimoji="0" lang="zh-CN" altLang="zh-CN" sz="1800" b="0" i="0" u="none" strike="noStrike" kern="1200" cap="none" spc="0" normalizeH="0" baseline="0" noProof="0" dirty="0">
              <a:ln>
                <a:noFill/>
              </a:ln>
              <a:solidFill>
                <a:srgbClr val="FF0000"/>
              </a:solidFill>
              <a:effectLst/>
              <a:uLnTx/>
              <a:uFillTx/>
              <a:latin typeface="Consolas" panose="020B0609020204030204" pitchFamily="49" charset="0"/>
              <a:ea typeface="楷体"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int </a:t>
            </a:r>
            <a:r>
              <a:rPr kumimoji="0" lang="en-US" altLang="zh-CN" sz="1800" b="0" i="0" u="none" strike="noStrike" kern="1200" cap="none" spc="0" normalizeH="0" baseline="0" noProof="0" dirty="0" err="1">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maxw</a:t>
            </a: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				</a:t>
            </a:r>
            <a:r>
              <a:rPr kumimoji="0" lang="en-US" altLang="zh-CN" sz="1800" b="0" i="0" u="none" strike="noStrike" kern="1200" cap="none" spc="0" normalizeH="0" baseline="0" noProof="0" dirty="0">
                <a:ln>
                  <a:noFill/>
                </a:ln>
                <a:solidFill>
                  <a:srgbClr val="00B0F0"/>
                </a:solidFill>
                <a:effectLst/>
                <a:uLnTx/>
                <a:uFillTx/>
                <a:latin typeface="Consolas" panose="020B0609020204030204" pitchFamily="49" charset="0"/>
                <a:ea typeface="楷体" panose="02010609060101010101" pitchFamily="49" charset="-122"/>
                <a:cs typeface="Consolas" panose="020B0609020204030204" pitchFamily="49" charset="0"/>
              </a:rPr>
              <a:t>//</a:t>
            </a:r>
            <a:r>
              <a:rPr kumimoji="0" lang="zh-CN" altLang="zh-CN" sz="1800" b="0" i="0" u="none" strike="noStrike" kern="1200" cap="none" spc="0" normalizeH="0" baseline="0" noProof="0" dirty="0">
                <a:ln>
                  <a:noFill/>
                </a:ln>
                <a:solidFill>
                  <a:srgbClr val="00B0F0"/>
                </a:solidFill>
                <a:effectLst/>
                <a:uLnTx/>
                <a:uFillTx/>
                <a:latin typeface="Consolas" panose="020B0609020204030204" pitchFamily="49" charset="0"/>
                <a:ea typeface="楷体" panose="02010609060101010101" pitchFamily="49" charset="-122"/>
                <a:cs typeface="Consolas" panose="020B0609020204030204" pitchFamily="49" charset="0"/>
              </a:rPr>
              <a:t>存放最优解的总重量</a:t>
            </a:r>
            <a:endParaRPr kumimoji="0" lang="zh-CN" altLang="zh-CN" sz="1800" b="0" i="0" u="none" strike="noStrike" kern="1200" cap="none" spc="0" normalizeH="0" baseline="0" noProof="0" dirty="0">
              <a:ln>
                <a:noFill/>
              </a:ln>
              <a:solidFill>
                <a:srgbClr val="00B0F0"/>
              </a:solidFill>
              <a:effectLst/>
              <a:uLnTx/>
              <a:uFillTx/>
              <a:latin typeface="Consolas" panose="020B0609020204030204" pitchFamily="49" charset="0"/>
              <a:ea typeface="楷体"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int x[MAXN];				</a:t>
            </a:r>
            <a:r>
              <a:rPr kumimoji="0" lang="en-US" altLang="zh-CN" sz="1800" b="0" i="0" u="none" strike="noStrike" kern="1200" cap="none" spc="0" normalizeH="0" baseline="0" noProof="0" dirty="0">
                <a:ln>
                  <a:noFill/>
                </a:ln>
                <a:solidFill>
                  <a:srgbClr val="00B0F0"/>
                </a:solidFill>
                <a:effectLst/>
                <a:uLnTx/>
                <a:uFillTx/>
                <a:latin typeface="Consolas" panose="020B0609020204030204" pitchFamily="49" charset="0"/>
                <a:ea typeface="楷体" panose="02010609060101010101" pitchFamily="49" charset="-122"/>
                <a:cs typeface="Consolas" panose="020B0609020204030204" pitchFamily="49" charset="0"/>
              </a:rPr>
              <a:t>//</a:t>
            </a:r>
            <a:r>
              <a:rPr kumimoji="0" lang="zh-CN" altLang="zh-CN" sz="1800" b="0" i="0" u="none" strike="noStrike" kern="1200" cap="none" spc="0" normalizeH="0" baseline="0" noProof="0" dirty="0">
                <a:ln>
                  <a:noFill/>
                </a:ln>
                <a:solidFill>
                  <a:srgbClr val="00B0F0"/>
                </a:solidFill>
                <a:effectLst/>
                <a:uLnTx/>
                <a:uFillTx/>
                <a:latin typeface="Consolas" panose="020B0609020204030204" pitchFamily="49" charset="0"/>
                <a:ea typeface="楷体" panose="02010609060101010101" pitchFamily="49" charset="-122"/>
                <a:cs typeface="Consolas" panose="020B0609020204030204" pitchFamily="49" charset="0"/>
              </a:rPr>
              <a:t>存放最优解向量</a:t>
            </a:r>
            <a:endParaRPr kumimoji="0" lang="zh-CN" altLang="zh-CN" sz="1800" b="0" i="0" u="none" strike="noStrike" kern="1200" cap="none" spc="0" normalizeH="0" baseline="0" noProof="0" dirty="0">
              <a:ln>
                <a:noFill/>
              </a:ln>
              <a:solidFill>
                <a:srgbClr val="00B0F0"/>
              </a:solidFill>
              <a:effectLst/>
              <a:uLnTx/>
              <a:uFillTx/>
              <a:latin typeface="Consolas" panose="020B0609020204030204" pitchFamily="49" charset="0"/>
              <a:ea typeface="楷体" panose="02010609060101010101" pitchFamily="49" charset="-122"/>
              <a:cs typeface="Consolas" panose="020B0609020204030204" pitchFamily="49" charset="0"/>
            </a:endParaRPr>
          </a:p>
          <a:p>
            <a:pPr marL="0" marR="0" lvl="0" indent="0" algn="l" defTabSz="914400" rtl="0" eaLnBrk="0" fontAlgn="base" latinLnBrk="0" hangingPunct="0">
              <a:lnSpc>
                <a:spcPct val="2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FF0000"/>
                </a:solidFill>
                <a:effectLst/>
                <a:uLnTx/>
                <a:uFillTx/>
                <a:latin typeface="Consolas" panose="020B0609020204030204" pitchFamily="49" charset="0"/>
                <a:ea typeface="楷体" panose="02010609060101010101" pitchFamily="49" charset="-122"/>
                <a:cs typeface="Consolas" panose="020B0609020204030204" pitchFamily="49" charset="0"/>
              </a:rPr>
              <a:t>void solve()				//</a:t>
            </a:r>
            <a:r>
              <a:rPr kumimoji="0" lang="zh-CN" altLang="zh-CN" sz="1800" b="0" i="0" u="none" strike="noStrike" kern="1200" cap="none" spc="0" normalizeH="0" baseline="0" noProof="0" dirty="0">
                <a:ln>
                  <a:noFill/>
                </a:ln>
                <a:solidFill>
                  <a:srgbClr val="FF0000"/>
                </a:solidFill>
                <a:effectLst/>
                <a:uLnTx/>
                <a:uFillTx/>
                <a:latin typeface="Consolas" panose="020B0609020204030204" pitchFamily="49" charset="0"/>
                <a:ea typeface="楷体" panose="02010609060101010101" pitchFamily="49" charset="-122"/>
                <a:cs typeface="Consolas" panose="020B0609020204030204" pitchFamily="49" charset="0"/>
              </a:rPr>
              <a:t>求解最优装载问题</a:t>
            </a:r>
            <a:endParaRPr kumimoji="0" lang="zh-CN" altLang="zh-CN" sz="1800" b="0" i="0" u="none" strike="noStrike" kern="1200" cap="none" spc="0" normalizeH="0" baseline="0" noProof="0" dirty="0">
              <a:ln>
                <a:noFill/>
              </a:ln>
              <a:solidFill>
                <a:srgbClr val="FF0000"/>
              </a:solidFill>
              <a:effectLst/>
              <a:uLnTx/>
              <a:uFillTx/>
              <a:latin typeface="Consolas" panose="020B0609020204030204" pitchFamily="49" charset="0"/>
              <a:ea typeface="楷体"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  </a:t>
            </a:r>
            <a:r>
              <a:rPr kumimoji="0" lang="en-US" altLang="zh-CN" sz="1800" b="0" i="0" u="none" strike="noStrike" kern="1200" cap="none" spc="0" normalizeH="0" baseline="0" noProof="0" dirty="0" err="1">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memset</a:t>
            </a: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(x,0,sizeof(x));		</a:t>
            </a:r>
            <a:r>
              <a:rPr kumimoji="0" lang="en-US" altLang="zh-CN" sz="1800" b="0" i="0" u="none" strike="noStrike" kern="1200" cap="none" spc="0" normalizeH="0" baseline="0" noProof="0" dirty="0">
                <a:ln>
                  <a:noFill/>
                </a:ln>
                <a:solidFill>
                  <a:srgbClr val="00B0F0"/>
                </a:solidFill>
                <a:effectLst/>
                <a:uLnTx/>
                <a:uFillTx/>
                <a:latin typeface="Consolas" panose="020B0609020204030204" pitchFamily="49" charset="0"/>
                <a:ea typeface="楷体" panose="02010609060101010101" pitchFamily="49" charset="-122"/>
                <a:cs typeface="Consolas" panose="020B0609020204030204" pitchFamily="49" charset="0"/>
              </a:rPr>
              <a:t>//</a:t>
            </a:r>
            <a:r>
              <a:rPr kumimoji="0" lang="zh-CN" altLang="zh-CN" sz="1800" b="0" i="0" u="none" strike="noStrike" kern="1200" cap="none" spc="0" normalizeH="0" baseline="0" noProof="0" dirty="0">
                <a:ln>
                  <a:noFill/>
                </a:ln>
                <a:solidFill>
                  <a:srgbClr val="00B0F0"/>
                </a:solidFill>
                <a:effectLst/>
                <a:uLnTx/>
                <a:uFillTx/>
                <a:latin typeface="Consolas" panose="020B0609020204030204" pitchFamily="49" charset="0"/>
                <a:ea typeface="楷体" panose="02010609060101010101" pitchFamily="49" charset="-122"/>
                <a:cs typeface="Consolas" panose="020B0609020204030204" pitchFamily="49" charset="0"/>
              </a:rPr>
              <a:t>初始化解向量</a:t>
            </a:r>
            <a:endParaRPr kumimoji="0" lang="zh-CN" altLang="zh-CN" sz="1800" b="0" i="0" u="none" strike="noStrike" kern="1200" cap="none" spc="0" normalizeH="0" baseline="0" noProof="0" dirty="0">
              <a:ln>
                <a:noFill/>
              </a:ln>
              <a:solidFill>
                <a:srgbClr val="00B0F0"/>
              </a:solidFill>
              <a:effectLst/>
              <a:uLnTx/>
              <a:uFillTx/>
              <a:latin typeface="Consolas" panose="020B0609020204030204" pitchFamily="49" charset="0"/>
              <a:ea typeface="楷体"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   sort(w+1,w+n+1);			</a:t>
            </a:r>
            <a:r>
              <a:rPr kumimoji="0" lang="en-US" altLang="zh-CN" sz="1800" b="0" i="0" u="none" strike="noStrike" kern="1200" cap="none" spc="0" normalizeH="0" baseline="0" noProof="0" dirty="0">
                <a:ln>
                  <a:noFill/>
                </a:ln>
                <a:solidFill>
                  <a:srgbClr val="00B0F0"/>
                </a:solidFill>
                <a:effectLst/>
                <a:uLnTx/>
                <a:uFillTx/>
                <a:latin typeface="Consolas" panose="020B0609020204030204" pitchFamily="49" charset="0"/>
                <a:ea typeface="楷体" panose="02010609060101010101" pitchFamily="49" charset="-122"/>
                <a:cs typeface="Consolas" panose="020B0609020204030204" pitchFamily="49" charset="0"/>
              </a:rPr>
              <a:t>//w[1..n]</a:t>
            </a:r>
            <a:r>
              <a:rPr kumimoji="0" lang="zh-CN" altLang="zh-CN" sz="1800" b="0" i="0" u="none" strike="noStrike" kern="1200" cap="none" spc="0" normalizeH="0" baseline="0" noProof="0" dirty="0">
                <a:ln>
                  <a:noFill/>
                </a:ln>
                <a:solidFill>
                  <a:srgbClr val="00B0F0"/>
                </a:solidFill>
                <a:effectLst/>
                <a:uLnTx/>
                <a:uFillTx/>
                <a:latin typeface="Consolas" panose="020B0609020204030204" pitchFamily="49" charset="0"/>
                <a:ea typeface="楷体" panose="02010609060101010101" pitchFamily="49" charset="-122"/>
                <a:cs typeface="Consolas" panose="020B0609020204030204" pitchFamily="49" charset="0"/>
              </a:rPr>
              <a:t>递增排序</a:t>
            </a:r>
            <a:endParaRPr kumimoji="0" lang="zh-CN" altLang="zh-CN" sz="1800" b="0" i="0" u="none" strike="noStrike" kern="1200" cap="none" spc="0" normalizeH="0" baseline="0" noProof="0" dirty="0">
              <a:ln>
                <a:noFill/>
              </a:ln>
              <a:solidFill>
                <a:srgbClr val="00B0F0"/>
              </a:solidFill>
              <a:effectLst/>
              <a:uLnTx/>
              <a:uFillTx/>
              <a:latin typeface="Consolas" panose="020B0609020204030204" pitchFamily="49" charset="0"/>
              <a:ea typeface="楷体"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   </a:t>
            </a:r>
            <a:r>
              <a:rPr kumimoji="0" lang="en-US" altLang="zh-CN" sz="1800" b="0" i="0" u="none" strike="noStrike" kern="1200" cap="none" spc="0" normalizeH="0" baseline="0" noProof="0" dirty="0" err="1">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maxw</a:t>
            </a: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=0;</a:t>
            </a:r>
            <a:endParaRPr kumimoji="0" lang="zh-CN" altLang="zh-CN" sz="18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   int </a:t>
            </a:r>
            <a:r>
              <a:rPr kumimoji="0" lang="en-US" altLang="zh-CN" sz="1800" b="0" i="0" u="none" strike="noStrike" kern="1200" cap="none" spc="0" normalizeH="0" baseline="0" noProof="0" dirty="0" err="1">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restw</a:t>
            </a: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=W;			</a:t>
            </a:r>
            <a:r>
              <a:rPr kumimoji="0" lang="en-US" altLang="zh-CN" sz="1800" b="0" i="0" u="none" strike="noStrike" kern="1200" cap="none" spc="0" normalizeH="0" baseline="0" noProof="0" dirty="0">
                <a:ln>
                  <a:noFill/>
                </a:ln>
                <a:solidFill>
                  <a:srgbClr val="00B0F0"/>
                </a:solidFill>
                <a:effectLst/>
                <a:uLnTx/>
                <a:uFillTx/>
                <a:latin typeface="Consolas" panose="020B0609020204030204" pitchFamily="49" charset="0"/>
                <a:ea typeface="楷体" panose="02010609060101010101" pitchFamily="49" charset="-122"/>
                <a:cs typeface="Consolas" panose="020B0609020204030204" pitchFamily="49" charset="0"/>
              </a:rPr>
              <a:t>//</a:t>
            </a:r>
            <a:r>
              <a:rPr kumimoji="0" lang="zh-CN" altLang="zh-CN" sz="1800" b="0" i="0" u="none" strike="noStrike" kern="1200" cap="none" spc="0" normalizeH="0" baseline="0" noProof="0" dirty="0">
                <a:ln>
                  <a:noFill/>
                </a:ln>
                <a:solidFill>
                  <a:srgbClr val="00B0F0"/>
                </a:solidFill>
                <a:effectLst/>
                <a:uLnTx/>
                <a:uFillTx/>
                <a:latin typeface="Consolas" panose="020B0609020204030204" pitchFamily="49" charset="0"/>
                <a:ea typeface="楷体" panose="02010609060101010101" pitchFamily="49" charset="-122"/>
                <a:cs typeface="Consolas" panose="020B0609020204030204" pitchFamily="49" charset="0"/>
              </a:rPr>
              <a:t>剩余重量</a:t>
            </a:r>
            <a:endParaRPr kumimoji="0" lang="zh-CN" altLang="zh-CN" sz="1800" b="0" i="0" u="none" strike="noStrike" kern="1200" cap="none" spc="0" normalizeH="0" baseline="0" noProof="0" dirty="0">
              <a:ln>
                <a:noFill/>
              </a:ln>
              <a:solidFill>
                <a:srgbClr val="00B0F0"/>
              </a:solidFill>
              <a:effectLst/>
              <a:uLnTx/>
              <a:uFillTx/>
              <a:latin typeface="Consolas" panose="020B0609020204030204" pitchFamily="49" charset="0"/>
              <a:ea typeface="楷体"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   for (int </a:t>
            </a:r>
            <a:r>
              <a:rPr kumimoji="0" lang="en-US" altLang="zh-CN" sz="1800" b="0" i="0" u="none" strike="noStrike" kern="1200" cap="none" spc="0" normalizeH="0" baseline="0" noProof="0" dirty="0" err="1">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i</a:t>
            </a: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=1;i&lt;=n &amp;&amp;  w[</a:t>
            </a:r>
            <a:r>
              <a:rPr kumimoji="0" lang="en-US" altLang="zh-CN" sz="1800" b="0" i="0" u="none" strike="noStrike" kern="1200" cap="none" spc="0" normalizeH="0" baseline="0" noProof="0" dirty="0" err="1">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i</a:t>
            </a: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]&lt;=</a:t>
            </a:r>
            <a:r>
              <a:rPr kumimoji="0" lang="en-US" altLang="zh-CN" sz="1800" b="0" i="0" u="none" strike="noStrike" kern="1200" cap="none" spc="0" normalizeH="0" baseline="0" noProof="0" dirty="0" err="1">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restw;i</a:t>
            </a: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a:t>
            </a:r>
            <a:endParaRPr kumimoji="0" lang="zh-CN" altLang="zh-CN" sz="18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   {  x[</a:t>
            </a:r>
            <a:r>
              <a:rPr kumimoji="0" lang="en-US" altLang="zh-CN" sz="1800" b="0" i="0" u="none" strike="noStrike" kern="1200" cap="none" spc="0" normalizeH="0" baseline="0" noProof="0" dirty="0" err="1">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i</a:t>
            </a: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]=1;				</a:t>
            </a:r>
            <a:r>
              <a:rPr kumimoji="0" lang="en-US" altLang="zh-CN" sz="1800" b="0" i="0" u="none" strike="noStrike" kern="1200" cap="none" spc="0" normalizeH="0" baseline="0" noProof="0" dirty="0">
                <a:ln>
                  <a:noFill/>
                </a:ln>
                <a:solidFill>
                  <a:srgbClr val="00B0F0"/>
                </a:solidFill>
                <a:effectLst/>
                <a:uLnTx/>
                <a:uFillTx/>
                <a:latin typeface="Consolas" panose="020B0609020204030204" pitchFamily="49" charset="0"/>
                <a:ea typeface="楷体" panose="02010609060101010101" pitchFamily="49" charset="-122"/>
                <a:cs typeface="Consolas" panose="020B0609020204030204" pitchFamily="49" charset="0"/>
              </a:rPr>
              <a:t>//</a:t>
            </a:r>
            <a:r>
              <a:rPr kumimoji="0" lang="zh-CN" altLang="zh-CN" sz="1800" b="0" i="0" u="none" strike="noStrike" kern="1200" cap="none" spc="0" normalizeH="0" baseline="0" noProof="0" dirty="0">
                <a:ln>
                  <a:noFill/>
                </a:ln>
                <a:solidFill>
                  <a:srgbClr val="00B0F0"/>
                </a:solidFill>
                <a:effectLst/>
                <a:uLnTx/>
                <a:uFillTx/>
                <a:latin typeface="Consolas" panose="020B0609020204030204" pitchFamily="49" charset="0"/>
                <a:ea typeface="楷体" panose="02010609060101010101" pitchFamily="49" charset="-122"/>
                <a:cs typeface="Consolas" panose="020B0609020204030204" pitchFamily="49" charset="0"/>
              </a:rPr>
              <a:t>选择集装箱</a:t>
            </a:r>
            <a:r>
              <a:rPr kumimoji="0" lang="en-US" altLang="zh-CN" sz="1800" b="0" i="0" u="none" strike="noStrike" kern="1200" cap="none" spc="0" normalizeH="0" baseline="0" noProof="0" dirty="0" err="1">
                <a:ln>
                  <a:noFill/>
                </a:ln>
                <a:solidFill>
                  <a:srgbClr val="00B0F0"/>
                </a:solidFill>
                <a:effectLst/>
                <a:uLnTx/>
                <a:uFillTx/>
                <a:latin typeface="Consolas" panose="020B0609020204030204" pitchFamily="49" charset="0"/>
                <a:ea typeface="楷体" panose="02010609060101010101" pitchFamily="49" charset="-122"/>
                <a:cs typeface="Consolas" panose="020B0609020204030204" pitchFamily="49" charset="0"/>
              </a:rPr>
              <a:t>i</a:t>
            </a:r>
            <a:endParaRPr kumimoji="0" lang="zh-CN" altLang="zh-CN" sz="1800" b="0" i="0" u="none" strike="noStrike" kern="1200" cap="none" spc="0" normalizeH="0" baseline="0" noProof="0" dirty="0">
              <a:ln>
                <a:noFill/>
              </a:ln>
              <a:solidFill>
                <a:srgbClr val="00B0F0"/>
              </a:solidFill>
              <a:effectLst/>
              <a:uLnTx/>
              <a:uFillTx/>
              <a:latin typeface="Consolas" panose="020B0609020204030204" pitchFamily="49" charset="0"/>
              <a:ea typeface="楷体"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      </a:t>
            </a:r>
            <a:r>
              <a:rPr kumimoji="0" lang="en-US" altLang="zh-CN" sz="1800" b="0" i="0" u="none" strike="noStrike" kern="1200" cap="none" spc="0" normalizeH="0" baseline="0" noProof="0" dirty="0" err="1">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restw</a:t>
            </a: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-=w[</a:t>
            </a:r>
            <a:r>
              <a:rPr kumimoji="0" lang="en-US" altLang="zh-CN" sz="1800" b="0" i="0" u="none" strike="noStrike" kern="1200" cap="none" spc="0" normalizeH="0" baseline="0" noProof="0" dirty="0" err="1">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i</a:t>
            </a: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			</a:t>
            </a:r>
            <a:r>
              <a:rPr kumimoji="0" lang="en-US" altLang="zh-CN" sz="1800" b="0" i="0" u="none" strike="noStrike" kern="1200" cap="none" spc="0" normalizeH="0" baseline="0" noProof="0" dirty="0">
                <a:ln>
                  <a:noFill/>
                </a:ln>
                <a:solidFill>
                  <a:srgbClr val="00B0F0"/>
                </a:solidFill>
                <a:effectLst/>
                <a:uLnTx/>
                <a:uFillTx/>
                <a:latin typeface="Consolas" panose="020B0609020204030204" pitchFamily="49" charset="0"/>
                <a:ea typeface="楷体" panose="02010609060101010101" pitchFamily="49" charset="-122"/>
                <a:cs typeface="Consolas" panose="020B0609020204030204" pitchFamily="49" charset="0"/>
              </a:rPr>
              <a:t>//</a:t>
            </a:r>
            <a:r>
              <a:rPr kumimoji="0" lang="zh-CN" altLang="zh-CN" sz="1800" b="0" i="0" u="none" strike="noStrike" kern="1200" cap="none" spc="0" normalizeH="0" baseline="0" noProof="0" dirty="0">
                <a:ln>
                  <a:noFill/>
                </a:ln>
                <a:solidFill>
                  <a:srgbClr val="00B0F0"/>
                </a:solidFill>
                <a:effectLst/>
                <a:uLnTx/>
                <a:uFillTx/>
                <a:latin typeface="Consolas" panose="020B0609020204030204" pitchFamily="49" charset="0"/>
                <a:ea typeface="楷体" panose="02010609060101010101" pitchFamily="49" charset="-122"/>
                <a:cs typeface="Consolas" panose="020B0609020204030204" pitchFamily="49" charset="0"/>
              </a:rPr>
              <a:t>减少剩余重量</a:t>
            </a:r>
            <a:endParaRPr kumimoji="0" lang="zh-CN" altLang="zh-CN" sz="1800" b="0" i="0" u="none" strike="noStrike" kern="1200" cap="none" spc="0" normalizeH="0" baseline="0" noProof="0" dirty="0">
              <a:ln>
                <a:noFill/>
              </a:ln>
              <a:solidFill>
                <a:srgbClr val="00B0F0"/>
              </a:solidFill>
              <a:effectLst/>
              <a:uLnTx/>
              <a:uFillTx/>
              <a:latin typeface="Consolas" panose="020B0609020204030204" pitchFamily="49" charset="0"/>
              <a:ea typeface="楷体"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      </a:t>
            </a:r>
            <a:r>
              <a:rPr kumimoji="0" lang="en-US" altLang="zh-CN" sz="1800" b="0" i="0" u="none" strike="noStrike" kern="1200" cap="none" spc="0" normalizeH="0" baseline="0" noProof="0" dirty="0" err="1">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maxw</a:t>
            </a: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+=w[</a:t>
            </a:r>
            <a:r>
              <a:rPr kumimoji="0" lang="en-US" altLang="zh-CN" sz="1800" b="0" i="0" u="none" strike="noStrike" kern="1200" cap="none" spc="0" normalizeH="0" baseline="0" noProof="0" dirty="0" err="1">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i</a:t>
            </a: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			</a:t>
            </a:r>
            <a:r>
              <a:rPr kumimoji="0" lang="en-US" altLang="zh-CN" sz="1800" b="0" i="0" u="none" strike="noStrike" kern="1200" cap="none" spc="0" normalizeH="0" baseline="0" noProof="0" dirty="0">
                <a:ln>
                  <a:noFill/>
                </a:ln>
                <a:solidFill>
                  <a:srgbClr val="00B0F0"/>
                </a:solidFill>
                <a:effectLst/>
                <a:uLnTx/>
                <a:uFillTx/>
                <a:latin typeface="Consolas" panose="020B0609020204030204" pitchFamily="49" charset="0"/>
                <a:ea typeface="楷体" panose="02010609060101010101" pitchFamily="49" charset="-122"/>
                <a:cs typeface="Consolas" panose="020B0609020204030204" pitchFamily="49" charset="0"/>
              </a:rPr>
              <a:t>//</a:t>
            </a:r>
            <a:r>
              <a:rPr kumimoji="0" lang="zh-CN" altLang="zh-CN" sz="1800" b="0" i="0" u="none" strike="noStrike" kern="1200" cap="none" spc="0" normalizeH="0" baseline="0" noProof="0" dirty="0">
                <a:ln>
                  <a:noFill/>
                </a:ln>
                <a:solidFill>
                  <a:srgbClr val="00B0F0"/>
                </a:solidFill>
                <a:effectLst/>
                <a:uLnTx/>
                <a:uFillTx/>
                <a:latin typeface="Consolas" panose="020B0609020204030204" pitchFamily="49" charset="0"/>
                <a:ea typeface="楷体" panose="02010609060101010101" pitchFamily="49" charset="-122"/>
                <a:cs typeface="Consolas" panose="020B0609020204030204" pitchFamily="49" charset="0"/>
              </a:rPr>
              <a:t>累计装载总重量</a:t>
            </a:r>
            <a:endParaRPr kumimoji="0" lang="zh-CN" altLang="zh-CN" sz="1800" b="0" i="0" u="none" strike="noStrike" kern="1200" cap="none" spc="0" normalizeH="0" baseline="0" noProof="0" dirty="0">
              <a:ln>
                <a:noFill/>
              </a:ln>
              <a:solidFill>
                <a:srgbClr val="00B0F0"/>
              </a:solidFill>
              <a:effectLst/>
              <a:uLnTx/>
              <a:uFillTx/>
              <a:latin typeface="Consolas" panose="020B0609020204030204" pitchFamily="49" charset="0"/>
              <a:ea typeface="楷体"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   }</a:t>
            </a:r>
            <a:endParaRPr kumimoji="0" lang="zh-CN" altLang="zh-CN" sz="18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a:t>
            </a:r>
            <a:endParaRPr kumimoji="0" lang="zh-CN" altLang="zh-CN" sz="18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endParaRPr>
          </a:p>
        </p:txBody>
      </p:sp>
      <p:cxnSp>
        <p:nvCxnSpPr>
          <p:cNvPr id="4" name="直接连接符 3"/>
          <p:cNvCxnSpPr/>
          <p:nvPr/>
        </p:nvCxnSpPr>
        <p:spPr>
          <a:xfrm>
            <a:off x="762000" y="4114800"/>
            <a:ext cx="2590800" cy="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5" name="矩形 4"/>
          <p:cNvSpPr/>
          <p:nvPr/>
        </p:nvSpPr>
        <p:spPr>
          <a:xfrm>
            <a:off x="533400" y="4648200"/>
            <a:ext cx="6553200" cy="1371600"/>
          </a:xfrm>
          <a:prstGeom prst="rect">
            <a:avLst/>
          </a:prstGeom>
          <a:solidFill>
            <a:srgbClr val="FAC4BE">
              <a:alpha val="23922"/>
            </a:srgbClr>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Verdana" panose="020B0604030504040204" pitchFamily="34"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childTnLst>
                                </p:cTn>
                              </p:par>
                              <p:par>
                                <p:cTn id="12" presetID="1" presetClass="exit" presetSubtype="0" fill="hold" nodeType="withEffect">
                                  <p:stCondLst>
                                    <p:cond delay="0"/>
                                  </p:stCondLst>
                                  <p:childTnLst>
                                    <p:set>
                                      <p:cBhvr>
                                        <p:cTn id="13" dur="1" fill="hold">
                                          <p:stCondLst>
                                            <p:cond delay="0"/>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105" name="TextBox 1"/>
          <p:cNvSpPr txBox="1"/>
          <p:nvPr/>
        </p:nvSpPr>
        <p:spPr>
          <a:xfrm>
            <a:off x="785813" y="1428750"/>
            <a:ext cx="7715250" cy="1008063"/>
          </a:xfrm>
          <a:prstGeom prst="rect">
            <a:avLst/>
          </a:prstGeom>
          <a:noFill/>
          <a:ln w="9525">
            <a:noFill/>
          </a:ln>
        </p:spPr>
        <p:txBody>
          <a:bodyPr anchor="t" anchorCtr="0">
            <a:spAutoFit/>
          </a:bodyPr>
          <a:p>
            <a:pPr eaLnBrk="0" hangingPunct="0">
              <a:lnSpc>
                <a:spcPct val="150000"/>
              </a:lnSpc>
              <a:buClrTx/>
              <a:buFontTx/>
            </a:pPr>
            <a:r>
              <a:rPr lang="zh-CN" altLang="zh-CN" sz="2200" dirty="0">
                <a:solidFill>
                  <a:srgbClr val="FF0000"/>
                </a:solidFill>
                <a:latin typeface="Consolas" panose="020B0609020204030204" pitchFamily="49" charset="0"/>
                <a:ea typeface="微软雅黑" panose="020B0503020204020204" pitchFamily="34" charset="-122"/>
              </a:rPr>
              <a:t>【算法分析】</a:t>
            </a:r>
            <a:r>
              <a:rPr lang="zh-CN" altLang="zh-CN" sz="2000" dirty="0">
                <a:solidFill>
                  <a:srgbClr val="000000"/>
                </a:solidFill>
                <a:latin typeface="Consolas" panose="020B0609020204030204" pitchFamily="49" charset="0"/>
                <a:ea typeface="微软雅黑" panose="020B0503020204020204" pitchFamily="34" charset="-122"/>
              </a:rPr>
              <a:t>算法的主要时间花费在排序上，所以时间复杂度为</a:t>
            </a:r>
            <a:r>
              <a:rPr lang="en-US" altLang="zh-CN" sz="2000" dirty="0">
                <a:solidFill>
                  <a:srgbClr val="000000"/>
                </a:solidFill>
                <a:latin typeface="Consolas" panose="020B0609020204030204" pitchFamily="49" charset="0"/>
                <a:ea typeface="微软雅黑" panose="020B0503020204020204" pitchFamily="34" charset="-122"/>
              </a:rPr>
              <a:t>O(</a:t>
            </a:r>
            <a:r>
              <a:rPr lang="en-US" altLang="zh-CN" sz="2000" i="1" dirty="0">
                <a:solidFill>
                  <a:srgbClr val="000000"/>
                </a:solidFill>
                <a:latin typeface="Consolas" panose="020B0609020204030204" pitchFamily="49" charset="0"/>
                <a:ea typeface="微软雅黑" panose="020B0503020204020204" pitchFamily="34" charset="-122"/>
              </a:rPr>
              <a:t>n</a:t>
            </a:r>
            <a:r>
              <a:rPr lang="en-US" altLang="zh-CN" sz="2000" dirty="0">
                <a:solidFill>
                  <a:srgbClr val="000000"/>
                </a:solidFill>
                <a:latin typeface="Consolas" panose="020B0609020204030204" pitchFamily="49" charset="0"/>
                <a:ea typeface="微软雅黑" panose="020B0503020204020204" pitchFamily="34" charset="-122"/>
              </a:rPr>
              <a:t>log</a:t>
            </a:r>
            <a:r>
              <a:rPr lang="en-US" altLang="zh-CN" sz="2000" baseline="-25000" dirty="0">
                <a:solidFill>
                  <a:srgbClr val="000000"/>
                </a:solidFill>
                <a:latin typeface="Consolas" panose="020B0609020204030204" pitchFamily="49" charset="0"/>
                <a:ea typeface="微软雅黑" panose="020B0503020204020204" pitchFamily="34" charset="-122"/>
              </a:rPr>
              <a:t>2</a:t>
            </a:r>
            <a:r>
              <a:rPr lang="en-US" altLang="zh-CN" sz="2000" i="1" dirty="0">
                <a:solidFill>
                  <a:srgbClr val="000000"/>
                </a:solidFill>
                <a:latin typeface="Consolas" panose="020B0609020204030204" pitchFamily="49" charset="0"/>
                <a:ea typeface="微软雅黑" panose="020B0503020204020204" pitchFamily="34" charset="-122"/>
              </a:rPr>
              <a:t>n</a:t>
            </a:r>
            <a:r>
              <a:rPr lang="en-US" altLang="zh-CN" sz="2000" dirty="0">
                <a:solidFill>
                  <a:srgbClr val="000000"/>
                </a:solidFill>
                <a:latin typeface="Consolas" panose="020B0609020204030204" pitchFamily="49" charset="0"/>
                <a:ea typeface="微软雅黑" panose="020B0503020204020204" pitchFamily="34" charset="-122"/>
              </a:rPr>
              <a:t>)</a:t>
            </a:r>
            <a:r>
              <a:rPr lang="zh-CN" altLang="zh-CN" sz="2000" dirty="0">
                <a:solidFill>
                  <a:srgbClr val="000000"/>
                </a:solidFill>
                <a:latin typeface="Consolas" panose="020B0609020204030204" pitchFamily="49" charset="0"/>
                <a:ea typeface="微软雅黑" panose="020B0503020204020204" pitchFamily="34" charset="-122"/>
              </a:rPr>
              <a:t>。比采用回溯法和分枝限界法求解更高效。</a:t>
            </a:r>
            <a:endParaRPr lang="zh-CN" altLang="zh-CN" sz="2000" dirty="0">
              <a:solidFill>
                <a:srgbClr val="000000"/>
              </a:solidFill>
              <a:latin typeface="Consolas" panose="020B0609020204030204" pitchFamily="49" charset="0"/>
              <a:ea typeface="微软雅黑" panose="020B0503020204020204" pitchFamily="34" charset="-122"/>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8609" name="矩形 4"/>
          <p:cNvSpPr/>
          <p:nvPr/>
        </p:nvSpPr>
        <p:spPr>
          <a:xfrm>
            <a:off x="533400" y="533400"/>
            <a:ext cx="1114425" cy="523875"/>
          </a:xfrm>
          <a:prstGeom prst="rect">
            <a:avLst/>
          </a:prstGeom>
          <a:noFill/>
          <a:ln w="9525">
            <a:noFill/>
          </a:ln>
        </p:spPr>
        <p:txBody>
          <a:bodyPr wrap="none" anchor="t" anchorCtr="0">
            <a:spAutoFit/>
          </a:bodyPr>
          <a:p>
            <a:pPr eaLnBrk="0" hangingPunct="0">
              <a:buClrTx/>
              <a:buFontTx/>
            </a:pPr>
            <a:r>
              <a:rPr lang="zh-CN" altLang="en-US" sz="2800" dirty="0">
                <a:solidFill>
                  <a:schemeClr val="bg1"/>
                </a:solidFill>
                <a:latin typeface="微软雅黑" panose="020B0503020204020204" pitchFamily="34" charset="-122"/>
                <a:ea typeface="微软雅黑" panose="020B0503020204020204" pitchFamily="34" charset="-122"/>
              </a:rPr>
              <a:t>小  结</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68610" name="矩形 1"/>
          <p:cNvSpPr/>
          <p:nvPr/>
        </p:nvSpPr>
        <p:spPr>
          <a:xfrm>
            <a:off x="381000" y="1676400"/>
            <a:ext cx="8382000" cy="2170113"/>
          </a:xfrm>
          <a:prstGeom prst="rect">
            <a:avLst/>
          </a:prstGeom>
          <a:noFill/>
          <a:ln w="9525">
            <a:noFill/>
          </a:ln>
        </p:spPr>
        <p:txBody>
          <a:bodyPr anchor="t" anchorCtr="0">
            <a:spAutoFit/>
          </a:bodyPr>
          <a:p>
            <a:pPr eaLnBrk="0" hangingPunct="0">
              <a:lnSpc>
                <a:spcPct val="150000"/>
              </a:lnSpc>
              <a:buClrTx/>
              <a:buFontTx/>
            </a:pPr>
            <a:r>
              <a:rPr lang="zh-CN" altLang="en-US" sz="2200" dirty="0">
                <a:solidFill>
                  <a:srgbClr val="000000"/>
                </a:solidFill>
                <a:latin typeface="Consolas" panose="020B0609020204030204" pitchFamily="49" charset="0"/>
                <a:ea typeface="微软雅黑" panose="020B0503020204020204" pitchFamily="34" charset="-122"/>
              </a:rPr>
              <a:t>贪心策略不一定得到最优解，在这种情况下可以有两种处理方法：</a:t>
            </a:r>
            <a:endParaRPr lang="zh-CN" altLang="en-US" sz="2200" dirty="0">
              <a:solidFill>
                <a:srgbClr val="000000"/>
              </a:solidFill>
              <a:latin typeface="Consolas" panose="020B0609020204030204" pitchFamily="49" charset="0"/>
              <a:ea typeface="微软雅黑" panose="020B0503020204020204" pitchFamily="34" charset="-122"/>
            </a:endParaRPr>
          </a:p>
          <a:p>
            <a:pPr eaLnBrk="0" hangingPunct="0">
              <a:lnSpc>
                <a:spcPct val="150000"/>
              </a:lnSpc>
              <a:buClrTx/>
              <a:buFontTx/>
            </a:pPr>
            <a:r>
              <a:rPr lang="en-US" altLang="zh-CN" sz="2200" b="1" dirty="0">
                <a:solidFill>
                  <a:srgbClr val="000000"/>
                </a:solidFill>
                <a:latin typeface="Consolas" panose="020B0609020204030204" pitchFamily="49" charset="0"/>
                <a:ea typeface="微软雅黑" panose="020B0503020204020204" pitchFamily="34" charset="-122"/>
              </a:rPr>
              <a:t>(1) </a:t>
            </a:r>
            <a:r>
              <a:rPr lang="zh-CN" altLang="en-US" sz="2200" dirty="0">
                <a:solidFill>
                  <a:srgbClr val="000000"/>
                </a:solidFill>
                <a:latin typeface="Consolas" panose="020B0609020204030204" pitchFamily="49" charset="0"/>
                <a:ea typeface="微软雅黑" panose="020B0503020204020204" pitchFamily="34" charset="-122"/>
              </a:rPr>
              <a:t>参数化分析：分析参数取什么值可得到最优解</a:t>
            </a:r>
            <a:endParaRPr lang="zh-CN" altLang="en-US" sz="2200" dirty="0">
              <a:solidFill>
                <a:srgbClr val="000000"/>
              </a:solidFill>
              <a:latin typeface="Consolas" panose="020B0609020204030204" pitchFamily="49" charset="0"/>
              <a:ea typeface="微软雅黑" panose="020B0503020204020204" pitchFamily="34" charset="-122"/>
            </a:endParaRPr>
          </a:p>
          <a:p>
            <a:pPr eaLnBrk="0" hangingPunct="0">
              <a:lnSpc>
                <a:spcPct val="150000"/>
              </a:lnSpc>
              <a:buClrTx/>
              <a:buFontTx/>
            </a:pPr>
            <a:r>
              <a:rPr lang="en-US" altLang="zh-CN" sz="2200" b="1" dirty="0">
                <a:solidFill>
                  <a:srgbClr val="000000"/>
                </a:solidFill>
                <a:latin typeface="Consolas" panose="020B0609020204030204" pitchFamily="49" charset="0"/>
                <a:ea typeface="微软雅黑" panose="020B0503020204020204" pitchFamily="34" charset="-122"/>
              </a:rPr>
              <a:t>(2) </a:t>
            </a:r>
            <a:r>
              <a:rPr lang="zh-CN" altLang="en-US" sz="2200" dirty="0">
                <a:solidFill>
                  <a:srgbClr val="000000"/>
                </a:solidFill>
                <a:latin typeface="Consolas" panose="020B0609020204030204" pitchFamily="49" charset="0"/>
                <a:ea typeface="微软雅黑" panose="020B0503020204020204" pitchFamily="34" charset="-122"/>
              </a:rPr>
              <a:t>估计贪心法得到的解在最坏情况下与最优解的误差</a:t>
            </a:r>
            <a:endParaRPr lang="en-US" altLang="zh-CN" sz="2200" dirty="0">
              <a:solidFill>
                <a:srgbClr val="000000"/>
              </a:solidFill>
              <a:latin typeface="Consolas" panose="020B0609020204030204" pitchFamily="49" charset="0"/>
              <a:ea typeface="微软雅黑" panose="020B0503020204020204" pitchFamily="34" charset="-122"/>
            </a:endParaRPr>
          </a:p>
          <a:p>
            <a:pPr eaLnBrk="0" hangingPunct="0">
              <a:lnSpc>
                <a:spcPct val="150000"/>
              </a:lnSpc>
              <a:spcBef>
                <a:spcPct val="30000"/>
              </a:spcBef>
              <a:buClrTx/>
              <a:buFontTx/>
            </a:pPr>
            <a:r>
              <a:rPr lang="zh-CN" altLang="en-US" sz="2200" dirty="0">
                <a:solidFill>
                  <a:srgbClr val="000000"/>
                </a:solidFill>
                <a:latin typeface="Consolas" panose="020B0609020204030204" pitchFamily="49" charset="0"/>
                <a:ea typeface="微软雅黑" panose="020B0503020204020204" pitchFamily="34" charset="-122"/>
              </a:rPr>
              <a:t>一个参数化分析的例子</a:t>
            </a:r>
            <a:r>
              <a:rPr lang="en-US" altLang="zh-CN" sz="2200" b="1" dirty="0">
                <a:solidFill>
                  <a:srgbClr val="000000"/>
                </a:solidFill>
                <a:latin typeface="Consolas" panose="020B0609020204030204" pitchFamily="49" charset="0"/>
                <a:ea typeface="微软雅黑" panose="020B0503020204020204" pitchFamily="34" charset="-122"/>
              </a:rPr>
              <a:t>:</a:t>
            </a:r>
            <a:r>
              <a:rPr lang="zh-CN" altLang="en-US" sz="2200" dirty="0">
                <a:solidFill>
                  <a:srgbClr val="000000"/>
                </a:solidFill>
                <a:latin typeface="Consolas" panose="020B0609020204030204" pitchFamily="49" charset="0"/>
                <a:ea typeface="微软雅黑" panose="020B0503020204020204" pitchFamily="34" charset="-122"/>
              </a:rPr>
              <a:t>找零钱问题</a:t>
            </a:r>
            <a:endParaRPr lang="zh-CN" altLang="en-US" sz="2200" dirty="0">
              <a:solidFill>
                <a:srgbClr val="000000"/>
              </a:solidFill>
              <a:latin typeface="Consolas" panose="020B0609020204030204" pitchFamily="49" charset="0"/>
              <a:ea typeface="微软雅黑" panose="020B0503020204020204" pitchFamily="34" charset="-122"/>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0657" name="矩形 4"/>
          <p:cNvSpPr/>
          <p:nvPr/>
        </p:nvSpPr>
        <p:spPr>
          <a:xfrm>
            <a:off x="533400" y="533400"/>
            <a:ext cx="1114425" cy="523875"/>
          </a:xfrm>
          <a:prstGeom prst="rect">
            <a:avLst/>
          </a:prstGeom>
          <a:noFill/>
          <a:ln w="9525">
            <a:noFill/>
          </a:ln>
        </p:spPr>
        <p:txBody>
          <a:bodyPr wrap="none" anchor="t" anchorCtr="0">
            <a:spAutoFit/>
          </a:bodyPr>
          <a:p>
            <a:pPr eaLnBrk="0" hangingPunct="0">
              <a:buClrTx/>
              <a:buFontTx/>
            </a:pPr>
            <a:r>
              <a:rPr lang="zh-CN" altLang="en-US" sz="2800" dirty="0">
                <a:solidFill>
                  <a:schemeClr val="bg1"/>
                </a:solidFill>
                <a:latin typeface="微软雅黑" panose="020B0503020204020204" pitchFamily="34" charset="-122"/>
                <a:ea typeface="微软雅黑" panose="020B0503020204020204" pitchFamily="34" charset="-122"/>
              </a:rPr>
              <a:t>小  结</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5" name="矩形 4"/>
          <p:cNvSpPr/>
          <p:nvPr/>
        </p:nvSpPr>
        <p:spPr>
          <a:xfrm>
            <a:off x="522288" y="1212850"/>
            <a:ext cx="8534400" cy="4432300"/>
          </a:xfrm>
          <a:prstGeom prst="rect">
            <a:avLst/>
          </a:prstGeom>
          <a:noFill/>
          <a:ln w="9525">
            <a:noFill/>
          </a:ln>
        </p:spPr>
        <p:txBody>
          <a:bodyPr anchor="t" anchorCtr="0">
            <a:spAutoFit/>
          </a:bodyPr>
          <a:p>
            <a:pPr>
              <a:buClrTx/>
              <a:buFontTx/>
            </a:pPr>
            <a:endParaRPr lang="en-US" altLang="zh-CN" sz="2200" dirty="0">
              <a:latin typeface="Arial" panose="020B0604020202020204" pitchFamily="34" charset="0"/>
              <a:ea typeface="宋体" panose="02010600030101010101" pitchFamily="2" charset="-122"/>
            </a:endParaRPr>
          </a:p>
          <a:p>
            <a:pPr>
              <a:lnSpc>
                <a:spcPct val="150000"/>
              </a:lnSpc>
              <a:buClrTx/>
              <a:buFontTx/>
            </a:pPr>
            <a:r>
              <a:rPr lang="zh-CN" altLang="en-US" sz="2200" dirty="0">
                <a:solidFill>
                  <a:srgbClr val="000000"/>
                </a:solidFill>
                <a:latin typeface="微软雅黑" panose="020B0503020204020204" pitchFamily="34" charset="-122"/>
                <a:ea typeface="微软雅黑" panose="020B0503020204020204" pitchFamily="34" charset="-122"/>
              </a:rPr>
              <a:t>利用贪心算法求解的问题往往具有两个重要的特性：</a:t>
            </a:r>
            <a:endParaRPr lang="en-US" altLang="zh-CN" sz="2200" dirty="0">
              <a:solidFill>
                <a:srgbClr val="000000"/>
              </a:solidFill>
              <a:latin typeface="微软雅黑" panose="020B0503020204020204" pitchFamily="34" charset="-122"/>
              <a:ea typeface="微软雅黑" panose="020B0503020204020204" pitchFamily="34" charset="-122"/>
            </a:endParaRPr>
          </a:p>
          <a:p>
            <a:pPr>
              <a:lnSpc>
                <a:spcPct val="150000"/>
              </a:lnSpc>
              <a:buClrTx/>
              <a:buFont typeface="Arial" panose="020B0604020202020204" pitchFamily="34" charset="0"/>
              <a:buChar char="•"/>
            </a:pPr>
            <a:r>
              <a:rPr lang="zh-CN" altLang="en-US" sz="2200" b="1" dirty="0">
                <a:solidFill>
                  <a:srgbClr val="C00000"/>
                </a:solidFill>
                <a:latin typeface="微软雅黑" panose="020B0503020204020204" pitchFamily="34" charset="-122"/>
                <a:ea typeface="微软雅黑" panose="020B0503020204020204" pitchFamily="34" charset="-122"/>
              </a:rPr>
              <a:t>贪心选择性质</a:t>
            </a:r>
            <a:endParaRPr lang="en-US" altLang="zh-CN" sz="2200" b="1" dirty="0">
              <a:solidFill>
                <a:srgbClr val="C00000"/>
              </a:solidFill>
              <a:latin typeface="微软雅黑" panose="020B0503020204020204" pitchFamily="34" charset="-122"/>
              <a:ea typeface="微软雅黑" panose="020B0503020204020204" pitchFamily="34" charset="-122"/>
            </a:endParaRPr>
          </a:p>
          <a:p>
            <a:pPr>
              <a:lnSpc>
                <a:spcPct val="150000"/>
              </a:lnSpc>
              <a:buClrTx/>
              <a:buFont typeface="Arial" panose="020B0604020202020204" pitchFamily="34" charset="0"/>
              <a:buChar char="•"/>
            </a:pPr>
            <a:r>
              <a:rPr lang="zh-CN" altLang="en-US" sz="2200" b="1" dirty="0">
                <a:solidFill>
                  <a:srgbClr val="C00000"/>
                </a:solidFill>
                <a:latin typeface="微软雅黑" panose="020B0503020204020204" pitchFamily="34" charset="-122"/>
                <a:ea typeface="微软雅黑" panose="020B0503020204020204" pitchFamily="34" charset="-122"/>
              </a:rPr>
              <a:t>最优子结构性质</a:t>
            </a:r>
            <a:endParaRPr lang="en-US" altLang="zh-CN" sz="2200" b="1" dirty="0">
              <a:solidFill>
                <a:srgbClr val="C00000"/>
              </a:solidFill>
              <a:latin typeface="微软雅黑" panose="020B0503020204020204" pitchFamily="34" charset="-122"/>
              <a:ea typeface="微软雅黑" panose="020B0503020204020204" pitchFamily="34" charset="-122"/>
            </a:endParaRPr>
          </a:p>
          <a:p>
            <a:pPr>
              <a:lnSpc>
                <a:spcPct val="150000"/>
              </a:lnSpc>
              <a:buClrTx/>
              <a:buFontTx/>
            </a:pPr>
            <a:endParaRPr lang="en-US" altLang="zh-CN" sz="2200" dirty="0">
              <a:solidFill>
                <a:srgbClr val="000000"/>
              </a:solidFill>
              <a:latin typeface="微软雅黑" panose="020B0503020204020204" pitchFamily="34" charset="-122"/>
              <a:ea typeface="微软雅黑" panose="020B0503020204020204" pitchFamily="34" charset="-122"/>
            </a:endParaRPr>
          </a:p>
          <a:p>
            <a:pPr>
              <a:lnSpc>
                <a:spcPct val="150000"/>
              </a:lnSpc>
              <a:buClrTx/>
              <a:buFontTx/>
            </a:pPr>
            <a:r>
              <a:rPr lang="zh-CN" altLang="en-US" sz="2200" dirty="0">
                <a:solidFill>
                  <a:srgbClr val="000000"/>
                </a:solidFill>
                <a:latin typeface="微软雅黑" panose="020B0503020204020204" pitchFamily="34" charset="-122"/>
                <a:ea typeface="微软雅黑" panose="020B0503020204020204" pitchFamily="34" charset="-122"/>
              </a:rPr>
              <a:t>贪心策略的基本思想定义：</a:t>
            </a:r>
            <a:endParaRPr lang="en-US" altLang="zh-CN" sz="2200" dirty="0">
              <a:solidFill>
                <a:srgbClr val="000000"/>
              </a:solidFill>
              <a:latin typeface="微软雅黑" panose="020B0503020204020204" pitchFamily="34" charset="-122"/>
              <a:ea typeface="微软雅黑" panose="020B0503020204020204" pitchFamily="34" charset="-122"/>
            </a:endParaRPr>
          </a:p>
          <a:p>
            <a:pPr>
              <a:lnSpc>
                <a:spcPct val="150000"/>
              </a:lnSpc>
              <a:buClrTx/>
              <a:buFont typeface="Arial" panose="020B0604020202020204" pitchFamily="34" charset="0"/>
              <a:buChar char="•"/>
            </a:pPr>
            <a:r>
              <a:rPr lang="zh-CN" altLang="en-US" sz="2200" dirty="0">
                <a:solidFill>
                  <a:srgbClr val="000000"/>
                </a:solidFill>
                <a:latin typeface="微软雅黑" panose="020B0503020204020204" pitchFamily="34" charset="-122"/>
                <a:ea typeface="微软雅黑" panose="020B0503020204020204" pitchFamily="34" charset="-122"/>
              </a:rPr>
              <a:t>贪心法是一种解决最优问题的策略。</a:t>
            </a:r>
            <a:endParaRPr lang="en-US" altLang="zh-CN" sz="2200" dirty="0">
              <a:solidFill>
                <a:srgbClr val="000000"/>
              </a:solidFill>
              <a:latin typeface="微软雅黑" panose="020B0503020204020204" pitchFamily="34" charset="-122"/>
              <a:ea typeface="微软雅黑" panose="020B0503020204020204" pitchFamily="34" charset="-122"/>
            </a:endParaRPr>
          </a:p>
          <a:p>
            <a:pPr>
              <a:lnSpc>
                <a:spcPct val="150000"/>
              </a:lnSpc>
              <a:buClrTx/>
              <a:buFont typeface="Arial" panose="020B0604020202020204" pitchFamily="34" charset="0"/>
              <a:buChar char="•"/>
            </a:pPr>
            <a:r>
              <a:rPr lang="zh-CN" altLang="en-US" sz="2200" dirty="0">
                <a:solidFill>
                  <a:srgbClr val="000000"/>
                </a:solidFill>
                <a:latin typeface="微软雅黑" panose="020B0503020204020204" pitchFamily="34" charset="-122"/>
                <a:ea typeface="微软雅黑" panose="020B0503020204020204" pitchFamily="34" charset="-122"/>
              </a:rPr>
              <a:t>使用贪心方法需要注意局部最优与全局最优的关系，选择当前状态的局部最优并不一定能推导出问题的全局最优。</a:t>
            </a:r>
            <a:endParaRPr lang="zh-CN" altLang="en-US" sz="2200" dirty="0">
              <a:solidFill>
                <a:srgbClr val="000000"/>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charRg st="25" end="3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charRg st="32" end="4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xEl>
                                              <p:charRg st="41" end="5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charRg st="54" end="7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charRg st="71" end="12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2705" name="矩形 4"/>
          <p:cNvSpPr/>
          <p:nvPr/>
        </p:nvSpPr>
        <p:spPr>
          <a:xfrm>
            <a:off x="533400" y="533400"/>
            <a:ext cx="1114425" cy="523875"/>
          </a:xfrm>
          <a:prstGeom prst="rect">
            <a:avLst/>
          </a:prstGeom>
          <a:noFill/>
          <a:ln w="9525">
            <a:noFill/>
          </a:ln>
        </p:spPr>
        <p:txBody>
          <a:bodyPr wrap="none" anchor="t" anchorCtr="0">
            <a:spAutoFit/>
          </a:bodyPr>
          <a:p>
            <a:pPr eaLnBrk="0" hangingPunct="0">
              <a:buClrTx/>
              <a:buFontTx/>
            </a:pPr>
            <a:r>
              <a:rPr lang="zh-CN" altLang="en-US" sz="2800" dirty="0">
                <a:solidFill>
                  <a:schemeClr val="bg1"/>
                </a:solidFill>
                <a:latin typeface="微软雅黑" panose="020B0503020204020204" pitchFamily="34" charset="-122"/>
                <a:ea typeface="微软雅黑" panose="020B0503020204020204" pitchFamily="34" charset="-122"/>
              </a:rPr>
              <a:t>小  结</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72706" name="矩形 4"/>
          <p:cNvSpPr/>
          <p:nvPr/>
        </p:nvSpPr>
        <p:spPr>
          <a:xfrm>
            <a:off x="609600" y="1295400"/>
            <a:ext cx="7620000" cy="2519363"/>
          </a:xfrm>
          <a:prstGeom prst="rect">
            <a:avLst/>
          </a:prstGeom>
          <a:noFill/>
          <a:ln w="9525">
            <a:noFill/>
          </a:ln>
        </p:spPr>
        <p:txBody>
          <a:bodyPr anchor="t" anchorCtr="0">
            <a:spAutoFit/>
          </a:bodyPr>
          <a:p>
            <a:pPr>
              <a:buClrTx/>
              <a:buFontTx/>
            </a:pPr>
            <a:endParaRPr lang="en-US" altLang="zh-CN" dirty="0">
              <a:latin typeface="Arial" panose="020B0604020202020204" pitchFamily="34" charset="0"/>
              <a:ea typeface="宋体" panose="02010600030101010101" pitchFamily="2" charset="-122"/>
            </a:endParaRPr>
          </a:p>
          <a:p>
            <a:pPr eaLnBrk="0" hangingPunct="0">
              <a:lnSpc>
                <a:spcPct val="150000"/>
              </a:lnSpc>
              <a:buClrTx/>
              <a:buFontTx/>
            </a:pPr>
            <a:r>
              <a:rPr lang="zh-CN" altLang="en-US" sz="2400" dirty="0">
                <a:solidFill>
                  <a:srgbClr val="000000"/>
                </a:solidFill>
                <a:latin typeface="微软雅黑" panose="020B0503020204020204" pitchFamily="34" charset="-122"/>
                <a:ea typeface="微软雅黑" panose="020B0503020204020204" pitchFamily="34" charset="-122"/>
              </a:rPr>
              <a:t>贪心算法求解的三个步骤：</a:t>
            </a:r>
            <a:endParaRPr lang="zh-CN" altLang="en-US" sz="2400" dirty="0">
              <a:solidFill>
                <a:srgbClr val="000000"/>
              </a:solidFill>
              <a:latin typeface="微软雅黑" panose="020B0503020204020204" pitchFamily="34" charset="-122"/>
              <a:ea typeface="微软雅黑" panose="020B0503020204020204" pitchFamily="34" charset="-122"/>
            </a:endParaRPr>
          </a:p>
          <a:p>
            <a:pPr eaLnBrk="0" hangingPunct="0">
              <a:lnSpc>
                <a:spcPct val="150000"/>
              </a:lnSpc>
              <a:buClrTx/>
              <a:buFontTx/>
            </a:pPr>
            <a:r>
              <a:rPr lang="en-US" altLang="zh-CN" sz="2400" dirty="0">
                <a:solidFill>
                  <a:srgbClr val="000000"/>
                </a:solidFill>
                <a:latin typeface="微软雅黑" panose="020B0503020204020204" pitchFamily="34" charset="-122"/>
                <a:ea typeface="微软雅黑" panose="020B0503020204020204" pitchFamily="34" charset="-122"/>
              </a:rPr>
              <a:t>a</a:t>
            </a:r>
            <a:r>
              <a:rPr lang="zh-CN" altLang="en-US" sz="2400" dirty="0">
                <a:solidFill>
                  <a:srgbClr val="000000"/>
                </a:solidFill>
                <a:latin typeface="微软雅黑" panose="020B0503020204020204" pitchFamily="34" charset="-122"/>
                <a:ea typeface="微软雅黑" panose="020B0503020204020204" pitchFamily="34" charset="-122"/>
              </a:rPr>
              <a:t>、确定贪心策略</a:t>
            </a:r>
            <a:endParaRPr lang="zh-CN" altLang="en-US" sz="2400" dirty="0">
              <a:solidFill>
                <a:srgbClr val="000000"/>
              </a:solidFill>
              <a:latin typeface="微软雅黑" panose="020B0503020204020204" pitchFamily="34" charset="-122"/>
              <a:ea typeface="微软雅黑" panose="020B0503020204020204" pitchFamily="34" charset="-122"/>
            </a:endParaRPr>
          </a:p>
          <a:p>
            <a:pPr eaLnBrk="0" hangingPunct="0">
              <a:lnSpc>
                <a:spcPct val="150000"/>
              </a:lnSpc>
              <a:buClrTx/>
              <a:buFontTx/>
            </a:pPr>
            <a:r>
              <a:rPr lang="en-US" altLang="zh-CN" sz="2400" dirty="0">
                <a:solidFill>
                  <a:srgbClr val="000000"/>
                </a:solidFill>
                <a:latin typeface="微软雅黑" panose="020B0503020204020204" pitchFamily="34" charset="-122"/>
                <a:ea typeface="微软雅黑" panose="020B0503020204020204" pitchFamily="34" charset="-122"/>
              </a:rPr>
              <a:t>b</a:t>
            </a:r>
            <a:r>
              <a:rPr lang="zh-CN" altLang="en-US" sz="2400" dirty="0">
                <a:solidFill>
                  <a:srgbClr val="000000"/>
                </a:solidFill>
                <a:latin typeface="微软雅黑" panose="020B0503020204020204" pitchFamily="34" charset="-122"/>
                <a:ea typeface="微软雅黑" panose="020B0503020204020204" pitchFamily="34" charset="-122"/>
              </a:rPr>
              <a:t>、根据贪心策略，一步一步得到局部最优解</a:t>
            </a:r>
            <a:endParaRPr lang="zh-CN" altLang="en-US" sz="2400" dirty="0">
              <a:solidFill>
                <a:srgbClr val="000000"/>
              </a:solidFill>
              <a:latin typeface="微软雅黑" panose="020B0503020204020204" pitchFamily="34" charset="-122"/>
              <a:ea typeface="微软雅黑" panose="020B0503020204020204" pitchFamily="34" charset="-122"/>
            </a:endParaRPr>
          </a:p>
          <a:p>
            <a:pPr eaLnBrk="0" hangingPunct="0">
              <a:lnSpc>
                <a:spcPct val="150000"/>
              </a:lnSpc>
              <a:buClrTx/>
              <a:buFontTx/>
            </a:pPr>
            <a:r>
              <a:rPr lang="en-US" altLang="zh-CN" sz="2400" dirty="0">
                <a:solidFill>
                  <a:srgbClr val="000000"/>
                </a:solidFill>
                <a:latin typeface="微软雅黑" panose="020B0503020204020204" pitchFamily="34" charset="-122"/>
                <a:ea typeface="微软雅黑" panose="020B0503020204020204" pitchFamily="34" charset="-122"/>
              </a:rPr>
              <a:t>c</a:t>
            </a:r>
            <a:r>
              <a:rPr lang="zh-CN" altLang="en-US" sz="2400" dirty="0">
                <a:solidFill>
                  <a:srgbClr val="000000"/>
                </a:solidFill>
                <a:latin typeface="微软雅黑" panose="020B0503020204020204" pitchFamily="34" charset="-122"/>
                <a:ea typeface="微软雅黑" panose="020B0503020204020204" pitchFamily="34" charset="-122"/>
              </a:rPr>
              <a:t>、将局部最优解合并起来就得到全局最优解</a:t>
            </a:r>
            <a:endParaRPr lang="zh-CN" altLang="en-US" sz="2400" dirty="0">
              <a:solidFill>
                <a:srgbClr val="000000"/>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0354" name="WordArt 5"/>
          <p:cNvSpPr>
            <a:spLocks noTextEdit="1"/>
          </p:cNvSpPr>
          <p:nvPr/>
        </p:nvSpPr>
        <p:spPr>
          <a:xfrm>
            <a:off x="2209800" y="3048000"/>
            <a:ext cx="4343400" cy="609600"/>
          </a:xfrm>
          <a:prstGeom prst="rect">
            <a:avLst/>
          </a:prstGeom>
        </p:spPr>
        <p:txBody>
          <a:bodyPr wrap="none" fromWordArt="1">
            <a:prstTxWarp prst="textDeflate">
              <a:avLst>
                <a:gd name="adj" fmla="val 0"/>
              </a:avLst>
            </a:prstTxWarp>
            <a:normAutofit/>
          </a:bodyPr>
          <a:p>
            <a:pPr algn="ctr"/>
            <a:r>
              <a:rPr lang="zh-CN" altLang="en-US" sz="3600" b="1">
                <a:ln w="19050" cap="flat" cmpd="sng">
                  <a:solidFill>
                    <a:srgbClr val="FFFFFF"/>
                  </a:solidFill>
                  <a:prstDash val="solid"/>
                  <a:round/>
                  <a:headEnd type="none" w="med" len="med"/>
                  <a:tailEnd type="none" w="med" len="med"/>
                </a:ln>
                <a:gradFill rotWithShape="1">
                  <a:gsLst>
                    <a:gs pos="0">
                      <a:schemeClr val="bg2"/>
                    </a:gs>
                    <a:gs pos="100000">
                      <a:srgbClr val="666666"/>
                    </a:gs>
                  </a:gsLst>
                  <a:lin ang="0" scaled="1"/>
                  <a:tileRect/>
                </a:gradFill>
                <a:effectLst>
                  <a:outerShdw dist="71842" dir="2699999" algn="ctr" rotWithShape="0">
                    <a:schemeClr val="tx1">
                      <a:alpha val="50000"/>
                    </a:schemeClr>
                  </a:outerShdw>
                </a:effectLst>
                <a:latin typeface="Arial" panose="020B0604020202020204" pitchFamily="34" charset="0"/>
                <a:ea typeface="Arial" panose="020B0604020202020204" pitchFamily="34" charset="0"/>
              </a:rPr>
              <a:t>Thank You !</a:t>
            </a:r>
            <a:endParaRPr lang="zh-CN" altLang="en-US" sz="3600" b="1">
              <a:ln w="19050" cap="flat" cmpd="sng">
                <a:solidFill>
                  <a:srgbClr val="FFFFFF"/>
                </a:solidFill>
                <a:prstDash val="solid"/>
                <a:round/>
                <a:headEnd type="none" w="med" len="med"/>
                <a:tailEnd type="none" w="med" len="med"/>
              </a:ln>
              <a:gradFill rotWithShape="1">
                <a:gsLst>
                  <a:gs pos="0">
                    <a:schemeClr val="bg2"/>
                  </a:gs>
                  <a:gs pos="100000">
                    <a:srgbClr val="666666"/>
                  </a:gs>
                </a:gsLst>
                <a:lin ang="0" scaled="1"/>
                <a:tileRect/>
              </a:gradFill>
              <a:effectLst>
                <a:outerShdw dist="71842" dir="2699999" algn="ctr" rotWithShape="0">
                  <a:schemeClr val="tx1">
                    <a:alpha val="50000"/>
                  </a:schemeClr>
                </a:outerShdw>
              </a:effectLst>
              <a:latin typeface="Arial" panose="020B0604020202020204" pitchFamily="34" charset="0"/>
              <a:ea typeface="Arial" panose="020B0604020202020204" pitchFamily="34" charset="0"/>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00354"/>
                                        </p:tgtEl>
                                        <p:attrNameLst>
                                          <p:attrName>style.visibility</p:attrName>
                                        </p:attrNameLst>
                                      </p:cBhvr>
                                      <p:to>
                                        <p:strVal val="visible"/>
                                      </p:to>
                                    </p:set>
                                    <p:anim calcmode="lin" valueType="num">
                                      <p:cBhvr>
                                        <p:cTn id="7" dur="500" fill="hold"/>
                                        <p:tgtEl>
                                          <p:spTgt spid="100354"/>
                                        </p:tgtEl>
                                        <p:attrNameLst>
                                          <p:attrName>ppt_w</p:attrName>
                                        </p:attrNameLst>
                                      </p:cBhvr>
                                      <p:tavLst>
                                        <p:tav tm="0">
                                          <p:val>
                                            <p:fltVal val="0.000000"/>
                                          </p:val>
                                        </p:tav>
                                        <p:tav tm="100000">
                                          <p:val>
                                            <p:strVal val="#ppt_w"/>
                                          </p:val>
                                        </p:tav>
                                      </p:tavLst>
                                    </p:anim>
                                    <p:anim calcmode="lin" valueType="num">
                                      <p:cBhvr>
                                        <p:cTn id="8" dur="500" fill="hold"/>
                                        <p:tgtEl>
                                          <p:spTgt spid="100354"/>
                                        </p:tgtEl>
                                        <p:attrNameLst>
                                          <p:attrName>ppt_h</p:attrName>
                                        </p:attrNameLst>
                                      </p:cBhvr>
                                      <p:tavLst>
                                        <p:tav tm="0">
                                          <p:val>
                                            <p:fltVal val="0.000000"/>
                                          </p:val>
                                        </p:tav>
                                        <p:tav tm="100000">
                                          <p:val>
                                            <p:strVal val="#ppt_h"/>
                                          </p:val>
                                        </p:tav>
                                      </p:tavLst>
                                    </p:anim>
                                    <p:animEffect transition="in" filter="fade">
                                      <p:cBhvr>
                                        <p:cTn id="9" dur="500"/>
                                        <p:tgtEl>
                                          <p:spTgt spid="1003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7586" name="WordArt 5"/>
          <p:cNvSpPr>
            <a:spLocks noTextEdit="1"/>
          </p:cNvSpPr>
          <p:nvPr/>
        </p:nvSpPr>
        <p:spPr>
          <a:xfrm>
            <a:off x="2209800" y="3048000"/>
            <a:ext cx="4343400" cy="609600"/>
          </a:xfrm>
          <a:prstGeom prst="rect">
            <a:avLst/>
          </a:prstGeom>
        </p:spPr>
        <p:txBody>
          <a:bodyPr wrap="none" fromWordArt="1">
            <a:prstTxWarp prst="textDeflate">
              <a:avLst>
                <a:gd name="adj" fmla="val 0"/>
              </a:avLst>
            </a:prstTxWarp>
            <a:normAutofit/>
          </a:bodyPr>
          <a:p>
            <a:pPr algn="ctr"/>
            <a:r>
              <a:rPr lang="zh-CN" altLang="en-US" sz="3600" b="1">
                <a:ln w="19050" cap="flat" cmpd="sng">
                  <a:solidFill>
                    <a:srgbClr val="FFFFFF"/>
                  </a:solidFill>
                  <a:prstDash val="solid"/>
                  <a:round/>
                  <a:headEnd type="none" w="med" len="med"/>
                  <a:tailEnd type="none" w="med" len="med"/>
                </a:ln>
                <a:gradFill rotWithShape="1">
                  <a:gsLst>
                    <a:gs pos="0">
                      <a:schemeClr val="bg2"/>
                    </a:gs>
                    <a:gs pos="100000">
                      <a:srgbClr val="666666"/>
                    </a:gs>
                  </a:gsLst>
                  <a:lin ang="0" scaled="1"/>
                  <a:tileRect/>
                </a:gradFill>
                <a:effectLst>
                  <a:outerShdw dist="71842" dir="2699999" algn="ctr" rotWithShape="0">
                    <a:schemeClr val="tx1">
                      <a:alpha val="50000"/>
                    </a:schemeClr>
                  </a:outerShdw>
                </a:effectLst>
                <a:latin typeface="Arial" panose="020B0604020202020204" pitchFamily="34" charset="0"/>
                <a:ea typeface="Arial" panose="020B0604020202020204" pitchFamily="34" charset="0"/>
              </a:rPr>
              <a:t>Thank You !</a:t>
            </a:r>
            <a:endParaRPr lang="zh-CN" altLang="en-US" sz="3600" b="1">
              <a:ln w="19050" cap="flat" cmpd="sng">
                <a:solidFill>
                  <a:srgbClr val="FFFFFF"/>
                </a:solidFill>
                <a:prstDash val="solid"/>
                <a:round/>
                <a:headEnd type="none" w="med" len="med"/>
                <a:tailEnd type="none" w="med" len="med"/>
              </a:ln>
              <a:gradFill rotWithShape="1">
                <a:gsLst>
                  <a:gs pos="0">
                    <a:schemeClr val="bg2"/>
                  </a:gs>
                  <a:gs pos="100000">
                    <a:srgbClr val="666666"/>
                  </a:gs>
                </a:gsLst>
                <a:lin ang="0" scaled="1"/>
                <a:tileRect/>
              </a:gradFill>
              <a:effectLst>
                <a:outerShdw dist="71842" dir="2699999" algn="ctr" rotWithShape="0">
                  <a:schemeClr val="tx1">
                    <a:alpha val="50000"/>
                  </a:schemeClr>
                </a:outerShdw>
              </a:effectLst>
              <a:latin typeface="Arial" panose="020B0604020202020204" pitchFamily="34" charset="0"/>
              <a:ea typeface="Arial" panose="020B0604020202020204" pitchFamily="34" charset="0"/>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67586"/>
                                        </p:tgtEl>
                                        <p:attrNameLst>
                                          <p:attrName>style.visibility</p:attrName>
                                        </p:attrNameLst>
                                      </p:cBhvr>
                                      <p:to>
                                        <p:strVal val="visible"/>
                                      </p:to>
                                    </p:set>
                                    <p:anim calcmode="lin" valueType="num">
                                      <p:cBhvr>
                                        <p:cTn id="7" dur="500" fill="hold"/>
                                        <p:tgtEl>
                                          <p:spTgt spid="67586"/>
                                        </p:tgtEl>
                                        <p:attrNameLst>
                                          <p:attrName>ppt_w</p:attrName>
                                        </p:attrNameLst>
                                      </p:cBhvr>
                                      <p:tavLst>
                                        <p:tav tm="0">
                                          <p:val>
                                            <p:fltVal val="0.000000"/>
                                          </p:val>
                                        </p:tav>
                                        <p:tav tm="100000">
                                          <p:val>
                                            <p:strVal val="#ppt_w"/>
                                          </p:val>
                                        </p:tav>
                                      </p:tavLst>
                                    </p:anim>
                                    <p:anim calcmode="lin" valueType="num">
                                      <p:cBhvr>
                                        <p:cTn id="8" dur="500" fill="hold"/>
                                        <p:tgtEl>
                                          <p:spTgt spid="67586"/>
                                        </p:tgtEl>
                                        <p:attrNameLst>
                                          <p:attrName>ppt_h</p:attrName>
                                        </p:attrNameLst>
                                      </p:cBhvr>
                                      <p:tavLst>
                                        <p:tav tm="0">
                                          <p:val>
                                            <p:fltVal val="0.000000"/>
                                          </p:val>
                                        </p:tav>
                                        <p:tav tm="100000">
                                          <p:val>
                                            <p:strVal val="#ppt_h"/>
                                          </p:val>
                                        </p:tav>
                                      </p:tavLst>
                                    </p:anim>
                                    <p:animEffect transition="in" filter="fade">
                                      <p:cBhvr>
                                        <p:cTn id="9" dur="500"/>
                                        <p:tgtEl>
                                          <p:spTgt spid="675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Box 1"/>
          <p:cNvSpPr txBox="1"/>
          <p:nvPr/>
        </p:nvSpPr>
        <p:spPr>
          <a:xfrm>
            <a:off x="1714500" y="3205163"/>
            <a:ext cx="4143375" cy="1747838"/>
          </a:xfrm>
          <a:prstGeom prst="rect">
            <a:avLst/>
          </a:prstGeom>
          <a:noFill/>
        </p:spPr>
        <p:style>
          <a:lnRef idx="2">
            <a:schemeClr val="accent6"/>
          </a:lnRef>
          <a:fillRef idx="1">
            <a:schemeClr val="lt1"/>
          </a:fillRef>
          <a:effectRef idx="0">
            <a:schemeClr val="accent6"/>
          </a:effectRef>
          <a:fontRef idx="minor">
            <a:schemeClr val="dk1"/>
          </a:fontRef>
        </p:style>
        <p:txBody>
          <a:bodyPr lIns="216000" tIns="180000" bIns="180000">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zh-CN" sz="1800" b="0" i="0" u="none" strike="noStrike" kern="1200" cap="none" spc="0" normalizeH="0" baseline="0" noProof="0" dirty="0">
                <a:ln>
                  <a:noFill/>
                </a:ln>
                <a:solidFill>
                  <a:srgbClr val="000000"/>
                </a:solidFill>
                <a:effectLst/>
                <a:uLnTx/>
                <a:uFillTx/>
                <a:latin typeface="Consolas" panose="020B0609020204030204" pitchFamily="49" charset="0"/>
                <a:ea typeface="微软雅黑" panose="020B0503020204020204" pitchFamily="34" charset="-122"/>
                <a:cs typeface="Consolas" panose="020B0609020204030204" pitchFamily="49" charset="0"/>
              </a:rPr>
              <a:t>最优方案</a:t>
            </a:r>
            <a:endParaRPr kumimoji="0" lang="zh-CN" altLang="zh-CN" sz="1800" b="0" i="0" u="none" strike="noStrike" kern="1200" cap="none" spc="0" normalizeH="0" baseline="0" noProof="0" dirty="0">
              <a:ln>
                <a:noFill/>
              </a:ln>
              <a:solidFill>
                <a:srgbClr val="000000"/>
              </a:solidFill>
              <a:effectLst/>
              <a:uLnTx/>
              <a:uFillTx/>
              <a:latin typeface="Consolas" panose="020B0609020204030204" pitchFamily="49" charset="0"/>
              <a:ea typeface="微软雅黑" panose="020B0503020204020204" pitchFamily="34"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微软雅黑" panose="020B0503020204020204" pitchFamily="34" charset="-122"/>
                <a:cs typeface="Consolas" panose="020B0609020204030204" pitchFamily="49" charset="0"/>
              </a:rPr>
              <a:t>  </a:t>
            </a:r>
            <a:r>
              <a:rPr kumimoji="0" lang="zh-CN" altLang="zh-CN" sz="1800" b="0" i="0" u="none" strike="noStrike" kern="1200" cap="none" spc="0" normalizeH="0" baseline="0" noProof="0" dirty="0">
                <a:ln>
                  <a:noFill/>
                </a:ln>
                <a:solidFill>
                  <a:srgbClr val="000000"/>
                </a:solidFill>
                <a:effectLst/>
                <a:uLnTx/>
                <a:uFillTx/>
                <a:latin typeface="Consolas" panose="020B0609020204030204" pitchFamily="49" charset="0"/>
                <a:ea typeface="微软雅黑" panose="020B0503020204020204" pitchFamily="34" charset="-122"/>
                <a:cs typeface="Consolas" panose="020B0609020204030204" pitchFamily="49" charset="0"/>
              </a:rPr>
              <a:t>选取重量为</a:t>
            </a: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微软雅黑" panose="020B0503020204020204" pitchFamily="34" charset="-122"/>
                <a:cs typeface="Consolas" panose="020B0609020204030204" pitchFamily="49" charset="0"/>
              </a:rPr>
              <a:t>2</a:t>
            </a:r>
            <a:r>
              <a:rPr kumimoji="0" lang="zh-CN" altLang="zh-CN" sz="1800" b="0" i="0" u="none" strike="noStrike" kern="1200" cap="none" spc="0" normalizeH="0" baseline="0" noProof="0" dirty="0">
                <a:ln>
                  <a:noFill/>
                </a:ln>
                <a:solidFill>
                  <a:srgbClr val="000000"/>
                </a:solidFill>
                <a:effectLst/>
                <a:uLnTx/>
                <a:uFillTx/>
                <a:latin typeface="Consolas" panose="020B0609020204030204" pitchFamily="49" charset="0"/>
                <a:ea typeface="微软雅黑" panose="020B0503020204020204" pitchFamily="34" charset="-122"/>
                <a:cs typeface="Consolas" panose="020B0609020204030204" pitchFamily="49" charset="0"/>
              </a:rPr>
              <a:t>的集装箱</a:t>
            </a:r>
            <a:endParaRPr kumimoji="0" lang="zh-CN" altLang="zh-CN" sz="1800" b="0" i="0" u="none" strike="noStrike" kern="1200" cap="none" spc="0" normalizeH="0" baseline="0" noProof="0" dirty="0">
              <a:ln>
                <a:noFill/>
              </a:ln>
              <a:solidFill>
                <a:srgbClr val="000000"/>
              </a:solidFill>
              <a:effectLst/>
              <a:uLnTx/>
              <a:uFillTx/>
              <a:latin typeface="Consolas" panose="020B0609020204030204" pitchFamily="49" charset="0"/>
              <a:ea typeface="微软雅黑" panose="020B0503020204020204" pitchFamily="34"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微软雅黑" panose="020B0503020204020204" pitchFamily="34" charset="-122"/>
                <a:cs typeface="Consolas" panose="020B0609020204030204" pitchFamily="49" charset="0"/>
              </a:rPr>
              <a:t>  </a:t>
            </a:r>
            <a:r>
              <a:rPr kumimoji="0" lang="zh-CN" altLang="zh-CN" sz="1800" b="0" i="0" u="none" strike="noStrike" kern="1200" cap="none" spc="0" normalizeH="0" baseline="0" noProof="0" dirty="0">
                <a:ln>
                  <a:noFill/>
                </a:ln>
                <a:solidFill>
                  <a:srgbClr val="000000"/>
                </a:solidFill>
                <a:effectLst/>
                <a:uLnTx/>
                <a:uFillTx/>
                <a:latin typeface="Consolas" panose="020B0609020204030204" pitchFamily="49" charset="0"/>
                <a:ea typeface="微软雅黑" panose="020B0503020204020204" pitchFamily="34" charset="-122"/>
                <a:cs typeface="Consolas" panose="020B0609020204030204" pitchFamily="49" charset="0"/>
              </a:rPr>
              <a:t>选取重量为</a:t>
            </a: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微软雅黑" panose="020B0503020204020204" pitchFamily="34" charset="-122"/>
                <a:cs typeface="Consolas" panose="020B0609020204030204" pitchFamily="49" charset="0"/>
              </a:rPr>
              <a:t>3</a:t>
            </a:r>
            <a:r>
              <a:rPr kumimoji="0" lang="zh-CN" altLang="zh-CN" sz="1800" b="0" i="0" u="none" strike="noStrike" kern="1200" cap="none" spc="0" normalizeH="0" baseline="0" noProof="0" dirty="0">
                <a:ln>
                  <a:noFill/>
                </a:ln>
                <a:solidFill>
                  <a:srgbClr val="000000"/>
                </a:solidFill>
                <a:effectLst/>
                <a:uLnTx/>
                <a:uFillTx/>
                <a:latin typeface="Consolas" panose="020B0609020204030204" pitchFamily="49" charset="0"/>
                <a:ea typeface="微软雅黑" panose="020B0503020204020204" pitchFamily="34" charset="-122"/>
                <a:cs typeface="Consolas" panose="020B0609020204030204" pitchFamily="49" charset="0"/>
              </a:rPr>
              <a:t>的集装箱</a:t>
            </a:r>
            <a:endParaRPr kumimoji="0" lang="zh-CN" altLang="zh-CN" sz="1800" b="0" i="0" u="none" strike="noStrike" kern="1200" cap="none" spc="0" normalizeH="0" baseline="0" noProof="0" dirty="0">
              <a:ln>
                <a:noFill/>
              </a:ln>
              <a:solidFill>
                <a:srgbClr val="000000"/>
              </a:solidFill>
              <a:effectLst/>
              <a:uLnTx/>
              <a:uFillTx/>
              <a:latin typeface="Consolas" panose="020B0609020204030204" pitchFamily="49" charset="0"/>
              <a:ea typeface="微软雅黑" panose="020B0503020204020204" pitchFamily="34"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微软雅黑" panose="020B0503020204020204" pitchFamily="34" charset="-122"/>
                <a:cs typeface="Consolas" panose="020B0609020204030204" pitchFamily="49" charset="0"/>
              </a:rPr>
              <a:t>  </a:t>
            </a:r>
            <a:r>
              <a:rPr kumimoji="0" lang="zh-CN" altLang="zh-CN" sz="1800" b="0" i="0" u="none" strike="noStrike" kern="1200" cap="none" spc="0" normalizeH="0" baseline="0" noProof="0" dirty="0">
                <a:ln>
                  <a:noFill/>
                </a:ln>
                <a:solidFill>
                  <a:srgbClr val="000000"/>
                </a:solidFill>
                <a:effectLst/>
                <a:uLnTx/>
                <a:uFillTx/>
                <a:latin typeface="Consolas" panose="020B0609020204030204" pitchFamily="49" charset="0"/>
                <a:ea typeface="微软雅黑" panose="020B0503020204020204" pitchFamily="34" charset="-122"/>
                <a:cs typeface="Consolas" panose="020B0609020204030204" pitchFamily="49" charset="0"/>
              </a:rPr>
              <a:t>选取重量为</a:t>
            </a: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微软雅黑" panose="020B0503020204020204" pitchFamily="34" charset="-122"/>
                <a:cs typeface="Consolas" panose="020B0609020204030204" pitchFamily="49" charset="0"/>
              </a:rPr>
              <a:t>4</a:t>
            </a:r>
            <a:r>
              <a:rPr kumimoji="0" lang="zh-CN" altLang="zh-CN" sz="1800" b="0" i="0" u="none" strike="noStrike" kern="1200" cap="none" spc="0" normalizeH="0" baseline="0" noProof="0" dirty="0">
                <a:ln>
                  <a:noFill/>
                </a:ln>
                <a:solidFill>
                  <a:srgbClr val="000000"/>
                </a:solidFill>
                <a:effectLst/>
                <a:uLnTx/>
                <a:uFillTx/>
                <a:latin typeface="Consolas" panose="020B0609020204030204" pitchFamily="49" charset="0"/>
                <a:ea typeface="微软雅黑" panose="020B0503020204020204" pitchFamily="34" charset="-122"/>
                <a:cs typeface="Consolas" panose="020B0609020204030204" pitchFamily="49" charset="0"/>
              </a:rPr>
              <a:t>的集装箱</a:t>
            </a:r>
            <a:endParaRPr kumimoji="0" lang="zh-CN" altLang="zh-CN" sz="1800" b="0" i="0" u="none" strike="noStrike" kern="1200" cap="none" spc="0" normalizeH="0" baseline="0" noProof="0" dirty="0">
              <a:ln>
                <a:noFill/>
              </a:ln>
              <a:solidFill>
                <a:srgbClr val="000000"/>
              </a:solidFill>
              <a:effectLst/>
              <a:uLnTx/>
              <a:uFillTx/>
              <a:latin typeface="Consolas" panose="020B0609020204030204" pitchFamily="49" charset="0"/>
              <a:ea typeface="微软雅黑" panose="020B0503020204020204" pitchFamily="34"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zh-CN" sz="1800" b="0" i="0" u="none" strike="noStrike" kern="1200" cap="none" spc="0" normalizeH="0" baseline="0" noProof="0" dirty="0">
                <a:ln>
                  <a:noFill/>
                </a:ln>
                <a:solidFill>
                  <a:srgbClr val="000000"/>
                </a:solidFill>
                <a:effectLst/>
                <a:uLnTx/>
                <a:uFillTx/>
                <a:latin typeface="Consolas" panose="020B0609020204030204" pitchFamily="49" charset="0"/>
                <a:ea typeface="微软雅黑" panose="020B0503020204020204" pitchFamily="34" charset="-122"/>
                <a:cs typeface="Consolas" panose="020B0609020204030204" pitchFamily="49" charset="0"/>
              </a:rPr>
              <a:t>总重量</a:t>
            </a: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微软雅黑" panose="020B0503020204020204" pitchFamily="34" charset="-122"/>
                <a:cs typeface="Consolas" panose="020B0609020204030204" pitchFamily="49" charset="0"/>
              </a:rPr>
              <a:t>=9</a:t>
            </a:r>
            <a:endParaRPr kumimoji="0" lang="zh-CN" altLang="zh-CN" sz="1800" b="0" i="0" u="none" strike="noStrike" kern="1200" cap="none" spc="0" normalizeH="0" baseline="0" noProof="0" dirty="0">
              <a:ln>
                <a:noFill/>
              </a:ln>
              <a:solidFill>
                <a:srgbClr val="000000"/>
              </a:solidFill>
              <a:effectLst/>
              <a:uLnTx/>
              <a:uFillTx/>
              <a:latin typeface="Consolas" panose="020B0609020204030204" pitchFamily="49" charset="0"/>
              <a:ea typeface="微软雅黑" panose="020B0503020204020204" pitchFamily="34" charset="-122"/>
              <a:cs typeface="Consolas" panose="020B0609020204030204" pitchFamily="49" charset="0"/>
            </a:endParaRPr>
          </a:p>
        </p:txBody>
      </p:sp>
      <p:sp>
        <p:nvSpPr>
          <p:cNvPr id="3" name="TextBox 2"/>
          <p:cNvSpPr txBox="1"/>
          <p:nvPr/>
        </p:nvSpPr>
        <p:spPr>
          <a:xfrm>
            <a:off x="571500" y="1204913"/>
            <a:ext cx="7715250" cy="917575"/>
          </a:xfrm>
          <a:prstGeom prst="rect">
            <a:avLst/>
          </a:prstGeom>
          <a:noFill/>
        </p:spPr>
        <p:style>
          <a:lnRef idx="1">
            <a:schemeClr val="accent5"/>
          </a:lnRef>
          <a:fillRef idx="2">
            <a:schemeClr val="accent5"/>
          </a:fillRef>
          <a:effectRef idx="1">
            <a:schemeClr val="accent5"/>
          </a:effectRef>
          <a:fontRef idx="minor">
            <a:schemeClr val="dk1"/>
          </a:fontRef>
        </p:style>
        <p:txBody>
          <a:bodyPr lIns="144000" tIns="180000" bIns="180000">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微软雅黑" panose="020B0503020204020204" pitchFamily="34" charset="-122"/>
                <a:cs typeface="Consolas" panose="020B0609020204030204" pitchFamily="49" charset="0"/>
              </a:rPr>
              <a:t>int w[]={0,5,2,6,4,3};	</a:t>
            </a:r>
            <a:r>
              <a:rPr kumimoji="0" lang="en-US" altLang="zh-CN" sz="1800" b="0" i="0" u="none" strike="noStrike" kern="1200" cap="none" spc="0" normalizeH="0" baseline="0" noProof="0">
                <a:ln>
                  <a:noFill/>
                </a:ln>
                <a:solidFill>
                  <a:srgbClr val="00B0F0"/>
                </a:solidFill>
                <a:effectLst/>
                <a:uLnTx/>
                <a:uFillTx/>
                <a:latin typeface="Consolas" panose="020B0609020204030204" pitchFamily="49" charset="0"/>
                <a:ea typeface="微软雅黑" panose="020B0503020204020204" pitchFamily="34" charset="-122"/>
                <a:cs typeface="Consolas" panose="020B0609020204030204" pitchFamily="49" charset="0"/>
              </a:rPr>
              <a:t>//</a:t>
            </a:r>
            <a:r>
              <a:rPr kumimoji="0" lang="zh-CN" altLang="zh-CN" sz="1800" b="0" i="0" u="none" strike="noStrike" kern="1200" cap="none" spc="0" normalizeH="0" baseline="0" noProof="0">
                <a:ln>
                  <a:noFill/>
                </a:ln>
                <a:solidFill>
                  <a:srgbClr val="00B0F0"/>
                </a:solidFill>
                <a:effectLst/>
                <a:uLnTx/>
                <a:uFillTx/>
                <a:latin typeface="Consolas" panose="020B0609020204030204" pitchFamily="49" charset="0"/>
                <a:ea typeface="微软雅黑" panose="020B0503020204020204" pitchFamily="34" charset="-122"/>
                <a:cs typeface="Consolas" panose="020B0609020204030204" pitchFamily="49" charset="0"/>
              </a:rPr>
              <a:t>各集装箱重量</a:t>
            </a:r>
            <a:r>
              <a:rPr kumimoji="0" lang="en-US" altLang="zh-CN" sz="1800" b="0" i="0" u="none" strike="noStrike" kern="1200" cap="none" spc="0" normalizeH="0" baseline="0" noProof="0">
                <a:ln>
                  <a:noFill/>
                </a:ln>
                <a:solidFill>
                  <a:srgbClr val="00B0F0"/>
                </a:solidFill>
                <a:effectLst/>
                <a:uLnTx/>
                <a:uFillTx/>
                <a:latin typeface="Consolas" panose="020B0609020204030204" pitchFamily="49" charset="0"/>
                <a:ea typeface="微软雅黑" panose="020B0503020204020204" pitchFamily="34" charset="-122"/>
                <a:cs typeface="Consolas" panose="020B0609020204030204" pitchFamily="49" charset="0"/>
              </a:rPr>
              <a:t>,</a:t>
            </a:r>
            <a:r>
              <a:rPr kumimoji="0" lang="zh-CN" altLang="zh-CN" sz="1800" b="0" i="0" u="none" strike="noStrike" kern="1200" cap="none" spc="0" normalizeH="0" baseline="0" noProof="0">
                <a:ln>
                  <a:noFill/>
                </a:ln>
                <a:solidFill>
                  <a:srgbClr val="00B0F0"/>
                </a:solidFill>
                <a:effectLst/>
                <a:uLnTx/>
                <a:uFillTx/>
                <a:latin typeface="Consolas" panose="020B0609020204030204" pitchFamily="49" charset="0"/>
                <a:ea typeface="微软雅黑" panose="020B0503020204020204" pitchFamily="34" charset="-122"/>
                <a:cs typeface="Consolas" panose="020B0609020204030204" pitchFamily="49" charset="0"/>
              </a:rPr>
              <a:t>不用下标</a:t>
            </a:r>
            <a:r>
              <a:rPr kumimoji="0" lang="en-US" altLang="zh-CN" sz="1800" b="0" i="0" u="none" strike="noStrike" kern="1200" cap="none" spc="0" normalizeH="0" baseline="0" noProof="0">
                <a:ln>
                  <a:noFill/>
                </a:ln>
                <a:solidFill>
                  <a:srgbClr val="00B0F0"/>
                </a:solidFill>
                <a:effectLst/>
                <a:uLnTx/>
                <a:uFillTx/>
                <a:latin typeface="Consolas" panose="020B0609020204030204" pitchFamily="49" charset="0"/>
                <a:ea typeface="微软雅黑" panose="020B0503020204020204" pitchFamily="34" charset="-122"/>
                <a:cs typeface="Consolas" panose="020B0609020204030204" pitchFamily="49" charset="0"/>
              </a:rPr>
              <a:t>0</a:t>
            </a:r>
            <a:r>
              <a:rPr kumimoji="0" lang="zh-CN" altLang="zh-CN" sz="1800" b="0" i="0" u="none" strike="noStrike" kern="1200" cap="none" spc="0" normalizeH="0" baseline="0" noProof="0">
                <a:ln>
                  <a:noFill/>
                </a:ln>
                <a:solidFill>
                  <a:srgbClr val="00B0F0"/>
                </a:solidFill>
                <a:effectLst/>
                <a:uLnTx/>
                <a:uFillTx/>
                <a:latin typeface="Consolas" panose="020B0609020204030204" pitchFamily="49" charset="0"/>
                <a:ea typeface="微软雅黑" panose="020B0503020204020204" pitchFamily="34" charset="-122"/>
                <a:cs typeface="Consolas" panose="020B0609020204030204" pitchFamily="49" charset="0"/>
              </a:rPr>
              <a:t>的元素</a:t>
            </a:r>
            <a:endParaRPr kumimoji="0" lang="zh-CN" altLang="zh-CN" sz="1800" b="0" i="0" u="none" strike="noStrike" kern="1200" cap="none" spc="0" normalizeH="0" baseline="0" noProof="0">
              <a:ln>
                <a:noFill/>
              </a:ln>
              <a:solidFill>
                <a:srgbClr val="00B0F0"/>
              </a:solidFill>
              <a:effectLst/>
              <a:uLnTx/>
              <a:uFillTx/>
              <a:latin typeface="Consolas" panose="020B0609020204030204" pitchFamily="49" charset="0"/>
              <a:ea typeface="微软雅黑" panose="020B0503020204020204" pitchFamily="34"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微软雅黑" panose="020B0503020204020204" pitchFamily="34" charset="-122"/>
                <a:cs typeface="Consolas" panose="020B0609020204030204" pitchFamily="49" charset="0"/>
              </a:rPr>
              <a:t>int n=5,W=10;</a:t>
            </a:r>
            <a:endParaRPr kumimoji="0" lang="zh-CN" altLang="zh-CN" sz="1800" b="0" i="0" u="none" strike="noStrike" kern="1200" cap="none" spc="0" normalizeH="0" baseline="0" noProof="0">
              <a:ln>
                <a:noFill/>
              </a:ln>
              <a:solidFill>
                <a:srgbClr val="0000FF"/>
              </a:solidFill>
              <a:effectLst/>
              <a:uLnTx/>
              <a:uFillTx/>
              <a:latin typeface="Consolas" panose="020B0609020204030204" pitchFamily="49" charset="0"/>
              <a:ea typeface="微软雅黑" panose="020B0503020204020204" pitchFamily="34" charset="-122"/>
              <a:cs typeface="Consolas" panose="020B0609020204030204" pitchFamily="49" charset="0"/>
            </a:endParaRPr>
          </a:p>
        </p:txBody>
      </p:sp>
      <p:sp>
        <p:nvSpPr>
          <p:cNvPr id="4" name="下箭头 3"/>
          <p:cNvSpPr/>
          <p:nvPr/>
        </p:nvSpPr>
        <p:spPr>
          <a:xfrm>
            <a:off x="3429000" y="2205038"/>
            <a:ext cx="357188" cy="785813"/>
          </a:xfrm>
          <a:prstGeom prst="downArrow">
            <a:avLst/>
          </a:prstGeom>
          <a:noFill/>
        </p:spPr>
        <p:style>
          <a:lnRef idx="2">
            <a:schemeClr val="dk1">
              <a:shade val="50000"/>
            </a:schemeClr>
          </a:lnRef>
          <a:fillRef idx="1">
            <a:schemeClr val="dk1"/>
          </a:fillRef>
          <a:effectRef idx="0">
            <a:schemeClr val="dk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Consolas" panose="020B0609020204030204" pitchFamily="49" charset="0"/>
              <a:ea typeface="微软雅黑" panose="020B0503020204020204" pitchFamily="34" charset="-122"/>
              <a:cs typeface="+mn-c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5" name="TextBox 1"/>
          <p:cNvSpPr txBox="1"/>
          <p:nvPr/>
        </p:nvSpPr>
        <p:spPr>
          <a:xfrm>
            <a:off x="785813" y="1928813"/>
            <a:ext cx="7715250" cy="1008062"/>
          </a:xfrm>
          <a:prstGeom prst="rect">
            <a:avLst/>
          </a:prstGeom>
          <a:noFill/>
          <a:ln w="9525">
            <a:noFill/>
          </a:ln>
        </p:spPr>
        <p:txBody>
          <a:bodyPr anchor="t" anchorCtr="0">
            <a:spAutoFit/>
          </a:bodyPr>
          <a:p>
            <a:pPr eaLnBrk="0" hangingPunct="0">
              <a:lnSpc>
                <a:spcPct val="150000"/>
              </a:lnSpc>
              <a:buClrTx/>
              <a:buFontTx/>
            </a:pPr>
            <a:r>
              <a:rPr lang="zh-CN" altLang="zh-CN" sz="2200" dirty="0">
                <a:solidFill>
                  <a:srgbClr val="FF0000"/>
                </a:solidFill>
                <a:latin typeface="Consolas" panose="020B0609020204030204" pitchFamily="49" charset="0"/>
                <a:ea typeface="微软雅黑" panose="020B0503020204020204" pitchFamily="34" charset="-122"/>
              </a:rPr>
              <a:t>【算法分析】</a:t>
            </a:r>
            <a:r>
              <a:rPr lang="zh-CN" altLang="zh-CN" sz="2000" dirty="0">
                <a:solidFill>
                  <a:srgbClr val="000000"/>
                </a:solidFill>
                <a:latin typeface="Consolas" panose="020B0609020204030204" pitchFamily="49" charset="0"/>
                <a:ea typeface="微软雅黑" panose="020B0503020204020204" pitchFamily="34" charset="-122"/>
              </a:rPr>
              <a:t>算法的主要时间花费在排序上，时间复杂度为</a:t>
            </a:r>
            <a:r>
              <a:rPr lang="en-US" altLang="zh-CN" sz="2000" dirty="0">
                <a:solidFill>
                  <a:srgbClr val="000000"/>
                </a:solidFill>
                <a:latin typeface="Consolas" panose="020B0609020204030204" pitchFamily="49" charset="0"/>
                <a:ea typeface="微软雅黑" panose="020B0503020204020204" pitchFamily="34" charset="-122"/>
              </a:rPr>
              <a:t>O(</a:t>
            </a:r>
            <a:r>
              <a:rPr lang="en-US" altLang="zh-CN" sz="2000" i="1" dirty="0">
                <a:solidFill>
                  <a:srgbClr val="000000"/>
                </a:solidFill>
                <a:latin typeface="Consolas" panose="020B0609020204030204" pitchFamily="49" charset="0"/>
                <a:ea typeface="微软雅黑" panose="020B0503020204020204" pitchFamily="34" charset="-122"/>
              </a:rPr>
              <a:t>n</a:t>
            </a:r>
            <a:r>
              <a:rPr lang="en-US" altLang="zh-CN" sz="2000" dirty="0">
                <a:solidFill>
                  <a:srgbClr val="000000"/>
                </a:solidFill>
                <a:latin typeface="Consolas" panose="020B0609020204030204" pitchFamily="49" charset="0"/>
                <a:ea typeface="微软雅黑" panose="020B0503020204020204" pitchFamily="34" charset="-122"/>
              </a:rPr>
              <a:t>log</a:t>
            </a:r>
            <a:r>
              <a:rPr lang="en-US" altLang="zh-CN" sz="2000" baseline="-25000" dirty="0">
                <a:solidFill>
                  <a:srgbClr val="000000"/>
                </a:solidFill>
                <a:latin typeface="Consolas" panose="020B0609020204030204" pitchFamily="49" charset="0"/>
                <a:ea typeface="微软雅黑" panose="020B0503020204020204" pitchFamily="34" charset="-122"/>
              </a:rPr>
              <a:t>2</a:t>
            </a:r>
            <a:r>
              <a:rPr lang="en-US" altLang="zh-CN" sz="2000" i="1" dirty="0">
                <a:solidFill>
                  <a:srgbClr val="000000"/>
                </a:solidFill>
                <a:latin typeface="Consolas" panose="020B0609020204030204" pitchFamily="49" charset="0"/>
                <a:ea typeface="微软雅黑" panose="020B0503020204020204" pitchFamily="34" charset="-122"/>
              </a:rPr>
              <a:t>n</a:t>
            </a:r>
            <a:r>
              <a:rPr lang="en-US" altLang="zh-CN" sz="2000" dirty="0">
                <a:solidFill>
                  <a:srgbClr val="000000"/>
                </a:solidFill>
                <a:latin typeface="Consolas" panose="020B0609020204030204" pitchFamily="49" charset="0"/>
                <a:ea typeface="微软雅黑" panose="020B0503020204020204" pitchFamily="34" charset="-122"/>
              </a:rPr>
              <a:t>)</a:t>
            </a:r>
            <a:r>
              <a:rPr lang="zh-CN" altLang="zh-CN" sz="2000" dirty="0">
                <a:solidFill>
                  <a:srgbClr val="000000"/>
                </a:solidFill>
                <a:latin typeface="Consolas" panose="020B0609020204030204" pitchFamily="49" charset="0"/>
                <a:ea typeface="微软雅黑" panose="020B0503020204020204" pitchFamily="34" charset="-122"/>
              </a:rPr>
              <a:t>。</a:t>
            </a:r>
            <a:endParaRPr lang="zh-CN" altLang="zh-CN" sz="2000" dirty="0">
              <a:solidFill>
                <a:srgbClr val="000000"/>
              </a:solidFill>
              <a:latin typeface="Consolas" panose="020B0609020204030204" pitchFamily="49" charset="0"/>
              <a:ea typeface="微软雅黑" panose="020B0503020204020204" pitchFamily="34" charset="-122"/>
            </a:endParaRPr>
          </a:p>
        </p:txBody>
      </p:sp>
    </p:spTree>
  </p:cSld>
  <p:clrMapOvr>
    <a:masterClrMapping/>
  </p:clrMapOvr>
</p:sld>
</file>

<file path=ppt/tags/tag1.xml><?xml version="1.0" encoding="utf-8"?>
<p:tagLst xmlns:p="http://schemas.openxmlformats.org/presentationml/2006/main">
  <p:tag name="KSO_WPP_MARK_KEY" val="3d2e73c5-4e8b-4d79-9b9f-f2e9703298ad"/>
  <p:tag name="COMMONDATA" val="eyJoZGlkIjoiYWI4YWYzMzJhYzI5MmRjNmIzMTRmZWRhN2M1Mzc3MDYifQ=="/>
</p:tagLst>
</file>

<file path=ppt/theme/theme1.xml><?xml version="1.0" encoding="utf-8"?>
<a:theme xmlns:a="http://schemas.openxmlformats.org/drawingml/2006/main" name="sample">
  <a:themeElements>
    <a:clrScheme name="sample 3">
      <a:dk1>
        <a:srgbClr val="003366"/>
      </a:dk1>
      <a:lt1>
        <a:srgbClr val="FFFFFF"/>
      </a:lt1>
      <a:dk2>
        <a:srgbClr val="99190B"/>
      </a:dk2>
      <a:lt2>
        <a:srgbClr val="DDDDDD"/>
      </a:lt2>
      <a:accent1>
        <a:srgbClr val="1F63AD"/>
      </a:accent1>
      <a:accent2>
        <a:srgbClr val="D28302"/>
      </a:accent2>
      <a:accent3>
        <a:srgbClr val="FFFFFF"/>
      </a:accent3>
      <a:accent4>
        <a:srgbClr val="002A56"/>
      </a:accent4>
      <a:accent5>
        <a:srgbClr val="ABB7D3"/>
      </a:accent5>
      <a:accent6>
        <a:srgbClr val="BE7602"/>
      </a:accent6>
      <a:hlink>
        <a:srgbClr val="3CA051"/>
      </a:hlink>
      <a:folHlink>
        <a:srgbClr val="97ADB5"/>
      </a:folHlink>
    </a:clrScheme>
    <a:fontScheme name="sampl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sample 1">
        <a:dk1>
          <a:srgbClr val="000066"/>
        </a:dk1>
        <a:lt1>
          <a:srgbClr val="FFFFFF"/>
        </a:lt1>
        <a:dk2>
          <a:srgbClr val="40297B"/>
        </a:dk2>
        <a:lt2>
          <a:srgbClr val="DDDDDD"/>
        </a:lt2>
        <a:accent1>
          <a:srgbClr val="35978E"/>
        </a:accent1>
        <a:accent2>
          <a:srgbClr val="1E86E4"/>
        </a:accent2>
        <a:accent3>
          <a:srgbClr val="FFFFFF"/>
        </a:accent3>
        <a:accent4>
          <a:srgbClr val="000056"/>
        </a:accent4>
        <a:accent5>
          <a:srgbClr val="AEC9C6"/>
        </a:accent5>
        <a:accent6>
          <a:srgbClr val="1A79CF"/>
        </a:accent6>
        <a:hlink>
          <a:srgbClr val="9CAA32"/>
        </a:hlink>
        <a:folHlink>
          <a:srgbClr val="ACB3D0"/>
        </a:folHlink>
      </a:clrScheme>
      <a:clrMap bg1="lt1" tx1="dk1" bg2="lt2" tx2="dk2" accent1="accent1" accent2="accent2" accent3="accent3" accent4="accent4" accent5="accent5" accent6="accent6" hlink="hlink" folHlink="folHlink"/>
    </a:extraClrScheme>
    <a:extraClrScheme>
      <a:clrScheme name="sample 2">
        <a:dk1>
          <a:srgbClr val="000066"/>
        </a:dk1>
        <a:lt1>
          <a:srgbClr val="FFFFFF"/>
        </a:lt1>
        <a:dk2>
          <a:srgbClr val="0F5ABD"/>
        </a:dk2>
        <a:lt2>
          <a:srgbClr val="DDDDDD"/>
        </a:lt2>
        <a:accent1>
          <a:srgbClr val="7061C9"/>
        </a:accent1>
        <a:accent2>
          <a:srgbClr val="53BB9B"/>
        </a:accent2>
        <a:accent3>
          <a:srgbClr val="FFFFFF"/>
        </a:accent3>
        <a:accent4>
          <a:srgbClr val="000056"/>
        </a:accent4>
        <a:accent5>
          <a:srgbClr val="BBB7E1"/>
        </a:accent5>
        <a:accent6>
          <a:srgbClr val="4AA98C"/>
        </a:accent6>
        <a:hlink>
          <a:srgbClr val="57B2D7"/>
        </a:hlink>
        <a:folHlink>
          <a:srgbClr val="BCC8AC"/>
        </a:folHlink>
      </a:clrScheme>
      <a:clrMap bg1="lt1" tx1="dk1" bg2="lt2" tx2="dk2" accent1="accent1" accent2="accent2" accent3="accent3" accent4="accent4" accent5="accent5" accent6="accent6" hlink="hlink" folHlink="folHlink"/>
    </a:extraClrScheme>
    <a:extraClrScheme>
      <a:clrScheme name="sample 3">
        <a:dk1>
          <a:srgbClr val="003366"/>
        </a:dk1>
        <a:lt1>
          <a:srgbClr val="FFFFFF"/>
        </a:lt1>
        <a:dk2>
          <a:srgbClr val="99190B"/>
        </a:dk2>
        <a:lt2>
          <a:srgbClr val="DDDDDD"/>
        </a:lt2>
        <a:accent1>
          <a:srgbClr val="1F63AD"/>
        </a:accent1>
        <a:accent2>
          <a:srgbClr val="D28302"/>
        </a:accent2>
        <a:accent3>
          <a:srgbClr val="FFFFFF"/>
        </a:accent3>
        <a:accent4>
          <a:srgbClr val="002A56"/>
        </a:accent4>
        <a:accent5>
          <a:srgbClr val="ABB7D3"/>
        </a:accent5>
        <a:accent6>
          <a:srgbClr val="BE7602"/>
        </a:accent6>
        <a:hlink>
          <a:srgbClr val="3CA051"/>
        </a:hlink>
        <a:folHlink>
          <a:srgbClr val="97ADB5"/>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14631</Words>
  <Application>WPS 演示</Application>
  <PresentationFormat>全屏显示(4:3)</PresentationFormat>
  <Paragraphs>1548</Paragraphs>
  <Slides>75</Slides>
  <Notes>23</Notes>
  <HiddenSlides>0</HiddenSlides>
  <MMClips>0</MMClips>
  <ScaleCrop>false</ScaleCrop>
  <HeadingPairs>
    <vt:vector size="8" baseType="variant">
      <vt:variant>
        <vt:lpstr>已用的字体</vt:lpstr>
      </vt:variant>
      <vt:variant>
        <vt:i4>15</vt:i4>
      </vt:variant>
      <vt:variant>
        <vt:lpstr>主题</vt:lpstr>
      </vt:variant>
      <vt:variant>
        <vt:i4>1</vt:i4>
      </vt:variant>
      <vt:variant>
        <vt:lpstr>嵌入 OLE 服务器</vt:lpstr>
      </vt:variant>
      <vt:variant>
        <vt:i4>2</vt:i4>
      </vt:variant>
      <vt:variant>
        <vt:lpstr>幻灯片标题</vt:lpstr>
      </vt:variant>
      <vt:variant>
        <vt:i4>75</vt:i4>
      </vt:variant>
    </vt:vector>
  </HeadingPairs>
  <TitlesOfParts>
    <vt:vector size="93" baseType="lpstr">
      <vt:lpstr>Arial</vt:lpstr>
      <vt:lpstr>宋体</vt:lpstr>
      <vt:lpstr>Wingdings</vt:lpstr>
      <vt:lpstr>Verdana</vt:lpstr>
      <vt:lpstr>等线</vt:lpstr>
      <vt:lpstr>黑体</vt:lpstr>
      <vt:lpstr>Consolas</vt:lpstr>
      <vt:lpstr>叶根友毛笔行书2.0版</vt:lpstr>
      <vt:lpstr>微软雅黑</vt:lpstr>
      <vt:lpstr>楷体</vt:lpstr>
      <vt:lpstr>Arial Unicode MS</vt:lpstr>
      <vt:lpstr>Century Gothic</vt:lpstr>
      <vt:lpstr>Cambria</vt:lpstr>
      <vt:lpstr>Times New Roman</vt:lpstr>
      <vt:lpstr>仿宋</vt:lpstr>
      <vt:lpstr>sample</vt:lpstr>
      <vt:lpstr>Equation.DSMT4</vt:lpstr>
      <vt:lpstr>Equation.3</vt:lpstr>
      <vt:lpstr>算法设计与分析</vt:lpstr>
      <vt:lpstr>主要内容</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主要内容</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Guilddesign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dc:title>
  <dc:creator>Sung Ha, Park</dc:creator>
  <cp:lastModifiedBy>DDMM</cp:lastModifiedBy>
  <cp:revision>891</cp:revision>
  <dcterms:created xsi:type="dcterms:W3CDTF">2004-08-26T06:30:00Z</dcterms:created>
  <dcterms:modified xsi:type="dcterms:W3CDTF">2022-10-22T03:05:32Z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B6CDDE184D64406B933130C5D9052BE2</vt:lpwstr>
  </property>
  <property fmtid="{D5CDD505-2E9C-101B-9397-08002B2CF9AE}" pid="3" name="KSOProductBuildVer">
    <vt:lpwstr>2052-11.1.0.12598</vt:lpwstr>
  </property>
</Properties>
</file>